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theme/theme14.xml" ContentType="application/vnd.openxmlformats-officedocument.theme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theme/theme15.xml" ContentType="application/vnd.openxmlformats-officedocument.theme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theme/theme16.xml" ContentType="application/vnd.openxmlformats-officedocument.theme+xml"/>
  <Override PartName="/ppt/theme/theme1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5" r:id="rId1"/>
    <p:sldMasterId id="2147483734" r:id="rId2"/>
    <p:sldMasterId id="2147483741" r:id="rId3"/>
    <p:sldMasterId id="2147483731" r:id="rId4"/>
    <p:sldMasterId id="2147483729" r:id="rId5"/>
    <p:sldMasterId id="2147483735" r:id="rId6"/>
    <p:sldMasterId id="2147483745" r:id="rId7"/>
    <p:sldMasterId id="2147483739" r:id="rId8"/>
    <p:sldMasterId id="2147483733" r:id="rId9"/>
    <p:sldMasterId id="2147483724" r:id="rId10"/>
    <p:sldMasterId id="2147483738" r:id="rId11"/>
    <p:sldMasterId id="2147483736" r:id="rId12"/>
    <p:sldMasterId id="2147483742" r:id="rId13"/>
    <p:sldMasterId id="2147483740" r:id="rId14"/>
    <p:sldMasterId id="2147483730" r:id="rId15"/>
    <p:sldMasterId id="2147483743" r:id="rId16"/>
  </p:sldMasterIdLst>
  <p:notesMasterIdLst>
    <p:notesMasterId r:id="rId48"/>
  </p:notesMasterIdLst>
  <p:sldIdLst>
    <p:sldId id="256" r:id="rId17"/>
    <p:sldId id="715" r:id="rId18"/>
    <p:sldId id="760" r:id="rId19"/>
    <p:sldId id="687" r:id="rId20"/>
    <p:sldId id="716" r:id="rId21"/>
    <p:sldId id="719" r:id="rId22"/>
    <p:sldId id="775" r:id="rId23"/>
    <p:sldId id="776" r:id="rId24"/>
    <p:sldId id="720" r:id="rId25"/>
    <p:sldId id="721" r:id="rId26"/>
    <p:sldId id="722" r:id="rId27"/>
    <p:sldId id="766" r:id="rId28"/>
    <p:sldId id="725" r:id="rId29"/>
    <p:sldId id="726" r:id="rId30"/>
    <p:sldId id="768" r:id="rId31"/>
    <p:sldId id="728" r:id="rId32"/>
    <p:sldId id="729" r:id="rId33"/>
    <p:sldId id="730" r:id="rId34"/>
    <p:sldId id="731" r:id="rId35"/>
    <p:sldId id="732" r:id="rId36"/>
    <p:sldId id="733" r:id="rId37"/>
    <p:sldId id="734" r:id="rId38"/>
    <p:sldId id="735" r:id="rId39"/>
    <p:sldId id="769" r:id="rId40"/>
    <p:sldId id="736" r:id="rId41"/>
    <p:sldId id="737" r:id="rId42"/>
    <p:sldId id="738" r:id="rId43"/>
    <p:sldId id="740" r:id="rId44"/>
    <p:sldId id="742" r:id="rId45"/>
    <p:sldId id="743" r:id="rId46"/>
    <p:sldId id="744" r:id="rId47"/>
  </p:sldIdLst>
  <p:sldSz cx="9144000" cy="6858000" type="screen4x3"/>
  <p:notesSz cx="6858000" cy="9144000"/>
  <p:defaultTextStyle>
    <a:defPPr>
      <a:defRPr lang="ru-RU"/>
    </a:defPPr>
    <a:lvl1pPr algn="r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r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r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r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r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3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3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3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3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  <a:srgbClr val="00FF00"/>
    <a:srgbClr val="3399FF"/>
    <a:srgbClr val="DCF210"/>
    <a:srgbClr val="990099"/>
    <a:srgbClr val="FFCCFF"/>
    <a:srgbClr val="FF3300"/>
    <a:srgbClr val="DDDD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F8B29EF-746C-484A-B3DC-47E25348A4FD}" v="56" dt="2020-09-30T20:19:35.513"/>
    <p1510:client id="{B8D3C633-B959-B5A7-1F87-E3D1F223267D}" v="11" dt="2020-10-01T15:39:38.45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503" autoAdjust="0"/>
    <p:restoredTop sz="48547" autoAdjust="0"/>
  </p:normalViewPr>
  <p:slideViewPr>
    <p:cSldViewPr>
      <p:cViewPr varScale="1">
        <p:scale>
          <a:sx n="66" d="100"/>
          <a:sy n="66" d="100"/>
        </p:scale>
        <p:origin x="1176" y="3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2.xml"/><Relationship Id="rId26" Type="http://schemas.openxmlformats.org/officeDocument/2006/relationships/slide" Target="slides/slide10.xml"/><Relationship Id="rId39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5.xml"/><Relationship Id="rId34" Type="http://schemas.openxmlformats.org/officeDocument/2006/relationships/slide" Target="slides/slide18.xml"/><Relationship Id="rId42" Type="http://schemas.openxmlformats.org/officeDocument/2006/relationships/slide" Target="slides/slide26.xml"/><Relationship Id="rId47" Type="http://schemas.openxmlformats.org/officeDocument/2006/relationships/slide" Target="slides/slide31.xml"/><Relationship Id="rId50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1.xml"/><Relationship Id="rId25" Type="http://schemas.openxmlformats.org/officeDocument/2006/relationships/slide" Target="slides/slide9.xml"/><Relationship Id="rId33" Type="http://schemas.openxmlformats.org/officeDocument/2006/relationships/slide" Target="slides/slide17.xml"/><Relationship Id="rId38" Type="http://schemas.openxmlformats.org/officeDocument/2006/relationships/slide" Target="slides/slide22.xml"/><Relationship Id="rId46" Type="http://schemas.openxmlformats.org/officeDocument/2006/relationships/slide" Target="slides/slide30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0" Type="http://schemas.openxmlformats.org/officeDocument/2006/relationships/slide" Target="slides/slide4.xml"/><Relationship Id="rId29" Type="http://schemas.openxmlformats.org/officeDocument/2006/relationships/slide" Target="slides/slide13.xml"/><Relationship Id="rId41" Type="http://schemas.openxmlformats.org/officeDocument/2006/relationships/slide" Target="slides/slide25.xml"/><Relationship Id="rId54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8.xml"/><Relationship Id="rId32" Type="http://schemas.openxmlformats.org/officeDocument/2006/relationships/slide" Target="slides/slide16.xml"/><Relationship Id="rId37" Type="http://schemas.openxmlformats.org/officeDocument/2006/relationships/slide" Target="slides/slide21.xml"/><Relationship Id="rId40" Type="http://schemas.openxmlformats.org/officeDocument/2006/relationships/slide" Target="slides/slide24.xml"/><Relationship Id="rId45" Type="http://schemas.openxmlformats.org/officeDocument/2006/relationships/slide" Target="slides/slide29.xml"/><Relationship Id="rId53" Type="http://schemas.microsoft.com/office/2016/11/relationships/changesInfo" Target="changesInfos/changesInfo1.xml"/><Relationship Id="rId5" Type="http://schemas.openxmlformats.org/officeDocument/2006/relationships/slideMaster" Target="slideMasters/slideMaster5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7.xml"/><Relationship Id="rId28" Type="http://schemas.openxmlformats.org/officeDocument/2006/relationships/slide" Target="slides/slide12.xml"/><Relationship Id="rId36" Type="http://schemas.openxmlformats.org/officeDocument/2006/relationships/slide" Target="slides/slide20.xml"/><Relationship Id="rId49" Type="http://schemas.openxmlformats.org/officeDocument/2006/relationships/presProps" Target="presProp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3.xml"/><Relationship Id="rId31" Type="http://schemas.openxmlformats.org/officeDocument/2006/relationships/slide" Target="slides/slide15.xml"/><Relationship Id="rId44" Type="http://schemas.openxmlformats.org/officeDocument/2006/relationships/slide" Target="slides/slide28.xml"/><Relationship Id="rId52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6.xml"/><Relationship Id="rId27" Type="http://schemas.openxmlformats.org/officeDocument/2006/relationships/slide" Target="slides/slide11.xml"/><Relationship Id="rId30" Type="http://schemas.openxmlformats.org/officeDocument/2006/relationships/slide" Target="slides/slide14.xml"/><Relationship Id="rId35" Type="http://schemas.openxmlformats.org/officeDocument/2006/relationships/slide" Target="slides/slide19.xml"/><Relationship Id="rId43" Type="http://schemas.openxmlformats.org/officeDocument/2006/relationships/slide" Target="slides/slide27.xml"/><Relationship Id="rId48" Type="http://schemas.openxmlformats.org/officeDocument/2006/relationships/notesMaster" Target="notesMasters/notesMaster1.xml"/><Relationship Id="rId8" Type="http://schemas.openxmlformats.org/officeDocument/2006/relationships/slideMaster" Target="slideMasters/slideMaster8.xml"/><Relationship Id="rId51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Ольга Валеріївна Савельєва" userId="S::olha.savelyeva@onmedu.edu.ua::67eab5f2-6dcc-4da7-91b6-4d081ba21ec5" providerId="AD" clId="Web-{B8D3C633-B959-B5A7-1F87-E3D1F223267D}"/>
    <pc:docChg chg="delSld">
      <pc:chgData name="Ольга Валеріївна Савельєва" userId="S::olha.savelyeva@onmedu.edu.ua::67eab5f2-6dcc-4da7-91b6-4d081ba21ec5" providerId="AD" clId="Web-{B8D3C633-B959-B5A7-1F87-E3D1F223267D}" dt="2020-10-01T15:39:38.458" v="10"/>
      <pc:docMkLst>
        <pc:docMk/>
      </pc:docMkLst>
      <pc:sldChg chg="del">
        <pc:chgData name="Ольга Валеріївна Савельєва" userId="S::olha.savelyeva@onmedu.edu.ua::67eab5f2-6dcc-4da7-91b6-4d081ba21ec5" providerId="AD" clId="Web-{B8D3C633-B959-B5A7-1F87-E3D1F223267D}" dt="2020-10-01T15:39:16.442" v="3"/>
        <pc:sldMkLst>
          <pc:docMk/>
          <pc:sldMk cId="0" sldId="745"/>
        </pc:sldMkLst>
      </pc:sldChg>
      <pc:sldChg chg="del">
        <pc:chgData name="Ольга Валеріївна Савельєва" userId="S::olha.savelyeva@onmedu.edu.ua::67eab5f2-6dcc-4da7-91b6-4d081ba21ec5" providerId="AD" clId="Web-{B8D3C633-B959-B5A7-1F87-E3D1F223267D}" dt="2020-10-01T15:39:19.192" v="4"/>
        <pc:sldMkLst>
          <pc:docMk/>
          <pc:sldMk cId="0" sldId="746"/>
        </pc:sldMkLst>
      </pc:sldChg>
      <pc:sldChg chg="del">
        <pc:chgData name="Ольга Валеріївна Савельєва" userId="S::olha.savelyeva@onmedu.edu.ua::67eab5f2-6dcc-4da7-91b6-4d081ba21ec5" providerId="AD" clId="Web-{B8D3C633-B959-B5A7-1F87-E3D1F223267D}" dt="2020-10-01T15:39:23.161" v="5"/>
        <pc:sldMkLst>
          <pc:docMk/>
          <pc:sldMk cId="0" sldId="748"/>
        </pc:sldMkLst>
      </pc:sldChg>
      <pc:sldChg chg="del">
        <pc:chgData name="Ольга Валеріївна Савельєва" userId="S::olha.savelyeva@onmedu.edu.ua::67eab5f2-6dcc-4da7-91b6-4d081ba21ec5" providerId="AD" clId="Web-{B8D3C633-B959-B5A7-1F87-E3D1F223267D}" dt="2020-10-01T15:39:25.255" v="6"/>
        <pc:sldMkLst>
          <pc:docMk/>
          <pc:sldMk cId="0" sldId="749"/>
        </pc:sldMkLst>
      </pc:sldChg>
      <pc:sldChg chg="del">
        <pc:chgData name="Ольга Валеріївна Савельєва" userId="S::olha.savelyeva@onmedu.edu.ua::67eab5f2-6dcc-4da7-91b6-4d081ba21ec5" providerId="AD" clId="Web-{B8D3C633-B959-B5A7-1F87-E3D1F223267D}" dt="2020-10-01T15:39:34.520" v="9"/>
        <pc:sldMkLst>
          <pc:docMk/>
          <pc:sldMk cId="0" sldId="750"/>
        </pc:sldMkLst>
      </pc:sldChg>
      <pc:sldChg chg="del">
        <pc:chgData name="Ольга Валеріївна Савельєва" userId="S::olha.savelyeva@onmedu.edu.ua::67eab5f2-6dcc-4da7-91b6-4d081ba21ec5" providerId="AD" clId="Web-{B8D3C633-B959-B5A7-1F87-E3D1F223267D}" dt="2020-10-01T15:39:38.458" v="10"/>
        <pc:sldMkLst>
          <pc:docMk/>
          <pc:sldMk cId="0" sldId="753"/>
        </pc:sldMkLst>
      </pc:sldChg>
      <pc:sldChg chg="del">
        <pc:chgData name="Ольга Валеріївна Савельєва" userId="S::olha.savelyeva@onmedu.edu.ua::67eab5f2-6dcc-4da7-91b6-4d081ba21ec5" providerId="AD" clId="Web-{B8D3C633-B959-B5A7-1F87-E3D1F223267D}" dt="2020-10-01T15:39:04.004" v="2"/>
        <pc:sldMkLst>
          <pc:docMk/>
          <pc:sldMk cId="0" sldId="754"/>
        </pc:sldMkLst>
      </pc:sldChg>
      <pc:sldChg chg="del">
        <pc:chgData name="Ольга Валеріївна Савельєва" userId="S::olha.savelyeva@onmedu.edu.ua::67eab5f2-6dcc-4da7-91b6-4d081ba21ec5" providerId="AD" clId="Web-{B8D3C633-B959-B5A7-1F87-E3D1F223267D}" dt="2020-10-01T15:38:57.348" v="0"/>
        <pc:sldMkLst>
          <pc:docMk/>
          <pc:sldMk cId="0" sldId="755"/>
        </pc:sldMkLst>
      </pc:sldChg>
      <pc:sldChg chg="del">
        <pc:chgData name="Ольга Валеріївна Савельєва" userId="S::olha.savelyeva@onmedu.edu.ua::67eab5f2-6dcc-4da7-91b6-4d081ba21ec5" providerId="AD" clId="Web-{B8D3C633-B959-B5A7-1F87-E3D1F223267D}" dt="2020-10-01T15:39:30.114" v="8"/>
        <pc:sldMkLst>
          <pc:docMk/>
          <pc:sldMk cId="0" sldId="758"/>
        </pc:sldMkLst>
      </pc:sldChg>
      <pc:sldChg chg="del">
        <pc:chgData name="Ольга Валеріївна Савельєва" userId="S::olha.savelyeva@onmedu.edu.ua::67eab5f2-6dcc-4da7-91b6-4d081ba21ec5" providerId="AD" clId="Web-{B8D3C633-B959-B5A7-1F87-E3D1F223267D}" dt="2020-10-01T15:39:00.958" v="1"/>
        <pc:sldMkLst>
          <pc:docMk/>
          <pc:sldMk cId="0" sldId="759"/>
        </pc:sldMkLst>
      </pc:sldChg>
      <pc:sldChg chg="del">
        <pc:chgData name="Ольга Валеріївна Савельєва" userId="S::olha.savelyeva@onmedu.edu.ua::67eab5f2-6dcc-4da7-91b6-4d081ba21ec5" providerId="AD" clId="Web-{B8D3C633-B959-B5A7-1F87-E3D1F223267D}" dt="2020-10-01T15:39:27.411" v="7"/>
        <pc:sldMkLst>
          <pc:docMk/>
          <pc:sldMk cId="0" sldId="770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2">
            <a:extLst>
              <a:ext uri="{FF2B5EF4-FFF2-40B4-BE49-F238E27FC236}">
                <a16:creationId xmlns:a16="http://schemas.microsoft.com/office/drawing/2014/main" id="{6D19A245-4068-4958-B004-C6814536D171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60771" name="Rectangle 3">
            <a:extLst>
              <a:ext uri="{FF2B5EF4-FFF2-40B4-BE49-F238E27FC236}">
                <a16:creationId xmlns:a16="http://schemas.microsoft.com/office/drawing/2014/main" id="{C4A9F0F1-81BA-41CD-A024-A37E88757500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0420" name="Rectangle 4">
            <a:extLst>
              <a:ext uri="{FF2B5EF4-FFF2-40B4-BE49-F238E27FC236}">
                <a16:creationId xmlns:a16="http://schemas.microsoft.com/office/drawing/2014/main" id="{96B4F55E-C644-4C7F-8280-913EDAA76284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0773" name="Rectangle 5">
            <a:extLst>
              <a:ext uri="{FF2B5EF4-FFF2-40B4-BE49-F238E27FC236}">
                <a16:creationId xmlns:a16="http://schemas.microsoft.com/office/drawing/2014/main" id="{89F0344A-BEFD-47E1-9673-9F871CBF497F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160774" name="Rectangle 6">
            <a:extLst>
              <a:ext uri="{FF2B5EF4-FFF2-40B4-BE49-F238E27FC236}">
                <a16:creationId xmlns:a16="http://schemas.microsoft.com/office/drawing/2014/main" id="{66452302-F39D-4F41-B9C7-FCB775DBBE70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60775" name="Rectangle 7">
            <a:extLst>
              <a:ext uri="{FF2B5EF4-FFF2-40B4-BE49-F238E27FC236}">
                <a16:creationId xmlns:a16="http://schemas.microsoft.com/office/drawing/2014/main" id="{8A570382-19E1-423D-B559-861B4EDB959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panose="020B0604020202020204" pitchFamily="34" charset="0"/>
              </a:defRPr>
            </a:lvl1pPr>
          </a:lstStyle>
          <a:p>
            <a:fld id="{936611BC-BAAC-4025-9E6F-4758395BBAB8}" type="slidenum">
              <a:rPr lang="ru-RU" altLang="nl-NL"/>
              <a:pPr/>
              <a:t>‹#›</a:t>
            </a:fld>
            <a:endParaRPr lang="ru-RU" alt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>
            <a:extLst>
              <a:ext uri="{FF2B5EF4-FFF2-40B4-BE49-F238E27FC236}">
                <a16:creationId xmlns:a16="http://schemas.microsoft.com/office/drawing/2014/main" id="{E710EFE7-8A66-46F2-8803-D0C6607F7C5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0800C592-CFA3-4D7B-A86A-B1BCAC8845A9}" type="slidenum">
              <a:rPr lang="ru-RU" altLang="ru-RU"/>
              <a:pPr algn="r" eaLnBrk="1" hangingPunct="1">
                <a:spcBef>
                  <a:spcPct val="0"/>
                </a:spcBef>
              </a:pPr>
              <a:t>1</a:t>
            </a:fld>
            <a:endParaRPr lang="ru-RU" altLang="ru-RU"/>
          </a:p>
        </p:txBody>
      </p:sp>
      <p:sp>
        <p:nvSpPr>
          <p:cNvPr id="61443" name="Rectangle 2">
            <a:extLst>
              <a:ext uri="{FF2B5EF4-FFF2-40B4-BE49-F238E27FC236}">
                <a16:creationId xmlns:a16="http://schemas.microsoft.com/office/drawing/2014/main" id="{D1ABCE9A-B687-44CD-8115-292EEA30965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>
            <a:extLst>
              <a:ext uri="{FF2B5EF4-FFF2-40B4-BE49-F238E27FC236}">
                <a16:creationId xmlns:a16="http://schemas.microsoft.com/office/drawing/2014/main" id="{7567D299-8079-4863-94E5-50338159E5E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Образ слайда 1">
            <a:extLst>
              <a:ext uri="{FF2B5EF4-FFF2-40B4-BE49-F238E27FC236}">
                <a16:creationId xmlns:a16="http://schemas.microsoft.com/office/drawing/2014/main" id="{27875FEB-0348-41A2-9147-ADC5727E906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2467" name="Заметки 2">
            <a:extLst>
              <a:ext uri="{FF2B5EF4-FFF2-40B4-BE49-F238E27FC236}">
                <a16:creationId xmlns:a16="http://schemas.microsoft.com/office/drawing/2014/main" id="{92BFD170-7E48-4A58-A60E-C7C0BC8BD5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62468" name="Номер слайда 3">
            <a:extLst>
              <a:ext uri="{FF2B5EF4-FFF2-40B4-BE49-F238E27FC236}">
                <a16:creationId xmlns:a16="http://schemas.microsoft.com/office/drawing/2014/main" id="{878E9640-571C-4B63-8ACB-3FF27EA4A74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60AE4D65-06E4-4C89-BBEB-0D8E93EB89B2}" type="slidenum">
              <a:rPr lang="ru-RU" altLang="ru-RU"/>
              <a:pPr algn="r" eaLnBrk="1" hangingPunct="1">
                <a:spcBef>
                  <a:spcPct val="0"/>
                </a:spcBef>
              </a:pPr>
              <a:t>2</a:t>
            </a:fld>
            <a:endParaRPr lang="ru-RU" alt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Образ слайда 1">
            <a:extLst>
              <a:ext uri="{FF2B5EF4-FFF2-40B4-BE49-F238E27FC236}">
                <a16:creationId xmlns:a16="http://schemas.microsoft.com/office/drawing/2014/main" id="{DCCF66A9-8FEB-494B-89AD-3EC7616DE5B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3491" name="Заметки 2">
            <a:extLst>
              <a:ext uri="{FF2B5EF4-FFF2-40B4-BE49-F238E27FC236}">
                <a16:creationId xmlns:a16="http://schemas.microsoft.com/office/drawing/2014/main" id="{012F1286-42ED-47F1-966C-2A3B7D8B86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63492" name="Номер слайда 3">
            <a:extLst>
              <a:ext uri="{FF2B5EF4-FFF2-40B4-BE49-F238E27FC236}">
                <a16:creationId xmlns:a16="http://schemas.microsoft.com/office/drawing/2014/main" id="{ACC0DF41-93C7-411B-8C64-B23831A9B05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299E8B89-6FA9-4651-B436-5F11D42A3EA0}" type="slidenum">
              <a:rPr lang="ru-RU" altLang="ru-RU"/>
              <a:pPr algn="r" eaLnBrk="1" hangingPunct="1">
                <a:spcBef>
                  <a:spcPct val="0"/>
                </a:spcBef>
              </a:pPr>
              <a:t>3</a:t>
            </a:fld>
            <a:endParaRPr lang="ru-RU" alt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Образ слайда 1">
            <a:extLst>
              <a:ext uri="{FF2B5EF4-FFF2-40B4-BE49-F238E27FC236}">
                <a16:creationId xmlns:a16="http://schemas.microsoft.com/office/drawing/2014/main" id="{287DEFDC-FF96-4FED-A5C6-7B6824DD2F6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4515" name="Заметки 2">
            <a:extLst>
              <a:ext uri="{FF2B5EF4-FFF2-40B4-BE49-F238E27FC236}">
                <a16:creationId xmlns:a16="http://schemas.microsoft.com/office/drawing/2014/main" id="{DD5F5D40-5F46-40BC-89D4-2299A77DBE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64516" name="Номер слайда 3">
            <a:extLst>
              <a:ext uri="{FF2B5EF4-FFF2-40B4-BE49-F238E27FC236}">
                <a16:creationId xmlns:a16="http://schemas.microsoft.com/office/drawing/2014/main" id="{088EB4F2-C6E8-4DAB-9C7E-31A98F27E64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B79E9646-F168-4B1B-A20D-D2277267DEBE}" type="slidenum">
              <a:rPr lang="ru-RU" altLang="ru-RU"/>
              <a:pPr algn="r" eaLnBrk="1" hangingPunct="1">
                <a:spcBef>
                  <a:spcPct val="0"/>
                </a:spcBef>
              </a:pPr>
              <a:t>4</a:t>
            </a:fld>
            <a:endParaRPr lang="ru-RU" alt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Образ слайда 1">
            <a:extLst>
              <a:ext uri="{FF2B5EF4-FFF2-40B4-BE49-F238E27FC236}">
                <a16:creationId xmlns:a16="http://schemas.microsoft.com/office/drawing/2014/main" id="{8AA25E4C-4BED-44E7-9E05-C7C71040A9E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5539" name="Заметки 2">
            <a:extLst>
              <a:ext uri="{FF2B5EF4-FFF2-40B4-BE49-F238E27FC236}">
                <a16:creationId xmlns:a16="http://schemas.microsoft.com/office/drawing/2014/main" id="{8B2B72B0-FCEB-47E1-9FA4-D2926E6569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65540" name="Номер слайда 3">
            <a:extLst>
              <a:ext uri="{FF2B5EF4-FFF2-40B4-BE49-F238E27FC236}">
                <a16:creationId xmlns:a16="http://schemas.microsoft.com/office/drawing/2014/main" id="{AE3B09ED-CC43-442D-B727-950B7EC83D0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3DC705CE-CA37-43F2-BEAD-864C120463B6}" type="slidenum">
              <a:rPr lang="ru-RU" altLang="ru-RU"/>
              <a:pPr algn="r" eaLnBrk="1" hangingPunct="1">
                <a:spcBef>
                  <a:spcPct val="0"/>
                </a:spcBef>
              </a:pPr>
              <a:t>5</a:t>
            </a:fld>
            <a:endParaRPr lang="ru-RU" alt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Образ слайда 1">
            <a:extLst>
              <a:ext uri="{FF2B5EF4-FFF2-40B4-BE49-F238E27FC236}">
                <a16:creationId xmlns:a16="http://schemas.microsoft.com/office/drawing/2014/main" id="{253D5824-5479-4B57-87F3-516EE187048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6563" name="Заметки 2">
            <a:extLst>
              <a:ext uri="{FF2B5EF4-FFF2-40B4-BE49-F238E27FC236}">
                <a16:creationId xmlns:a16="http://schemas.microsoft.com/office/drawing/2014/main" id="{631495C8-7683-49B3-A334-559F71E1E9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66564" name="Номер слайда 3">
            <a:extLst>
              <a:ext uri="{FF2B5EF4-FFF2-40B4-BE49-F238E27FC236}">
                <a16:creationId xmlns:a16="http://schemas.microsoft.com/office/drawing/2014/main" id="{34D6B00A-E752-4D10-987A-45318C06D82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98B38884-D494-4305-908F-80EF7DB04A7B}" type="slidenum">
              <a:rPr lang="ru-RU" altLang="ru-RU"/>
              <a:pPr algn="r" eaLnBrk="1" hangingPunct="1">
                <a:spcBef>
                  <a:spcPct val="0"/>
                </a:spcBef>
              </a:pPr>
              <a:t>6</a:t>
            </a:fld>
            <a:endParaRPr lang="ru-RU" alt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Образ слайда 1">
            <a:extLst>
              <a:ext uri="{FF2B5EF4-FFF2-40B4-BE49-F238E27FC236}">
                <a16:creationId xmlns:a16="http://schemas.microsoft.com/office/drawing/2014/main" id="{4C590241-50F6-4918-A9EE-C0C5F6D8880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7587" name="Заметки 2">
            <a:extLst>
              <a:ext uri="{FF2B5EF4-FFF2-40B4-BE49-F238E27FC236}">
                <a16:creationId xmlns:a16="http://schemas.microsoft.com/office/drawing/2014/main" id="{8D1E21E7-7BF2-446B-B8F8-7BBC6C2FDD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67588" name="Номер слайда 3">
            <a:extLst>
              <a:ext uri="{FF2B5EF4-FFF2-40B4-BE49-F238E27FC236}">
                <a16:creationId xmlns:a16="http://schemas.microsoft.com/office/drawing/2014/main" id="{9E286A8A-8C0A-4F98-99C7-BEA021726CA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444E29B6-2AD8-4862-8A4C-22997EF83748}" type="slidenum">
              <a:rPr lang="ru-RU" altLang="ru-RU"/>
              <a:pPr algn="r" eaLnBrk="1" hangingPunct="1">
                <a:spcBef>
                  <a:spcPct val="0"/>
                </a:spcBef>
              </a:pPr>
              <a:t>9</a:t>
            </a:fld>
            <a:endParaRPr lang="ru-RU" alt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Образ слайда 1">
            <a:extLst>
              <a:ext uri="{FF2B5EF4-FFF2-40B4-BE49-F238E27FC236}">
                <a16:creationId xmlns:a16="http://schemas.microsoft.com/office/drawing/2014/main" id="{38D1D23E-7530-4CD5-810F-9BCA4BE1B21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8611" name="Заметки 2">
            <a:extLst>
              <a:ext uri="{FF2B5EF4-FFF2-40B4-BE49-F238E27FC236}">
                <a16:creationId xmlns:a16="http://schemas.microsoft.com/office/drawing/2014/main" id="{144632D1-3665-4164-B09D-5C923CF118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68612" name="Номер слайда 3">
            <a:extLst>
              <a:ext uri="{FF2B5EF4-FFF2-40B4-BE49-F238E27FC236}">
                <a16:creationId xmlns:a16="http://schemas.microsoft.com/office/drawing/2014/main" id="{C7A33949-6418-47E3-A053-56183B3668C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5AE6E05C-C83E-4369-AD94-B567889662FE}" type="slidenum">
              <a:rPr lang="ru-RU" altLang="ru-RU"/>
              <a:pPr algn="r" eaLnBrk="1" hangingPunct="1">
                <a:spcBef>
                  <a:spcPct val="0"/>
                </a:spcBef>
              </a:pPr>
              <a:t>10</a:t>
            </a:fld>
            <a:endParaRPr lang="ru-RU" alt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Образ слайда 1">
            <a:extLst>
              <a:ext uri="{FF2B5EF4-FFF2-40B4-BE49-F238E27FC236}">
                <a16:creationId xmlns:a16="http://schemas.microsoft.com/office/drawing/2014/main" id="{0B0FD30C-3827-4DB0-A4A4-4AD4E3B50D0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9635" name="Заметки 2">
            <a:extLst>
              <a:ext uri="{FF2B5EF4-FFF2-40B4-BE49-F238E27FC236}">
                <a16:creationId xmlns:a16="http://schemas.microsoft.com/office/drawing/2014/main" id="{BAD53344-D4B3-4CB1-9B85-C87243BE06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69636" name="Номер слайда 3">
            <a:extLst>
              <a:ext uri="{FF2B5EF4-FFF2-40B4-BE49-F238E27FC236}">
                <a16:creationId xmlns:a16="http://schemas.microsoft.com/office/drawing/2014/main" id="{0C2F50AC-0F5E-46FA-ACD2-B2D8C0EF497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395B772B-4C88-4CE9-898A-381F53FB60BE}" type="slidenum">
              <a:rPr lang="ru-RU" altLang="ru-RU"/>
              <a:pPr algn="r" eaLnBrk="1" hangingPunct="1">
                <a:spcBef>
                  <a:spcPct val="0"/>
                </a:spcBef>
              </a:pPr>
              <a:t>11</a:t>
            </a:fld>
            <a:endParaRPr lang="ru-RU" alt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Образ слайда 1">
            <a:extLst>
              <a:ext uri="{FF2B5EF4-FFF2-40B4-BE49-F238E27FC236}">
                <a16:creationId xmlns:a16="http://schemas.microsoft.com/office/drawing/2014/main" id="{0A21BB02-4F1B-4BC1-836E-6319A0ADECF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0659" name="Заметки 2">
            <a:extLst>
              <a:ext uri="{FF2B5EF4-FFF2-40B4-BE49-F238E27FC236}">
                <a16:creationId xmlns:a16="http://schemas.microsoft.com/office/drawing/2014/main" id="{45B0D96F-171D-4066-80ED-AF0489D035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70660" name="Номер слайда 3">
            <a:extLst>
              <a:ext uri="{FF2B5EF4-FFF2-40B4-BE49-F238E27FC236}">
                <a16:creationId xmlns:a16="http://schemas.microsoft.com/office/drawing/2014/main" id="{BC36B493-E2FC-4014-AED4-D4CB2CCEAF3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846AD39C-854F-443B-A18B-647803D82C9F}" type="slidenum">
              <a:rPr lang="ru-RU" altLang="ru-RU"/>
              <a:pPr algn="r" eaLnBrk="1" hangingPunct="1">
                <a:spcBef>
                  <a:spcPct val="0"/>
                </a:spcBef>
              </a:pPr>
              <a:t>13</a:t>
            </a:fld>
            <a:endParaRPr lang="ru-RU" alt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Образ слайда 1">
            <a:extLst>
              <a:ext uri="{FF2B5EF4-FFF2-40B4-BE49-F238E27FC236}">
                <a16:creationId xmlns:a16="http://schemas.microsoft.com/office/drawing/2014/main" id="{FD4C6829-4B02-4EFE-BCDE-A3EBAAE96E2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1683" name="Заметки 2">
            <a:extLst>
              <a:ext uri="{FF2B5EF4-FFF2-40B4-BE49-F238E27FC236}">
                <a16:creationId xmlns:a16="http://schemas.microsoft.com/office/drawing/2014/main" id="{E66C3D49-DDD7-43E3-A54B-D4031F86D0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71684" name="Номер слайда 3">
            <a:extLst>
              <a:ext uri="{FF2B5EF4-FFF2-40B4-BE49-F238E27FC236}">
                <a16:creationId xmlns:a16="http://schemas.microsoft.com/office/drawing/2014/main" id="{F6D56414-F4E9-48CC-BBF6-128E19C1A8E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8DC76946-2D91-4166-96D3-0D975CD78D52}" type="slidenum">
              <a:rPr lang="ru-RU" altLang="ru-RU"/>
              <a:pPr algn="r" eaLnBrk="1" hangingPunct="1">
                <a:spcBef>
                  <a:spcPct val="0"/>
                </a:spcBef>
              </a:pPr>
              <a:t>14</a:t>
            </a:fld>
            <a:endParaRPr lang="ru-RU" altLang="ru-R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Образ слайда 1">
            <a:extLst>
              <a:ext uri="{FF2B5EF4-FFF2-40B4-BE49-F238E27FC236}">
                <a16:creationId xmlns:a16="http://schemas.microsoft.com/office/drawing/2014/main" id="{4943E204-AC0A-4824-B07B-642FDEFE0BA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2707" name="Заметки 2">
            <a:extLst>
              <a:ext uri="{FF2B5EF4-FFF2-40B4-BE49-F238E27FC236}">
                <a16:creationId xmlns:a16="http://schemas.microsoft.com/office/drawing/2014/main" id="{E211FECA-4066-4119-9251-893D1F0302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72708" name="Номер слайда 3">
            <a:extLst>
              <a:ext uri="{FF2B5EF4-FFF2-40B4-BE49-F238E27FC236}">
                <a16:creationId xmlns:a16="http://schemas.microsoft.com/office/drawing/2014/main" id="{F2A18537-DEC9-43C1-AC8A-DAEE11AA102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0A7EB319-E1D5-43D9-8F4C-CCE083B7AE90}" type="slidenum">
              <a:rPr lang="ru-RU" altLang="ru-RU"/>
              <a:pPr algn="r" eaLnBrk="1" hangingPunct="1">
                <a:spcBef>
                  <a:spcPct val="0"/>
                </a:spcBef>
              </a:pPr>
              <a:t>16</a:t>
            </a:fld>
            <a:endParaRPr lang="ru-RU" altLang="ru-R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Образ слайда 1">
            <a:extLst>
              <a:ext uri="{FF2B5EF4-FFF2-40B4-BE49-F238E27FC236}">
                <a16:creationId xmlns:a16="http://schemas.microsoft.com/office/drawing/2014/main" id="{50D054E9-7B13-4862-B8DD-B1FB473BD0F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3731" name="Заметки 2">
            <a:extLst>
              <a:ext uri="{FF2B5EF4-FFF2-40B4-BE49-F238E27FC236}">
                <a16:creationId xmlns:a16="http://schemas.microsoft.com/office/drawing/2014/main" id="{98526279-B80E-4203-BADD-19E35FFBB8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73732" name="Номер слайда 3">
            <a:extLst>
              <a:ext uri="{FF2B5EF4-FFF2-40B4-BE49-F238E27FC236}">
                <a16:creationId xmlns:a16="http://schemas.microsoft.com/office/drawing/2014/main" id="{B058FB89-9C20-4C43-A515-E3819C24624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8A61E502-2EF4-446A-AFD3-0E130ACA37B8}" type="slidenum">
              <a:rPr lang="ru-RU" altLang="ru-RU"/>
              <a:pPr algn="r" eaLnBrk="1" hangingPunct="1">
                <a:spcBef>
                  <a:spcPct val="0"/>
                </a:spcBef>
              </a:pPr>
              <a:t>17</a:t>
            </a:fld>
            <a:endParaRPr lang="ru-RU" altLang="ru-RU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Образ слайда 1">
            <a:extLst>
              <a:ext uri="{FF2B5EF4-FFF2-40B4-BE49-F238E27FC236}">
                <a16:creationId xmlns:a16="http://schemas.microsoft.com/office/drawing/2014/main" id="{4A6333BE-5846-4A7B-8709-0B809C50BE0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4755" name="Заметки 2">
            <a:extLst>
              <a:ext uri="{FF2B5EF4-FFF2-40B4-BE49-F238E27FC236}">
                <a16:creationId xmlns:a16="http://schemas.microsoft.com/office/drawing/2014/main" id="{1E592E03-7755-4D29-BEE4-8B8758D266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74756" name="Номер слайда 3">
            <a:extLst>
              <a:ext uri="{FF2B5EF4-FFF2-40B4-BE49-F238E27FC236}">
                <a16:creationId xmlns:a16="http://schemas.microsoft.com/office/drawing/2014/main" id="{C1AAA289-8DB5-4361-8970-EB90A416B42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A9CCDD66-DE06-4957-9485-A6ED5BFCAC64}" type="slidenum">
              <a:rPr lang="ru-RU" altLang="ru-RU"/>
              <a:pPr algn="r" eaLnBrk="1" hangingPunct="1">
                <a:spcBef>
                  <a:spcPct val="0"/>
                </a:spcBef>
              </a:pPr>
              <a:t>18</a:t>
            </a:fld>
            <a:endParaRPr lang="ru-RU" altLang="ru-RU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Образ слайда 1">
            <a:extLst>
              <a:ext uri="{FF2B5EF4-FFF2-40B4-BE49-F238E27FC236}">
                <a16:creationId xmlns:a16="http://schemas.microsoft.com/office/drawing/2014/main" id="{C4065605-0791-4E52-ADB0-9E30926ACF7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5779" name="Заметки 2">
            <a:extLst>
              <a:ext uri="{FF2B5EF4-FFF2-40B4-BE49-F238E27FC236}">
                <a16:creationId xmlns:a16="http://schemas.microsoft.com/office/drawing/2014/main" id="{8A5941FE-A276-42B3-ACB7-8C46EA3870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75780" name="Номер слайда 3">
            <a:extLst>
              <a:ext uri="{FF2B5EF4-FFF2-40B4-BE49-F238E27FC236}">
                <a16:creationId xmlns:a16="http://schemas.microsoft.com/office/drawing/2014/main" id="{95203C87-0745-4112-A594-4136663B8A5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F30DAD19-2EAF-4A4D-B092-032F9012384D}" type="slidenum">
              <a:rPr lang="ru-RU" altLang="ru-RU"/>
              <a:pPr algn="r" eaLnBrk="1" hangingPunct="1">
                <a:spcBef>
                  <a:spcPct val="0"/>
                </a:spcBef>
              </a:pPr>
              <a:t>19</a:t>
            </a:fld>
            <a:endParaRPr lang="ru-RU" altLang="ru-RU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Образ слайда 1">
            <a:extLst>
              <a:ext uri="{FF2B5EF4-FFF2-40B4-BE49-F238E27FC236}">
                <a16:creationId xmlns:a16="http://schemas.microsoft.com/office/drawing/2014/main" id="{DD44FCBB-A4FF-41B3-9F88-211731DE39D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6803" name="Заметки 2">
            <a:extLst>
              <a:ext uri="{FF2B5EF4-FFF2-40B4-BE49-F238E27FC236}">
                <a16:creationId xmlns:a16="http://schemas.microsoft.com/office/drawing/2014/main" id="{E76A6DDF-3A34-4252-8944-BA102357D1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76804" name="Номер слайда 3">
            <a:extLst>
              <a:ext uri="{FF2B5EF4-FFF2-40B4-BE49-F238E27FC236}">
                <a16:creationId xmlns:a16="http://schemas.microsoft.com/office/drawing/2014/main" id="{904C54A7-778A-403A-B252-646B770EEBA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B4A00E77-FD36-4494-83DF-45CA5A7B8D50}" type="slidenum">
              <a:rPr lang="ru-RU" altLang="ru-RU"/>
              <a:pPr algn="r" eaLnBrk="1" hangingPunct="1">
                <a:spcBef>
                  <a:spcPct val="0"/>
                </a:spcBef>
              </a:pPr>
              <a:t>20</a:t>
            </a:fld>
            <a:endParaRPr lang="ru-RU" altLang="ru-RU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Образ слайда 1">
            <a:extLst>
              <a:ext uri="{FF2B5EF4-FFF2-40B4-BE49-F238E27FC236}">
                <a16:creationId xmlns:a16="http://schemas.microsoft.com/office/drawing/2014/main" id="{0A4DF3F7-0CEE-4CFD-B1E3-1C1A8DB428A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7827" name="Заметки 2">
            <a:extLst>
              <a:ext uri="{FF2B5EF4-FFF2-40B4-BE49-F238E27FC236}">
                <a16:creationId xmlns:a16="http://schemas.microsoft.com/office/drawing/2014/main" id="{527A5B72-1617-467A-8F1A-0AAC6B14DC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77828" name="Номер слайда 3">
            <a:extLst>
              <a:ext uri="{FF2B5EF4-FFF2-40B4-BE49-F238E27FC236}">
                <a16:creationId xmlns:a16="http://schemas.microsoft.com/office/drawing/2014/main" id="{87E170AC-7938-4544-9782-12E8FBDD88B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EE7A9F7E-36E6-43BA-8C0D-1909165973B9}" type="slidenum">
              <a:rPr lang="ru-RU" altLang="ru-RU"/>
              <a:pPr algn="r" eaLnBrk="1" hangingPunct="1">
                <a:spcBef>
                  <a:spcPct val="0"/>
                </a:spcBef>
              </a:pPr>
              <a:t>21</a:t>
            </a:fld>
            <a:endParaRPr lang="ru-RU" altLang="ru-RU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Образ слайда 1">
            <a:extLst>
              <a:ext uri="{FF2B5EF4-FFF2-40B4-BE49-F238E27FC236}">
                <a16:creationId xmlns:a16="http://schemas.microsoft.com/office/drawing/2014/main" id="{2B8A6CD9-3739-432B-BF9E-3090E5E7FBC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8851" name="Заметки 2">
            <a:extLst>
              <a:ext uri="{FF2B5EF4-FFF2-40B4-BE49-F238E27FC236}">
                <a16:creationId xmlns:a16="http://schemas.microsoft.com/office/drawing/2014/main" id="{5B5F62DB-57D3-4467-B74B-718DA06FC1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78852" name="Номер слайда 3">
            <a:extLst>
              <a:ext uri="{FF2B5EF4-FFF2-40B4-BE49-F238E27FC236}">
                <a16:creationId xmlns:a16="http://schemas.microsoft.com/office/drawing/2014/main" id="{42784DA6-5FC9-4AF5-988E-6447D9F36F5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C3A8C44B-CAF6-46AA-A41D-FC0EAEFCAAA6}" type="slidenum">
              <a:rPr lang="ru-RU" altLang="ru-RU"/>
              <a:pPr algn="r" eaLnBrk="1" hangingPunct="1">
                <a:spcBef>
                  <a:spcPct val="0"/>
                </a:spcBef>
              </a:pPr>
              <a:t>22</a:t>
            </a:fld>
            <a:endParaRPr lang="ru-RU" altLang="ru-RU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Образ слайда 1">
            <a:extLst>
              <a:ext uri="{FF2B5EF4-FFF2-40B4-BE49-F238E27FC236}">
                <a16:creationId xmlns:a16="http://schemas.microsoft.com/office/drawing/2014/main" id="{D7996EF5-E7E4-49CA-9F75-84B04C8599D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9875" name="Заметки 2">
            <a:extLst>
              <a:ext uri="{FF2B5EF4-FFF2-40B4-BE49-F238E27FC236}">
                <a16:creationId xmlns:a16="http://schemas.microsoft.com/office/drawing/2014/main" id="{E4E30B03-59C3-42E5-A209-B5FBB20991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79876" name="Номер слайда 3">
            <a:extLst>
              <a:ext uri="{FF2B5EF4-FFF2-40B4-BE49-F238E27FC236}">
                <a16:creationId xmlns:a16="http://schemas.microsoft.com/office/drawing/2014/main" id="{AC1917AF-9E3F-4A00-938C-42E2A41DDAE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CFA80A4D-2CF7-4A5A-B0AE-61C8CA90836C}" type="slidenum">
              <a:rPr lang="ru-RU" altLang="ru-RU"/>
              <a:pPr algn="r" eaLnBrk="1" hangingPunct="1">
                <a:spcBef>
                  <a:spcPct val="0"/>
                </a:spcBef>
              </a:pPr>
              <a:t>23</a:t>
            </a:fld>
            <a:endParaRPr lang="ru-RU" altLang="ru-RU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Образ слайда 1">
            <a:extLst>
              <a:ext uri="{FF2B5EF4-FFF2-40B4-BE49-F238E27FC236}">
                <a16:creationId xmlns:a16="http://schemas.microsoft.com/office/drawing/2014/main" id="{4488C183-0926-44B3-9F74-FE15DA073F6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0899" name="Заметки 2">
            <a:extLst>
              <a:ext uri="{FF2B5EF4-FFF2-40B4-BE49-F238E27FC236}">
                <a16:creationId xmlns:a16="http://schemas.microsoft.com/office/drawing/2014/main" id="{07E07976-A72F-4168-8BF0-D1AB3C3C1E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80900" name="Номер слайда 3">
            <a:extLst>
              <a:ext uri="{FF2B5EF4-FFF2-40B4-BE49-F238E27FC236}">
                <a16:creationId xmlns:a16="http://schemas.microsoft.com/office/drawing/2014/main" id="{7836C939-4BBE-424B-86FF-94C4294CFE4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2EC98088-540F-46E0-B88B-CAB760AEF276}" type="slidenum">
              <a:rPr lang="ru-RU" altLang="ru-RU"/>
              <a:pPr algn="r" eaLnBrk="1" hangingPunct="1">
                <a:spcBef>
                  <a:spcPct val="0"/>
                </a:spcBef>
              </a:pPr>
              <a:t>25</a:t>
            </a:fld>
            <a:endParaRPr lang="ru-RU" altLang="ru-RU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Образ слайда 1">
            <a:extLst>
              <a:ext uri="{FF2B5EF4-FFF2-40B4-BE49-F238E27FC236}">
                <a16:creationId xmlns:a16="http://schemas.microsoft.com/office/drawing/2014/main" id="{28F3076B-0D31-4C8E-AC3A-BB3791060EF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1923" name="Заметки 2">
            <a:extLst>
              <a:ext uri="{FF2B5EF4-FFF2-40B4-BE49-F238E27FC236}">
                <a16:creationId xmlns:a16="http://schemas.microsoft.com/office/drawing/2014/main" id="{4C183720-791C-4355-9B56-9DA4E203B3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81924" name="Номер слайда 3">
            <a:extLst>
              <a:ext uri="{FF2B5EF4-FFF2-40B4-BE49-F238E27FC236}">
                <a16:creationId xmlns:a16="http://schemas.microsoft.com/office/drawing/2014/main" id="{193F2C14-1827-4320-BA24-A25BD5C4DDD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8DF0AED4-A653-465C-9339-1B4E85A53596}" type="slidenum">
              <a:rPr lang="ru-RU" altLang="ru-RU"/>
              <a:pPr algn="r" eaLnBrk="1" hangingPunct="1">
                <a:spcBef>
                  <a:spcPct val="0"/>
                </a:spcBef>
              </a:pPr>
              <a:t>26</a:t>
            </a:fld>
            <a:endParaRPr lang="ru-RU" altLang="ru-RU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Образ слайда 1">
            <a:extLst>
              <a:ext uri="{FF2B5EF4-FFF2-40B4-BE49-F238E27FC236}">
                <a16:creationId xmlns:a16="http://schemas.microsoft.com/office/drawing/2014/main" id="{8B9B7F39-A175-4118-91F6-0D6880A7452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2947" name="Заметки 2">
            <a:extLst>
              <a:ext uri="{FF2B5EF4-FFF2-40B4-BE49-F238E27FC236}">
                <a16:creationId xmlns:a16="http://schemas.microsoft.com/office/drawing/2014/main" id="{D17EB118-7649-4356-A337-9F9A0A6862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82948" name="Номер слайда 3">
            <a:extLst>
              <a:ext uri="{FF2B5EF4-FFF2-40B4-BE49-F238E27FC236}">
                <a16:creationId xmlns:a16="http://schemas.microsoft.com/office/drawing/2014/main" id="{E3CFC0C9-D40B-492A-A0ED-298389E32FF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1DE37AE2-8E26-4341-99C9-3F34BBFE7233}" type="slidenum">
              <a:rPr lang="ru-RU" altLang="ru-RU"/>
              <a:pPr algn="r" eaLnBrk="1" hangingPunct="1">
                <a:spcBef>
                  <a:spcPct val="0"/>
                </a:spcBef>
              </a:pPr>
              <a:t>27</a:t>
            </a:fld>
            <a:endParaRPr lang="ru-RU" altLang="ru-RU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Образ слайда 1">
            <a:extLst>
              <a:ext uri="{FF2B5EF4-FFF2-40B4-BE49-F238E27FC236}">
                <a16:creationId xmlns:a16="http://schemas.microsoft.com/office/drawing/2014/main" id="{61072D89-76DE-4B0D-86EF-7A91514AA00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3971" name="Заметки 2">
            <a:extLst>
              <a:ext uri="{FF2B5EF4-FFF2-40B4-BE49-F238E27FC236}">
                <a16:creationId xmlns:a16="http://schemas.microsoft.com/office/drawing/2014/main" id="{1F2B865C-56A6-4CF5-8B8F-88C64A6A25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83972" name="Номер слайда 3">
            <a:extLst>
              <a:ext uri="{FF2B5EF4-FFF2-40B4-BE49-F238E27FC236}">
                <a16:creationId xmlns:a16="http://schemas.microsoft.com/office/drawing/2014/main" id="{F0FD4D80-5EEF-4FB3-90B6-6495FFDF85D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08A34434-AF73-4C51-B9A3-1D6C39D3545A}" type="slidenum">
              <a:rPr lang="ru-RU" altLang="ru-RU"/>
              <a:pPr algn="r" eaLnBrk="1" hangingPunct="1">
                <a:spcBef>
                  <a:spcPct val="0"/>
                </a:spcBef>
              </a:pPr>
              <a:t>28</a:t>
            </a:fld>
            <a:endParaRPr lang="ru-RU" altLang="ru-RU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Образ слайда 1">
            <a:extLst>
              <a:ext uri="{FF2B5EF4-FFF2-40B4-BE49-F238E27FC236}">
                <a16:creationId xmlns:a16="http://schemas.microsoft.com/office/drawing/2014/main" id="{6023B420-6165-4820-9FD6-8FD3C9CA9F4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4995" name="Заметки 2">
            <a:extLst>
              <a:ext uri="{FF2B5EF4-FFF2-40B4-BE49-F238E27FC236}">
                <a16:creationId xmlns:a16="http://schemas.microsoft.com/office/drawing/2014/main" id="{5BA1A9DC-FF8B-4D0C-8A6F-468F0022F6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84996" name="Номер слайда 3">
            <a:extLst>
              <a:ext uri="{FF2B5EF4-FFF2-40B4-BE49-F238E27FC236}">
                <a16:creationId xmlns:a16="http://schemas.microsoft.com/office/drawing/2014/main" id="{993E70AC-A21B-44E8-B39E-5AB9347E9DF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EF1698D5-69FA-4FB6-BCA0-2076E769CA6D}" type="slidenum">
              <a:rPr lang="ru-RU" altLang="ru-RU"/>
              <a:pPr algn="r" eaLnBrk="1" hangingPunct="1">
                <a:spcBef>
                  <a:spcPct val="0"/>
                </a:spcBef>
              </a:pPr>
              <a:t>29</a:t>
            </a:fld>
            <a:endParaRPr lang="ru-RU" altLang="ru-RU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Образ слайда 1">
            <a:extLst>
              <a:ext uri="{FF2B5EF4-FFF2-40B4-BE49-F238E27FC236}">
                <a16:creationId xmlns:a16="http://schemas.microsoft.com/office/drawing/2014/main" id="{608404F7-BEF2-418D-B299-FCE0FC094A8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6019" name="Заметки 2">
            <a:extLst>
              <a:ext uri="{FF2B5EF4-FFF2-40B4-BE49-F238E27FC236}">
                <a16:creationId xmlns:a16="http://schemas.microsoft.com/office/drawing/2014/main" id="{9DF810F8-B30E-4FD0-869D-22D472D619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86020" name="Номер слайда 3">
            <a:extLst>
              <a:ext uri="{FF2B5EF4-FFF2-40B4-BE49-F238E27FC236}">
                <a16:creationId xmlns:a16="http://schemas.microsoft.com/office/drawing/2014/main" id="{C9C75848-B6BC-4F2D-AE24-4732591420C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AFB7D220-6E77-496C-A047-D20C19D9DC59}" type="slidenum">
              <a:rPr lang="ru-RU" altLang="ru-RU"/>
              <a:pPr algn="r" eaLnBrk="1" hangingPunct="1">
                <a:spcBef>
                  <a:spcPct val="0"/>
                </a:spcBef>
              </a:pPr>
              <a:t>30</a:t>
            </a:fld>
            <a:endParaRPr lang="ru-RU" altLang="ru-RU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Образ слайда 1">
            <a:extLst>
              <a:ext uri="{FF2B5EF4-FFF2-40B4-BE49-F238E27FC236}">
                <a16:creationId xmlns:a16="http://schemas.microsoft.com/office/drawing/2014/main" id="{FFD518A6-0BAE-4778-8A26-3C2006F7A5C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7043" name="Заметки 2">
            <a:extLst>
              <a:ext uri="{FF2B5EF4-FFF2-40B4-BE49-F238E27FC236}">
                <a16:creationId xmlns:a16="http://schemas.microsoft.com/office/drawing/2014/main" id="{3C64D461-8024-417E-90BC-740DBE5979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87044" name="Номер слайда 3">
            <a:extLst>
              <a:ext uri="{FF2B5EF4-FFF2-40B4-BE49-F238E27FC236}">
                <a16:creationId xmlns:a16="http://schemas.microsoft.com/office/drawing/2014/main" id="{E6059F91-F989-4922-8820-E704FA392F8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E63EA322-B86E-4F68-A889-30FD0C8F8E0C}" type="slidenum">
              <a:rPr lang="ru-RU" altLang="ru-RU"/>
              <a:pPr algn="r" eaLnBrk="1" hangingPunct="1">
                <a:spcBef>
                  <a:spcPct val="0"/>
                </a:spcBef>
              </a:pPr>
              <a:t>31</a:t>
            </a:fld>
            <a:endParaRPr lang="ru-RU" alt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FB459CC-3532-43E4-B240-0E6E1143114D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4D0B344-719B-4C54-BB3E-70DAE6568D4D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BB6E4A7-C73C-4BCB-B098-90D981A6AA76}" type="slidenum">
              <a:rPr lang="ru-RU" altLang="nl-NL"/>
              <a:pPr/>
              <a:t>‹#›</a:t>
            </a:fld>
            <a:endParaRPr lang="ru-RU" altLang="nl-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ABB186E-A3C2-4AA9-BEA2-F06EC608871F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0909466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43CD3D2-A87C-4E7B-B7A1-51101833C3C6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2817D34-D6A1-4E5D-9D85-EB12B551A4D6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86CD46D-1997-4AD1-B39D-616BEF73E22A}" type="slidenum">
              <a:rPr lang="ru-RU" altLang="nl-NL"/>
              <a:pPr/>
              <a:t>‹#›</a:t>
            </a:fld>
            <a:endParaRPr lang="ru-RU" altLang="nl-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26EEE2A-EE2D-4047-A652-A66028BB4EA6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6858241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1BD8EDA-0C09-4DF3-BDA1-DE1DF5D67768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0EE4C73-2CFD-456A-8350-F8A0BC1DA81C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A6155C2-3848-4290-882A-243FC1F42BC5}" type="slidenum">
              <a:rPr lang="ru-RU" altLang="nl-NL"/>
              <a:pPr/>
              <a:t>‹#›</a:t>
            </a:fld>
            <a:endParaRPr lang="ru-RU" altLang="nl-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D71E3CB-7337-46AF-83A6-00D0B17E1251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9148081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79388" y="1125538"/>
            <a:ext cx="4316412" cy="50053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125538"/>
            <a:ext cx="4316413" cy="50053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43FC86F-B286-46AD-B585-DFF4DB051169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7BA4942-F21D-4016-B52A-98ABDB2B5E52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F589F50-DAF9-4A7B-8E4B-C1CC7241FDC0}" type="slidenum">
              <a:rPr lang="ru-RU" altLang="nl-NL"/>
              <a:pPr/>
              <a:t>‹#›</a:t>
            </a:fld>
            <a:endParaRPr lang="ru-RU" altLang="nl-NL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147AA31-0B83-40AF-8A4C-E28A1137F6A7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8203588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F725EF82-6A65-42F0-9F7B-2707900524D8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E837A0A0-B4AA-45F5-BC83-3EBDEF9F12D5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EB03E29-9079-433C-B43F-39093EBAB13D}" type="slidenum">
              <a:rPr lang="ru-RU" altLang="nl-NL"/>
              <a:pPr/>
              <a:t>‹#›</a:t>
            </a:fld>
            <a:endParaRPr lang="ru-RU" altLang="nl-NL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F7D70A8A-0F60-49B4-B239-DCA62F659948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2033866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AA2DB56A-C5EE-4493-8263-292950761272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EADCC5A5-1EB7-4FFB-B0BA-1BC5560C1518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FCB9808-20EE-4CAB-9CC3-60A87329BE72}" type="slidenum">
              <a:rPr lang="ru-RU" altLang="nl-NL"/>
              <a:pPr/>
              <a:t>‹#›</a:t>
            </a:fld>
            <a:endParaRPr lang="ru-RU" altLang="nl-NL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224D4D51-B888-463F-ACA9-91AF529B6957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5827066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5EE61118-101E-4017-A08A-110AB3FA15C9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83BF3D85-CEB5-4A6A-9A9E-465D9687DE8E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17F6DBD-ADA9-4039-9DD3-6F0B4D3DC5AF}" type="slidenum">
              <a:rPr lang="ru-RU" altLang="nl-NL"/>
              <a:pPr/>
              <a:t>‹#›</a:t>
            </a:fld>
            <a:endParaRPr lang="ru-RU" altLang="nl-NL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DB11A906-B531-492B-8238-E6A4C611D206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8757529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FC4E95B-92FE-417D-B9F3-6B1DCEB0363A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1609818-1276-4C9C-AB5B-3D63B6ADE3C7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6D92043-A101-4592-ADB0-A1471138D0D0}" type="slidenum">
              <a:rPr lang="ru-RU" altLang="nl-NL"/>
              <a:pPr/>
              <a:t>‹#›</a:t>
            </a:fld>
            <a:endParaRPr lang="ru-RU" altLang="nl-NL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ADE108E-4AF7-4B15-AE94-3882AE3D5258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5873147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731C814-0CD9-4397-B07D-27E7F961129D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4B8E337-B9E9-4CAE-A695-72582BE8D51A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A226D82-04FE-4FCA-9B21-56FA0AF66A50}" type="slidenum">
              <a:rPr lang="ru-RU" altLang="nl-NL"/>
              <a:pPr/>
              <a:t>‹#›</a:t>
            </a:fld>
            <a:endParaRPr lang="ru-RU" altLang="nl-NL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352FA44-3B16-431C-A0E8-A823F13679F5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369296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E74284D-3A04-4692-BE42-196FA55A6CF9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FBF4679-5AA4-4980-BAA7-E19979EE67E0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09459F5-F033-47DD-92E6-C79737A5D9E8}" type="slidenum">
              <a:rPr lang="ru-RU" altLang="nl-NL"/>
              <a:pPr/>
              <a:t>‹#›</a:t>
            </a:fld>
            <a:endParaRPr lang="ru-RU" altLang="nl-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6C24F37-911D-428F-A82F-53BA949E7F26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0350350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69100" y="44450"/>
            <a:ext cx="2195513" cy="608647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79388" y="44450"/>
            <a:ext cx="6437312" cy="608647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A26FDA8-6636-4087-853B-7A72522F40FD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03E0D0A-92D8-4851-8F54-FE2535E9F801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D3100E1-2A58-4C09-9AF5-C02A4CC13F06}" type="slidenum">
              <a:rPr lang="ru-RU" altLang="nl-NL"/>
              <a:pPr/>
              <a:t>‹#›</a:t>
            </a:fld>
            <a:endParaRPr lang="ru-RU" altLang="nl-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D11BFEF-9633-4154-980D-7ABD71A3DC4C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7134715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7E89C70-CED5-4235-A74B-D8AF4D8FD082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F747798-A0E8-4829-BFB1-3CED913920FE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D0A83D6-57B7-4214-8612-18EAAAE833A0}" type="slidenum">
              <a:rPr lang="ru-RU" altLang="nl-NL"/>
              <a:pPr/>
              <a:t>‹#›</a:t>
            </a:fld>
            <a:endParaRPr lang="ru-RU" altLang="nl-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A1E347A-E49C-4697-A53E-F70F81352850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0818840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613C4EB-F8F4-41E1-B9A8-128666EE5499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499D32F-26BD-453E-9C5E-81788E4555FC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D5C6886-72FA-46C7-B6C1-10DFB8B51E92}" type="slidenum">
              <a:rPr lang="ru-RU" altLang="nl-NL"/>
              <a:pPr/>
              <a:t>‹#›</a:t>
            </a:fld>
            <a:endParaRPr lang="ru-RU" altLang="nl-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089E94F-0D2C-47C4-8CCD-D22FB2F6F90B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208314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16EF306-06A9-491B-926F-980961EB2E38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0CA1C04-9362-4216-B6F7-F092991AEC2E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63B3906-D1B4-4A65-8311-1A484FD8CC5A}" type="slidenum">
              <a:rPr lang="ru-RU" altLang="nl-NL"/>
              <a:pPr/>
              <a:t>‹#›</a:t>
            </a:fld>
            <a:endParaRPr lang="ru-RU" altLang="nl-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8828B11-3C91-430B-830B-A2AC53EBDA7F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0150076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79388" y="1125538"/>
            <a:ext cx="4316412" cy="50053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125538"/>
            <a:ext cx="4316413" cy="50053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DE213D2-534D-4441-8B6F-9E991A805813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6A73C50-69BE-4EDC-9E24-9D831D3DBFF1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0FA6FC5-8A3A-4DAB-9958-9C255D8ECDFE}" type="slidenum">
              <a:rPr lang="ru-RU" altLang="nl-NL"/>
              <a:pPr/>
              <a:t>‹#›</a:t>
            </a:fld>
            <a:endParaRPr lang="ru-RU" altLang="nl-NL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4DBC47F-C579-4455-95EF-B8070B7B72AC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9460764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483C1D0F-4A98-4767-AB0D-5045AD64523A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0E142671-A1EE-4BE9-919B-A29572AED021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192948D-3E9D-4543-98F6-D6991A5FD162}" type="slidenum">
              <a:rPr lang="ru-RU" altLang="nl-NL"/>
              <a:pPr/>
              <a:t>‹#›</a:t>
            </a:fld>
            <a:endParaRPr lang="ru-RU" altLang="nl-NL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C82497BE-F3ED-4B97-AA75-BB56915E8D76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6992863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B0CF2481-7B2C-46F7-B077-E80E8C8D988A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EB448E9A-5BE0-4371-B902-98BCFED21238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85AC154-79BC-42B5-956F-D75514FDCF8A}" type="slidenum">
              <a:rPr lang="ru-RU" altLang="nl-NL"/>
              <a:pPr/>
              <a:t>‹#›</a:t>
            </a:fld>
            <a:endParaRPr lang="ru-RU" altLang="nl-NL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30751FA8-FDB6-47F8-95DA-033052809514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2739345"/>
      </p:ext>
    </p:extLst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C8B02FC7-E395-474B-8FDF-D91DC180117C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17B4FA13-7D00-4EEC-B9AD-8FBF39A8F00A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91324CA-8DC5-4311-9F60-2EBA083DF059}" type="slidenum">
              <a:rPr lang="ru-RU" altLang="nl-NL"/>
              <a:pPr/>
              <a:t>‹#›</a:t>
            </a:fld>
            <a:endParaRPr lang="ru-RU" altLang="nl-NL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1CFFB99D-CEA7-4D4F-9B37-18F8687C3509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9057069"/>
      </p:ext>
    </p:extLst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531C4B2-B7C6-4BBD-962A-2C12BFFCAA9C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1D4CE4C-1AD6-4C8F-A9E0-CC5EE2B0C8A6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93053AC-606A-40A5-B06F-D32EE87F32E3}" type="slidenum">
              <a:rPr lang="ru-RU" altLang="nl-NL"/>
              <a:pPr/>
              <a:t>‹#›</a:t>
            </a:fld>
            <a:endParaRPr lang="ru-RU" altLang="nl-NL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84A9DBC-0805-4575-9AED-15B3C292870C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1281669"/>
      </p:ext>
    </p:extLst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A73A601-4482-4D4A-8D66-4AF19212A158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C6DE2E0-D8BE-4A2F-9EC0-424A85EA13D4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3E18EB-F07C-42FC-BDFD-26094B33B02F}" type="slidenum">
              <a:rPr lang="ru-RU" altLang="nl-NL"/>
              <a:pPr/>
              <a:t>‹#›</a:t>
            </a:fld>
            <a:endParaRPr lang="ru-RU" altLang="nl-NL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BA91803-A688-4DCF-8B1E-535E93804D8A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1989590"/>
      </p:ext>
    </p:extLst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3336D19-07A1-44D9-A192-2649B8CE9411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49DBD4A-B6B4-4CC4-8523-7E623EDC53B8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9DAECB-9780-48F2-8C0E-FC87B0995CB6}" type="slidenum">
              <a:rPr lang="ru-RU" altLang="nl-NL"/>
              <a:pPr/>
              <a:t>‹#›</a:t>
            </a:fld>
            <a:endParaRPr lang="ru-RU" altLang="nl-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83EE69B-8236-40C2-A42B-EBE0BF8DC153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6194811"/>
      </p:ext>
    </p:extLst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69100" y="44450"/>
            <a:ext cx="2195513" cy="608647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79388" y="44450"/>
            <a:ext cx="6437312" cy="608647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6695A6B-D9DE-413C-9FC0-9C3CD0E84908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666BCC2-6DAC-495A-BC76-38F0714CFC0E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A8F7CD4-4785-4ADA-B2D2-D5ECE9211A78}" type="slidenum">
              <a:rPr lang="ru-RU" altLang="nl-NL"/>
              <a:pPr/>
              <a:t>‹#›</a:t>
            </a:fld>
            <a:endParaRPr lang="ru-RU" altLang="nl-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64E52A3-BD4D-47B1-9607-6170C948E279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2578240"/>
      </p:ext>
    </p:extLst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1706E39-C6E6-48A5-8ED9-425654B2FCA4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0D0AE07-A12F-4F70-A448-E5F1C5D0A1A5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10EF3F1-8A56-4263-93C5-F56F65F50A08}" type="slidenum">
              <a:rPr lang="ru-RU" altLang="nl-NL"/>
              <a:pPr/>
              <a:t>‹#›</a:t>
            </a:fld>
            <a:endParaRPr lang="ru-RU" altLang="nl-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DD2DDC9-8876-4AAA-9F06-8399A50E5A9E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8977679"/>
      </p:ext>
    </p:extLst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4FAF2F2-F6D1-4884-A48E-62B26BB4B3DD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79F9085-1B7F-4EB3-BECA-5F310BE63E19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5653500-F3D2-4AE4-A74A-5F7BAC3DE19E}" type="slidenum">
              <a:rPr lang="ru-RU" altLang="nl-NL"/>
              <a:pPr/>
              <a:t>‹#›</a:t>
            </a:fld>
            <a:endParaRPr lang="ru-RU" altLang="nl-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664A41D-B146-4442-A9B0-93BE76190376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5240479"/>
      </p:ext>
    </p:extLst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B8597F1-43C2-441E-9C2A-FF6A78F94413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E09D488-DE0A-4DB0-9287-0F2A7D16031B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5D11BBC-D37C-4032-8D28-9FE44E70BA61}" type="slidenum">
              <a:rPr lang="ru-RU" altLang="nl-NL"/>
              <a:pPr/>
              <a:t>‹#›</a:t>
            </a:fld>
            <a:endParaRPr lang="ru-RU" altLang="nl-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6594221-3C11-49B7-862C-85AEA4E9456F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9113921"/>
      </p:ext>
    </p:extLst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79388" y="1125538"/>
            <a:ext cx="4316412" cy="50053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125538"/>
            <a:ext cx="4316413" cy="50053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93DDB79-4476-4F76-98D9-B5E8CB4EBCEB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A4C2178-9C65-42C9-8FE0-868692012AA6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359D6A5-B4AB-4E40-8584-755D487C11FE}" type="slidenum">
              <a:rPr lang="ru-RU" altLang="nl-NL"/>
              <a:pPr/>
              <a:t>‹#›</a:t>
            </a:fld>
            <a:endParaRPr lang="ru-RU" altLang="nl-NL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D7283D7-DAD3-4CB1-832E-3E28AB220C7A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1620692"/>
      </p:ext>
    </p:extLst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5644A722-CF0F-42EE-9E1F-FC2F442FC9FD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ACD1C831-887B-400F-A060-9EAFB4DB97B6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0715016-F8D3-48BD-B172-84034DC6FEA2}" type="slidenum">
              <a:rPr lang="ru-RU" altLang="nl-NL"/>
              <a:pPr/>
              <a:t>‹#›</a:t>
            </a:fld>
            <a:endParaRPr lang="ru-RU" altLang="nl-NL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7B050448-85B8-4F69-AF77-D8E3C584009D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3238616"/>
      </p:ext>
    </p:extLst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8ACFADD0-15DF-48DF-AC24-754E506FE213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E22FC720-80D0-473F-935D-46CD5C7DA55D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9E4F1B8-D66D-461D-8DA6-3BB9F9757D84}" type="slidenum">
              <a:rPr lang="ru-RU" altLang="nl-NL"/>
              <a:pPr/>
              <a:t>‹#›</a:t>
            </a:fld>
            <a:endParaRPr lang="ru-RU" altLang="nl-NL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3049DFD0-DAFB-408A-82FF-2377CCD81CF8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0982685"/>
      </p:ext>
    </p:extLst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9463F13D-1239-4C98-8FD0-AC008DB008C2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87549594-E556-42A1-A630-FFCD34774F87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6B93659-DCC8-423F-B8DA-167A0B11705B}" type="slidenum">
              <a:rPr lang="ru-RU" altLang="nl-NL"/>
              <a:pPr/>
              <a:t>‹#›</a:t>
            </a:fld>
            <a:endParaRPr lang="ru-RU" altLang="nl-NL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55F926F4-EE12-4113-A73E-FDBCBC0EF494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0396305"/>
      </p:ext>
    </p:extLst>
  </p:cSld>
  <p:clrMapOvr>
    <a:masterClrMapping/>
  </p:clrMapOvr>
  <p:transition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85C1A78-5B07-4292-A47D-FA5246CC76F2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D23B7B4-008B-4801-A7F0-C9BC5E53113D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D6A48C-1DE1-4555-8703-3AC01E47F258}" type="slidenum">
              <a:rPr lang="ru-RU" altLang="nl-NL"/>
              <a:pPr/>
              <a:t>‹#›</a:t>
            </a:fld>
            <a:endParaRPr lang="ru-RU" altLang="nl-NL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AB2BF99-58CA-4BF4-B628-D4FB3D2DB9FE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899735"/>
      </p:ext>
    </p:extLst>
  </p:cSld>
  <p:clrMapOvr>
    <a:masterClrMapping/>
  </p:clrMapOvr>
  <p:transition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4400C07-B8EF-42E2-A194-05B60D3792CB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5A61A40-B488-4BD0-9702-171827E69203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A9D245C-E1C4-4405-AEFE-3CECC3370541}" type="slidenum">
              <a:rPr lang="ru-RU" altLang="nl-NL"/>
              <a:pPr/>
              <a:t>‹#›</a:t>
            </a:fld>
            <a:endParaRPr lang="ru-RU" altLang="nl-NL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DF70726-2DE2-491A-A3BA-17E1A0B37881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86623"/>
      </p:ext>
    </p:extLst>
  </p:cSld>
  <p:clrMapOvr>
    <a:masterClrMapping/>
  </p:clrMapOvr>
  <p:transition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667E1C1-3AF1-4F79-80A7-2BB1811F01AD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A499E2E-54FF-422D-B8CB-DDF258D059F3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B7077C-6971-4E63-84AB-3E9B6ACA3E59}" type="slidenum">
              <a:rPr lang="ru-RU" altLang="nl-NL"/>
              <a:pPr/>
              <a:t>‹#›</a:t>
            </a:fld>
            <a:endParaRPr lang="ru-RU" altLang="nl-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533B17A-B982-4DFE-82D4-79F2D9AA9715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1888059"/>
      </p:ext>
    </p:extLst>
  </p:cSld>
  <p:clrMapOvr>
    <a:masterClrMapping/>
  </p:clrMapOvr>
  <p:transition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69100" y="44450"/>
            <a:ext cx="2195513" cy="608647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79388" y="44450"/>
            <a:ext cx="6437312" cy="608647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ACB780B-D7D7-4405-A030-E5598EC4F696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9CE3891-DEA7-43C1-9750-9FB590FA021F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62B9E33-9B86-43DC-95E7-ACD810F66AD5}" type="slidenum">
              <a:rPr lang="ru-RU" altLang="nl-NL"/>
              <a:pPr/>
              <a:t>‹#›</a:t>
            </a:fld>
            <a:endParaRPr lang="ru-RU" altLang="nl-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EBC66EF-BA2F-4BE8-A301-4E32BFBEAEEB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7812269"/>
      </p:ext>
    </p:extLst>
  </p:cSld>
  <p:clrMapOvr>
    <a:masterClrMapping/>
  </p:clrMapOvr>
  <p:transition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587457F-F3E6-4B86-87FA-CE8CEF7FC9C3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DC74E33-F7A6-4AFE-93CE-2D33BEC2AA0E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F288441-BC16-4E81-9CFE-C0A599307631}" type="slidenum">
              <a:rPr lang="ru-RU" altLang="nl-NL"/>
              <a:pPr/>
              <a:t>‹#›</a:t>
            </a:fld>
            <a:endParaRPr lang="ru-RU" altLang="nl-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0B28139-96A7-4696-BC87-D9F5B3620F87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5283233"/>
      </p:ext>
    </p:extLst>
  </p:cSld>
  <p:clrMapOvr>
    <a:masterClrMapping/>
  </p:clrMapOvr>
  <p:transition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191E77D-0C0B-47D4-9B86-096856EF4F1E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00B639D-B704-4592-9075-A1463E8FAF6A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27D4273-9B76-48E4-AD0D-46DA3B4FD225}" type="slidenum">
              <a:rPr lang="ru-RU" altLang="nl-NL"/>
              <a:pPr/>
              <a:t>‹#›</a:t>
            </a:fld>
            <a:endParaRPr lang="ru-RU" altLang="nl-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F02B21B-E709-4E2F-BC93-821BA76352DE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7480130"/>
      </p:ext>
    </p:extLst>
  </p:cSld>
  <p:clrMapOvr>
    <a:masterClrMapping/>
  </p:clrMapOvr>
  <p:transition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565ABC4-8BDE-4ED4-9C62-E8EF66448137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C2D1DA3-A7F1-45FC-872E-096174C4CBC3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C5590EF-4FBE-4B79-AA37-394B46E7F137}" type="slidenum">
              <a:rPr lang="ru-RU" altLang="nl-NL"/>
              <a:pPr/>
              <a:t>‹#›</a:t>
            </a:fld>
            <a:endParaRPr lang="ru-RU" altLang="nl-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0003F11-EFBF-415E-B932-C051DC54BFF6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5283069"/>
      </p:ext>
    </p:extLst>
  </p:cSld>
  <p:clrMapOvr>
    <a:masterClrMapping/>
  </p:clrMapOvr>
  <p:transition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79388" y="1125538"/>
            <a:ext cx="4316412" cy="50053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125538"/>
            <a:ext cx="4316413" cy="50053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21ECFD7-591A-4CF1-A14C-00C9FCBEAA1B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C3F797E-72B2-44A0-A6E1-1B36EA8BA2EB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FB596AE-7ABB-46C8-A923-DEDBC211B7D0}" type="slidenum">
              <a:rPr lang="ru-RU" altLang="nl-NL"/>
              <a:pPr/>
              <a:t>‹#›</a:t>
            </a:fld>
            <a:endParaRPr lang="ru-RU" altLang="nl-NL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4DE0A61-3A23-4C7D-8829-DC482294397B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6472828"/>
      </p:ext>
    </p:extLst>
  </p:cSld>
  <p:clrMapOvr>
    <a:masterClrMapping/>
  </p:clrMapOvr>
  <p:transition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41EFD019-2557-449D-A381-BC5D27A2C1BD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C16BCB8C-8095-40B1-955F-FAB6C0942207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968A775-AE64-4AAA-AE89-F44C5EA85331}" type="slidenum">
              <a:rPr lang="ru-RU" altLang="nl-NL"/>
              <a:pPr/>
              <a:t>‹#›</a:t>
            </a:fld>
            <a:endParaRPr lang="ru-RU" altLang="nl-NL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759A5B4D-5DAC-4FAE-B017-44A73B16784A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5463050"/>
      </p:ext>
    </p:extLst>
  </p:cSld>
  <p:clrMapOvr>
    <a:masterClrMapping/>
  </p:clrMapOvr>
  <p:transition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333FD8D1-A669-4355-944F-3CB131180F8D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70F9752B-BD7C-4684-B53E-8505BF2D1C52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3F8D19-6606-4C5D-85BB-9E686A4EEF81}" type="slidenum">
              <a:rPr lang="ru-RU" altLang="nl-NL"/>
              <a:pPr/>
              <a:t>‹#›</a:t>
            </a:fld>
            <a:endParaRPr lang="ru-RU" altLang="nl-NL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6C6C48DC-1762-47DC-B98E-4CB12F99493F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2219463"/>
      </p:ext>
    </p:extLst>
  </p:cSld>
  <p:clrMapOvr>
    <a:masterClrMapping/>
  </p:clrMapOvr>
  <p:transition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B823962B-E352-4DF3-B29D-ACABB67CFDEB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21C7C197-196D-40C8-9BDB-368E7A04EDEF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D6EEA0A-6056-4275-ABEC-25779021414E}" type="slidenum">
              <a:rPr lang="ru-RU" altLang="nl-NL"/>
              <a:pPr/>
              <a:t>‹#›</a:t>
            </a:fld>
            <a:endParaRPr lang="ru-RU" altLang="nl-NL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D0332DF2-FC41-410B-AB00-159E0A13DA6F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6477338"/>
      </p:ext>
    </p:extLst>
  </p:cSld>
  <p:clrMapOvr>
    <a:masterClrMapping/>
  </p:clrMapOvr>
  <p:transition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18DCFC8-32D1-412E-A623-5B6754789856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51E6418-036D-404C-BD62-29896B1DBCAE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D643C02-3EB8-45DC-841E-18B1A052A980}" type="slidenum">
              <a:rPr lang="ru-RU" altLang="nl-NL"/>
              <a:pPr/>
              <a:t>‹#›</a:t>
            </a:fld>
            <a:endParaRPr lang="ru-RU" altLang="nl-NL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002515C-40CF-4FEB-98E1-40F05C506A10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0136046"/>
      </p:ext>
    </p:extLst>
  </p:cSld>
  <p:clrMapOvr>
    <a:masterClrMapping/>
  </p:clrMapOvr>
  <p:transition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75B5402-99AD-464B-827A-E141B9CA2353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24742D3-82CB-403B-B64E-FC6ADD5990FE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348338B-5C53-4F62-B6A9-DE4F60B8DAAF}" type="slidenum">
              <a:rPr lang="ru-RU" altLang="nl-NL"/>
              <a:pPr/>
              <a:t>‹#›</a:t>
            </a:fld>
            <a:endParaRPr lang="ru-RU" altLang="nl-NL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6D80572-C0B7-4801-A7BA-370C2E3DEF2A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3958831"/>
      </p:ext>
    </p:extLst>
  </p:cSld>
  <p:clrMapOvr>
    <a:masterClrMapping/>
  </p:clrMapOvr>
  <p:transition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AEAFEB2-D829-4D04-977D-CE048F87CB5C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F201E1C-5CDB-4F29-BA0B-DF8A557DC2DC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51D924F-1611-46F5-BCDB-3C84B1BBC2A2}" type="slidenum">
              <a:rPr lang="ru-RU" altLang="nl-NL"/>
              <a:pPr/>
              <a:t>‹#›</a:t>
            </a:fld>
            <a:endParaRPr lang="ru-RU" altLang="nl-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BBBE6B0-D151-4130-AA8F-DCFCEF05D49B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4592406"/>
      </p:ext>
    </p:extLst>
  </p:cSld>
  <p:clrMapOvr>
    <a:masterClrMapping/>
  </p:clrMapOvr>
  <p:transition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69100" y="44450"/>
            <a:ext cx="2195513" cy="608647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79388" y="44450"/>
            <a:ext cx="6437312" cy="608647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8A20AD5-583C-4D5E-89EA-F44EB7A14499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5916033-ECA5-4734-9E61-24A9EC81DE12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C8EBBA4-CB5B-489C-993E-419C9358DB71}" type="slidenum">
              <a:rPr lang="ru-RU" altLang="nl-NL"/>
              <a:pPr/>
              <a:t>‹#›</a:t>
            </a:fld>
            <a:endParaRPr lang="ru-RU" altLang="nl-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782DCB8-A66E-4A9F-AB3A-746A4AE5B19B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3535214"/>
      </p:ext>
    </p:extLst>
  </p:cSld>
  <p:clrMapOvr>
    <a:masterClrMapping/>
  </p:clrMapOvr>
  <p:transition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DEDA16C-5C59-4C56-8247-8641C359F6D5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C8D4CD4-09E9-4949-B78A-BE2D940CF838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C7D93C4-5049-4883-B99A-FFD154E56636}" type="slidenum">
              <a:rPr lang="ru-RU" altLang="nl-NL"/>
              <a:pPr/>
              <a:t>‹#›</a:t>
            </a:fld>
            <a:endParaRPr lang="ru-RU" altLang="nl-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96313B1-BD43-4B02-AEE3-046DCD5EDF5C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7581886"/>
      </p:ext>
    </p:extLst>
  </p:cSld>
  <p:clrMapOvr>
    <a:masterClrMapping/>
  </p:clrMapOvr>
  <p:transition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5751716-C35E-4878-B835-2D06A6B0F274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243C880-2AAB-4D43-9B30-0734B38BE44E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804C80B-EE4D-436D-BBD1-D8E5C6B353EC}" type="slidenum">
              <a:rPr lang="ru-RU" altLang="nl-NL"/>
              <a:pPr/>
              <a:t>‹#›</a:t>
            </a:fld>
            <a:endParaRPr lang="ru-RU" altLang="nl-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BAFAB04-71CA-4200-8249-0F7D2A85AAB3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0903127"/>
      </p:ext>
    </p:extLst>
  </p:cSld>
  <p:clrMapOvr>
    <a:masterClrMapping/>
  </p:clrMapOvr>
  <p:transition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5FA9945-FB25-46EA-8D7D-E44CBCAFA92E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40DABA3-D9AC-4D8A-91A0-EF75DBCA3027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9B8C73B-B2A2-4351-B7FC-02B6E9831F55}" type="slidenum">
              <a:rPr lang="ru-RU" altLang="nl-NL"/>
              <a:pPr/>
              <a:t>‹#›</a:t>
            </a:fld>
            <a:endParaRPr lang="ru-RU" altLang="nl-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94F025E-77E2-4865-BA31-B16F320CACE4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8136282"/>
      </p:ext>
    </p:extLst>
  </p:cSld>
  <p:clrMapOvr>
    <a:masterClrMapping/>
  </p:clrMapOvr>
  <p:transition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79388" y="1125538"/>
            <a:ext cx="4316412" cy="50053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125538"/>
            <a:ext cx="4316413" cy="50053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179456F-0AD6-4492-B5A2-2232FD8C3548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57E162E-E794-4D83-A39B-FD98F18BBB1D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A479090-F101-4EE0-B06B-4A75CA03579B}" type="slidenum">
              <a:rPr lang="ru-RU" altLang="nl-NL"/>
              <a:pPr/>
              <a:t>‹#›</a:t>
            </a:fld>
            <a:endParaRPr lang="ru-RU" altLang="nl-NL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C8F09DA-4A61-445D-B7C1-FD64D2775AB8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5446152"/>
      </p:ext>
    </p:extLst>
  </p:cSld>
  <p:clrMapOvr>
    <a:masterClrMapping/>
  </p:clrMapOvr>
  <p:transition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A7851A7C-F868-4468-952E-B0ECBDE6B458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DF58BBF5-F205-477C-9CA5-19C337908CE9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DFAB8F0-F40B-4F9D-8C7F-00372EB72750}" type="slidenum">
              <a:rPr lang="ru-RU" altLang="nl-NL"/>
              <a:pPr/>
              <a:t>‹#›</a:t>
            </a:fld>
            <a:endParaRPr lang="ru-RU" altLang="nl-NL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EB89EEEA-86CC-4240-8597-7661146EFAE9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3793416"/>
      </p:ext>
    </p:extLst>
  </p:cSld>
  <p:clrMapOvr>
    <a:masterClrMapping/>
  </p:clrMapOvr>
  <p:transition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4A740837-E2A1-468C-9874-825FD5558C64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B239F1B4-5B4C-47A8-B6A5-0AE0916D8B99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B654A5-F48C-43A0-B060-1884183750AA}" type="slidenum">
              <a:rPr lang="ru-RU" altLang="nl-NL"/>
              <a:pPr/>
              <a:t>‹#›</a:t>
            </a:fld>
            <a:endParaRPr lang="ru-RU" altLang="nl-NL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5D463E33-D695-4530-94D9-7828756D0F1B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7792017"/>
      </p:ext>
    </p:extLst>
  </p:cSld>
  <p:clrMapOvr>
    <a:masterClrMapping/>
  </p:clrMapOvr>
  <p:transition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2DCC2865-638C-4F22-9F31-A570A439764A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2CA5E2DF-71EF-417A-9D56-942F3493EFCF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9E0BED4-E0F0-4802-A53F-1AC5988F7E82}" type="slidenum">
              <a:rPr lang="ru-RU" altLang="nl-NL"/>
              <a:pPr/>
              <a:t>‹#›</a:t>
            </a:fld>
            <a:endParaRPr lang="ru-RU" altLang="nl-NL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FAA54264-431E-4E9C-A85B-65811E31C06F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7277072"/>
      </p:ext>
    </p:extLst>
  </p:cSld>
  <p:clrMapOvr>
    <a:masterClrMapping/>
  </p:clrMapOvr>
  <p:transition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0C176E6-F4A1-47A1-B636-BA02BB1802A5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D550CE3-8001-4349-A5F4-6CA0EBE020AE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5D9ADEC-457B-4EAA-9592-74DA323DC40D}" type="slidenum">
              <a:rPr lang="ru-RU" altLang="nl-NL"/>
              <a:pPr/>
              <a:t>‹#›</a:t>
            </a:fld>
            <a:endParaRPr lang="ru-RU" altLang="nl-NL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B7950A3-F2B9-4F7A-937C-D4A923373E1C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3493362"/>
      </p:ext>
    </p:extLst>
  </p:cSld>
  <p:clrMapOvr>
    <a:masterClrMapping/>
  </p:clrMapOvr>
  <p:transition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89F8773-C3C2-463B-90D4-6B0A3FBC220D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69E7E49-BF2E-470B-B5A9-06A0CF265B00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6328777-DE7D-46A4-B963-7704C21669C6}" type="slidenum">
              <a:rPr lang="ru-RU" altLang="nl-NL"/>
              <a:pPr/>
              <a:t>‹#›</a:t>
            </a:fld>
            <a:endParaRPr lang="ru-RU" altLang="nl-NL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0ACF933-4B6D-413B-BF8C-A31BDFA893BB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3364403"/>
      </p:ext>
    </p:extLst>
  </p:cSld>
  <p:clrMapOvr>
    <a:masterClrMapping/>
  </p:clrMapOvr>
  <p:transition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B172837-528E-4D6B-9416-930AE3900D10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6DB5AAF-9B3E-407D-979A-04AEBABA2EC6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95418B1-AD88-4FF0-B4DF-A7016A275D8F}" type="slidenum">
              <a:rPr lang="ru-RU" altLang="nl-NL"/>
              <a:pPr/>
              <a:t>‹#›</a:t>
            </a:fld>
            <a:endParaRPr lang="ru-RU" altLang="nl-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C0FD1D6-0B55-4AA1-9984-AD49A7D7E553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1649946"/>
      </p:ext>
    </p:extLst>
  </p:cSld>
  <p:clrMapOvr>
    <a:masterClrMapping/>
  </p:clrMapOvr>
  <p:transition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69100" y="44450"/>
            <a:ext cx="2195513" cy="608647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79388" y="44450"/>
            <a:ext cx="6437312" cy="608647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3C54D5C-848F-46EF-B5CE-BE97208333F4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51AB058-7D4C-4354-8F83-05A76126690D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D876A44-84FA-4A3C-9C97-28E9B8D2BFCF}" type="slidenum">
              <a:rPr lang="ru-RU" altLang="nl-NL"/>
              <a:pPr/>
              <a:t>‹#›</a:t>
            </a:fld>
            <a:endParaRPr lang="ru-RU" altLang="nl-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D2145DA-4BF2-4E9E-BFE4-7A05B9B44B99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3878561"/>
      </p:ext>
    </p:extLst>
  </p:cSld>
  <p:clrMapOvr>
    <a:masterClrMapping/>
  </p:clrMapOvr>
  <p:transition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BF136C1-46F2-423D-8457-3BF3F270AAD5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076281C-BCF7-4F5C-A4F7-632ADDDDA8AA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48D7BCF-D6AB-4C37-A2E1-494EB63DD501}" type="slidenum">
              <a:rPr lang="ru-RU" altLang="nl-NL"/>
              <a:pPr/>
              <a:t>‹#›</a:t>
            </a:fld>
            <a:endParaRPr lang="ru-RU" altLang="nl-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ED355E7-751F-4C8A-8A85-A46D7F5A9280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2156638"/>
      </p:ext>
    </p:extLst>
  </p:cSld>
  <p:clrMapOvr>
    <a:masterClrMapping/>
  </p:clrMapOvr>
  <p:transition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FD579D8-DCE5-4D24-BB62-031D5134AB6D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5584CF5-2949-4DDC-91BE-F13BF0D9298D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15B75F5-FC36-4408-B49C-27D8038B17D8}" type="slidenum">
              <a:rPr lang="ru-RU" altLang="nl-NL"/>
              <a:pPr/>
              <a:t>‹#›</a:t>
            </a:fld>
            <a:endParaRPr lang="ru-RU" altLang="nl-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10231EC-CA20-4D19-BA20-3C1EB15ED943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0325096"/>
      </p:ext>
    </p:extLst>
  </p:cSld>
  <p:clrMapOvr>
    <a:masterClrMapping/>
  </p:clrMapOvr>
  <p:transition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0700D97-FF6D-404F-9FDA-CA0C9B7AF077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9890E1E-3537-4D45-B2E1-5502BA367D9B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70CD3D8-2C51-445B-A46C-DA82874CDA66}" type="slidenum">
              <a:rPr lang="ru-RU" altLang="nl-NL"/>
              <a:pPr/>
              <a:t>‹#›</a:t>
            </a:fld>
            <a:endParaRPr lang="ru-RU" altLang="nl-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FB305B3-AB9F-487B-B0B3-10C827AE34A9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9270137"/>
      </p:ext>
    </p:extLst>
  </p:cSld>
  <p:clrMapOvr>
    <a:masterClrMapping/>
  </p:clrMapOvr>
  <p:transition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79388" y="1125538"/>
            <a:ext cx="4316412" cy="50053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125538"/>
            <a:ext cx="4316413" cy="50053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CB63CE8-5E3F-4AC7-95A7-0D2FC79DDE7B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73A002D-78A8-4C26-987B-0E899DF1CCF0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B9A1807-397E-40A2-8BD9-775E09B3EFA4}" type="slidenum">
              <a:rPr lang="ru-RU" altLang="nl-NL"/>
              <a:pPr/>
              <a:t>‹#›</a:t>
            </a:fld>
            <a:endParaRPr lang="ru-RU" altLang="nl-NL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A72A47A-046C-410A-9A87-9364423733CF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1661843"/>
      </p:ext>
    </p:extLst>
  </p:cSld>
  <p:clrMapOvr>
    <a:masterClrMapping/>
  </p:clrMapOvr>
  <p:transition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76FC23F8-4BD8-4A9E-9E8C-5A2F7BD68C70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FB77C65C-675E-4629-8F50-84118DCACA72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4A81FDD-3EC5-4F90-A699-D9C6194E3344}" type="slidenum">
              <a:rPr lang="ru-RU" altLang="nl-NL"/>
              <a:pPr/>
              <a:t>‹#›</a:t>
            </a:fld>
            <a:endParaRPr lang="ru-RU" altLang="nl-NL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9FEF4EAD-B02D-4BC3-A3CA-B0A88489695F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8183153"/>
      </p:ext>
    </p:extLst>
  </p:cSld>
  <p:clrMapOvr>
    <a:masterClrMapping/>
  </p:clrMapOvr>
  <p:transition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115E7902-E751-4F47-9EBD-A2AA7975F327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3DA1F918-C8E9-43FB-BED6-2A561E948BB0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9C73A60-F9EF-435A-8996-C5B61C62BC5A}" type="slidenum">
              <a:rPr lang="ru-RU" altLang="nl-NL"/>
              <a:pPr/>
              <a:t>‹#›</a:t>
            </a:fld>
            <a:endParaRPr lang="ru-RU" altLang="nl-NL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5F33BE5A-68F5-41EF-8E8C-8B2E7369599D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3258965"/>
      </p:ext>
    </p:extLst>
  </p:cSld>
  <p:clrMapOvr>
    <a:masterClrMapping/>
  </p:clrMapOvr>
  <p:transition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37058A90-069A-497A-812D-BD8F3968AF56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8AF3BFA5-430B-47ED-9C82-A18DB997FAED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6C0AD54-0C7A-43C4-86C3-FECD7A8277E6}" type="slidenum">
              <a:rPr lang="ru-RU" altLang="nl-NL"/>
              <a:pPr/>
              <a:t>‹#›</a:t>
            </a:fld>
            <a:endParaRPr lang="ru-RU" altLang="nl-NL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01FAC130-6B93-4D2D-AC37-5077B284647F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3661870"/>
      </p:ext>
    </p:extLst>
  </p:cSld>
  <p:clrMapOvr>
    <a:masterClrMapping/>
  </p:clrMapOvr>
  <p:transition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D53C6D7-7454-454F-81BB-FCB08BBA95E0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C4833C8-348A-412A-A9DD-6D82ABBBEFB3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AAF6AE-E798-4C00-B896-8648222CEF60}" type="slidenum">
              <a:rPr lang="ru-RU" altLang="nl-NL"/>
              <a:pPr/>
              <a:t>‹#›</a:t>
            </a:fld>
            <a:endParaRPr lang="ru-RU" altLang="nl-NL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7364A75-2531-4851-8301-3A75A457EAEA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9732504"/>
      </p:ext>
    </p:extLst>
  </p:cSld>
  <p:clrMapOvr>
    <a:masterClrMapping/>
  </p:clrMapOvr>
  <p:transition/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A719050-F35C-4FFE-8676-099020AFA334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30C3913-6898-443D-9816-FEF6C3634603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1A42F08-28A1-4D69-86E5-B5A9BF0875EC}" type="slidenum">
              <a:rPr lang="ru-RU" altLang="nl-NL"/>
              <a:pPr/>
              <a:t>‹#›</a:t>
            </a:fld>
            <a:endParaRPr lang="ru-RU" altLang="nl-NL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5964955-5CA6-455A-8289-7F6E3DB77B64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9105564"/>
      </p:ext>
    </p:extLst>
  </p:cSld>
  <p:clrMapOvr>
    <a:masterClrMapping/>
  </p:clrMapOvr>
  <p:transition/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2ABDE18-955D-490A-810C-757F7B045EB5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5127275-6504-4527-9C0F-5C93D8C24A0B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9966114-4CEF-4BBC-A56D-1308C358D408}" type="slidenum">
              <a:rPr lang="ru-RU" altLang="nl-NL"/>
              <a:pPr/>
              <a:t>‹#›</a:t>
            </a:fld>
            <a:endParaRPr lang="ru-RU" altLang="nl-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A5797C7-9430-4129-80C9-7F8B2AB6920D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2363605"/>
      </p:ext>
    </p:extLst>
  </p:cSld>
  <p:clrMapOvr>
    <a:masterClrMapping/>
  </p:clrMapOvr>
  <p:transition/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69100" y="44450"/>
            <a:ext cx="2195513" cy="608647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79388" y="44450"/>
            <a:ext cx="6437312" cy="608647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A7403EF-B439-4BE4-BBC4-F36C178C468E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7B0D96E-50D2-49A9-8A34-E9A750C47434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2A61B4-49A9-4A91-8742-E7BAF06029B9}" type="slidenum">
              <a:rPr lang="ru-RU" altLang="nl-NL"/>
              <a:pPr/>
              <a:t>‹#›</a:t>
            </a:fld>
            <a:endParaRPr lang="ru-RU" altLang="nl-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8044598-3352-4484-ADEF-01665CFE1EBA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8188937"/>
      </p:ext>
    </p:extLst>
  </p:cSld>
  <p:clrMapOvr>
    <a:masterClrMapping/>
  </p:clrMapOvr>
  <p:transition/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35CB501-1550-40AC-95DC-6CBD369883BA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917B456-32CF-49BB-9057-C98C218D9F51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EF9A9DC-179F-4162-B66C-F082FBBD8B1F}" type="slidenum">
              <a:rPr lang="ru-RU" altLang="nl-NL"/>
              <a:pPr/>
              <a:t>‹#›</a:t>
            </a:fld>
            <a:endParaRPr lang="ru-RU" altLang="nl-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F726F9A-1A5B-4DF9-A923-5614F35A2C31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083494"/>
      </p:ext>
    </p:extLst>
  </p:cSld>
  <p:clrMapOvr>
    <a:masterClrMapping/>
  </p:clrMapOvr>
  <p:transition/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69C6BAC-2929-4EB1-A91B-49D03746DE23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4E6602A-8336-40DB-9BAB-B176223B7466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3A8FAA2-ABA5-4724-99FF-2F20BE8E6251}" type="slidenum">
              <a:rPr lang="ru-RU" altLang="nl-NL"/>
              <a:pPr/>
              <a:t>‹#›</a:t>
            </a:fld>
            <a:endParaRPr lang="ru-RU" altLang="nl-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D569B4D-DB7A-43F1-BE9D-58B6CCDAF670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1987420"/>
      </p:ext>
    </p:extLst>
  </p:cSld>
  <p:clrMapOvr>
    <a:masterClrMapping/>
  </p:clrMapOvr>
  <p:transition/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DD1652A-E0F6-44EE-8B50-C0096C5EB9E8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A6AFFA3-043F-4AC0-87B3-01F209DB761B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360BCD7-52DF-4785-84A0-F505A965CD56}" type="slidenum">
              <a:rPr lang="ru-RU" altLang="nl-NL"/>
              <a:pPr/>
              <a:t>‹#›</a:t>
            </a:fld>
            <a:endParaRPr lang="ru-RU" altLang="nl-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D847E31-81B8-4248-82F2-0A29D9556ECA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3956546"/>
      </p:ext>
    </p:extLst>
  </p:cSld>
  <p:clrMapOvr>
    <a:masterClrMapping/>
  </p:clrMapOvr>
  <p:transition/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79388" y="1125538"/>
            <a:ext cx="4316412" cy="50053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125538"/>
            <a:ext cx="4316413" cy="50053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D7C5D33-4FA2-4B8B-894D-97F80B974016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940D420-9583-4EC0-8027-6BA00C5A50DF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88EE7E6-9E7F-422F-A3A4-A04946B5481E}" type="slidenum">
              <a:rPr lang="ru-RU" altLang="nl-NL"/>
              <a:pPr/>
              <a:t>‹#›</a:t>
            </a:fld>
            <a:endParaRPr lang="ru-RU" altLang="nl-NL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C1C1692-B929-4188-9074-2CD18696E279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9960128"/>
      </p:ext>
    </p:extLst>
  </p:cSld>
  <p:clrMapOvr>
    <a:masterClrMapping/>
  </p:clrMapOvr>
  <p:transition/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735B282A-B6C8-465E-A9F9-C504D302E14C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2846403F-4B18-43F8-B304-7A0A1759B0A4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A9917F7-E705-4892-97E3-16C8684F05B7}" type="slidenum">
              <a:rPr lang="ru-RU" altLang="nl-NL"/>
              <a:pPr/>
              <a:t>‹#›</a:t>
            </a:fld>
            <a:endParaRPr lang="ru-RU" altLang="nl-NL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8E405419-DF7D-4DB5-A0EE-57B7A8830C94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8698520"/>
      </p:ext>
    </p:extLst>
  </p:cSld>
  <p:clrMapOvr>
    <a:masterClrMapping/>
  </p:clrMapOvr>
  <p:transition/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4405EC69-047E-4C37-8D2B-100EABDA9069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BA19A6EB-0CDC-45B3-8073-69D0C1502A42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479E29D-18B6-4097-9B17-594F4D2A7456}" type="slidenum">
              <a:rPr lang="ru-RU" altLang="nl-NL"/>
              <a:pPr/>
              <a:t>‹#›</a:t>
            </a:fld>
            <a:endParaRPr lang="ru-RU" altLang="nl-NL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EDA02B62-9344-40CD-AD78-20CB0F5C7C4B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6648557"/>
      </p:ext>
    </p:extLst>
  </p:cSld>
  <p:clrMapOvr>
    <a:masterClrMapping/>
  </p:clrMapOvr>
  <p:transition/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AC489CA5-D813-4586-9471-E688846BA85A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A35DF826-8C29-4589-A12A-40A4129E61E4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03571E2-18F6-45B6-9172-F034B758209F}" type="slidenum">
              <a:rPr lang="ru-RU" altLang="nl-NL"/>
              <a:pPr/>
              <a:t>‹#›</a:t>
            </a:fld>
            <a:endParaRPr lang="ru-RU" altLang="nl-NL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CD6F4942-34FD-4F67-BDA4-8C54E6C17FE5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7649913"/>
      </p:ext>
    </p:extLst>
  </p:cSld>
  <p:clrMapOvr>
    <a:masterClrMapping/>
  </p:clrMapOvr>
  <p:transition/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0CC3D6C-C89F-4EC5-9C7C-74D2FC07A75D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8832907-80A8-460E-9142-501902F01F0B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F4DA1B2-B37B-41DA-86FF-82FE90BC71B0}" type="slidenum">
              <a:rPr lang="ru-RU" altLang="nl-NL"/>
              <a:pPr/>
              <a:t>‹#›</a:t>
            </a:fld>
            <a:endParaRPr lang="ru-RU" altLang="nl-NL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9B6B8FC-34B1-42C4-A4A5-D6A2350A8F5E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0176681"/>
      </p:ext>
    </p:extLst>
  </p:cSld>
  <p:clrMapOvr>
    <a:masterClrMapping/>
  </p:clrMapOvr>
  <p:transition/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B4061ED-A53F-4968-B9B2-551C54D4CEE2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4AD32DE-7723-4D54-84ED-1AB3B1A003C6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B710AE0-3F99-451E-80C5-77F239B4222C}" type="slidenum">
              <a:rPr lang="ru-RU" altLang="nl-NL"/>
              <a:pPr/>
              <a:t>‹#›</a:t>
            </a:fld>
            <a:endParaRPr lang="ru-RU" altLang="nl-NL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DE1285A-008E-4A82-BB7B-B3AF521B5236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0912298"/>
      </p:ext>
    </p:extLst>
  </p:cSld>
  <p:clrMapOvr>
    <a:masterClrMapping/>
  </p:clrMapOvr>
  <p:transition/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A55FFCA-8F36-4569-8A55-7B2E6CE8CB56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C4B069D-0BD5-4DFA-A744-6F38FA6A75F2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53EC666-FFC3-4E0B-94EA-1734653BDBC1}" type="slidenum">
              <a:rPr lang="ru-RU" altLang="nl-NL"/>
              <a:pPr/>
              <a:t>‹#›</a:t>
            </a:fld>
            <a:endParaRPr lang="ru-RU" altLang="nl-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B09A506-5EA3-4021-BFE9-E54C90818235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0016357"/>
      </p:ext>
    </p:extLst>
  </p:cSld>
  <p:clrMapOvr>
    <a:masterClrMapping/>
  </p:clrMapOvr>
  <p:transition/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69100" y="44450"/>
            <a:ext cx="2195513" cy="608647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79388" y="44450"/>
            <a:ext cx="6437312" cy="608647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229B1B6-6AA2-4A00-B090-F7217025115A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528401C-46B7-409A-A9CE-D31C336EE996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F17D3CB-F84A-472A-B826-FF55C410E057}" type="slidenum">
              <a:rPr lang="ru-RU" altLang="nl-NL"/>
              <a:pPr/>
              <a:t>‹#›</a:t>
            </a:fld>
            <a:endParaRPr lang="ru-RU" altLang="nl-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BFE794E-B7B9-4495-B9DF-A2CD21BC6ABA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2852274"/>
      </p:ext>
    </p:extLst>
  </p:cSld>
  <p:clrMapOvr>
    <a:masterClrMapping/>
  </p:clrMapOvr>
  <p:transition/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098D2F0-F7F2-4B65-850B-CA1C26589C3E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9AC8E10-68CE-43C7-A243-C84E6217BC77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6461724-D224-4A75-BE98-E4E2B73F730F}" type="slidenum">
              <a:rPr lang="ru-RU" altLang="nl-NL"/>
              <a:pPr/>
              <a:t>‹#›</a:t>
            </a:fld>
            <a:endParaRPr lang="ru-RU" altLang="nl-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080A114-7F40-4373-A243-EA15B30BB6AD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8949618"/>
      </p:ext>
    </p:extLst>
  </p:cSld>
  <p:clrMapOvr>
    <a:masterClrMapping/>
  </p:clrMapOvr>
  <p:transition/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4DB5153-B2F5-49AE-AE6E-5951F86A6B2E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3CD2611-BAE1-469B-8E36-3E262FC286F3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1FACBFE-E8D4-409D-A54C-4AAF8D814217}" type="slidenum">
              <a:rPr lang="ru-RU" altLang="nl-NL"/>
              <a:pPr/>
              <a:t>‹#›</a:t>
            </a:fld>
            <a:endParaRPr lang="ru-RU" altLang="nl-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FA5E106-BCF1-4D67-BD35-E679B7719AE2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5108"/>
      </p:ext>
    </p:extLst>
  </p:cSld>
  <p:clrMapOvr>
    <a:masterClrMapping/>
  </p:clrMapOvr>
  <p:transition/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330AA24-774A-4D39-8327-874AFCB852CD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3ADB86E-37A2-43CC-A5F7-C13440FFC643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44C7797-C602-4B13-913C-43BE1215A6AA}" type="slidenum">
              <a:rPr lang="ru-RU" altLang="nl-NL"/>
              <a:pPr/>
              <a:t>‹#›</a:t>
            </a:fld>
            <a:endParaRPr lang="ru-RU" altLang="nl-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1B2281C-242B-4A9E-B44A-C0BF0399E73F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1579457"/>
      </p:ext>
    </p:extLst>
  </p:cSld>
  <p:clrMapOvr>
    <a:masterClrMapping/>
  </p:clrMapOvr>
  <p:transition/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79388" y="1125538"/>
            <a:ext cx="4316412" cy="50053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125538"/>
            <a:ext cx="4316413" cy="50053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4A11FD8-CA3C-4BB3-95BE-2036DC595C9C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6DD1D05-983F-441B-951A-5DA06DFE9645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E89C943-7CE6-44F3-8828-61C32F519CD2}" type="slidenum">
              <a:rPr lang="ru-RU" altLang="nl-NL"/>
              <a:pPr/>
              <a:t>‹#›</a:t>
            </a:fld>
            <a:endParaRPr lang="ru-RU" altLang="nl-NL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2737A7F-EF5C-46E4-91BB-46D364043C15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7636179"/>
      </p:ext>
    </p:extLst>
  </p:cSld>
  <p:clrMapOvr>
    <a:masterClrMapping/>
  </p:clrMapOvr>
  <p:transition/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F93354B5-56FB-4EC7-BFEF-7CEF7DC19E1B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9433B05A-D392-44DF-A5CE-AF99564AEA55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F7F871-D417-4472-A698-513A75E03763}" type="slidenum">
              <a:rPr lang="ru-RU" altLang="nl-NL"/>
              <a:pPr/>
              <a:t>‹#›</a:t>
            </a:fld>
            <a:endParaRPr lang="ru-RU" altLang="nl-NL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AE175D1A-1F9F-460F-8238-362989956CB3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0652046"/>
      </p:ext>
    </p:extLst>
  </p:cSld>
  <p:clrMapOvr>
    <a:masterClrMapping/>
  </p:clrMapOvr>
  <p:transition/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4F38284C-7996-4BB9-B039-1CFC1E3788A2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A0C9C83B-7B46-4B7A-8C7E-5C366DEA93A7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0790460-45B1-42EA-9852-67ABEC935764}" type="slidenum">
              <a:rPr lang="ru-RU" altLang="nl-NL"/>
              <a:pPr/>
              <a:t>‹#›</a:t>
            </a:fld>
            <a:endParaRPr lang="ru-RU" altLang="nl-NL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0D9E9BFC-F60C-4E2E-8598-E7414E94FDEC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0659355"/>
      </p:ext>
    </p:extLst>
  </p:cSld>
  <p:clrMapOvr>
    <a:masterClrMapping/>
  </p:clrMapOvr>
  <p:transition/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BEEBC68F-E142-47B7-A651-434530A35FC6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78379764-CC3B-4BF2-9E6B-D3020F01A624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6C0EDF-23F2-4430-96C7-B51FA863321C}" type="slidenum">
              <a:rPr lang="ru-RU" altLang="nl-NL"/>
              <a:pPr/>
              <a:t>‹#›</a:t>
            </a:fld>
            <a:endParaRPr lang="ru-RU" altLang="nl-NL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B89E3C7D-240F-4AEE-80C1-31400118E848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8774216"/>
      </p:ext>
    </p:extLst>
  </p:cSld>
  <p:clrMapOvr>
    <a:masterClrMapping/>
  </p:clrMapOvr>
  <p:transition/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91BC97D-434D-4143-9870-04F068DF63A9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48F39BE-BF82-40E9-9822-A06207BDFA42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DFEF7E4-7645-46B6-A9D7-CC3C810ED081}" type="slidenum">
              <a:rPr lang="ru-RU" altLang="nl-NL"/>
              <a:pPr/>
              <a:t>‹#›</a:t>
            </a:fld>
            <a:endParaRPr lang="ru-RU" altLang="nl-NL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6559CA7-1A1D-4D47-B534-33CD9CEF5285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4010086"/>
      </p:ext>
    </p:extLst>
  </p:cSld>
  <p:clrMapOvr>
    <a:masterClrMapping/>
  </p:clrMapOvr>
  <p:transition/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74057A8-ED75-494E-937F-6A20C372DD96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1EA590F-7890-4F4A-BC8D-5D0C2DBD1E70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1874FA6-3150-4C1C-9F6F-3DD435BF266F}" type="slidenum">
              <a:rPr lang="ru-RU" altLang="nl-NL"/>
              <a:pPr/>
              <a:t>‹#›</a:t>
            </a:fld>
            <a:endParaRPr lang="ru-RU" altLang="nl-NL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5F0D61F-2277-4CB9-9E75-7E7A30005588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5588968"/>
      </p:ext>
    </p:extLst>
  </p:cSld>
  <p:clrMapOvr>
    <a:masterClrMapping/>
  </p:clrMapOvr>
  <p:transition/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8E00316-728D-404D-8412-7D14401B8AD9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56263D8-EACE-4416-B10C-3E6553794244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163C4E1-62F1-4AFD-B98D-EC0285872795}" type="slidenum">
              <a:rPr lang="ru-RU" altLang="nl-NL"/>
              <a:pPr/>
              <a:t>‹#›</a:t>
            </a:fld>
            <a:endParaRPr lang="ru-RU" altLang="nl-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A0271E3-9219-43AC-9B84-AEC0D8BB17B6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9036006"/>
      </p:ext>
    </p:extLst>
  </p:cSld>
  <p:clrMapOvr>
    <a:masterClrMapping/>
  </p:clrMapOvr>
  <p:transition/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69100" y="44450"/>
            <a:ext cx="2195513" cy="608647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79388" y="44450"/>
            <a:ext cx="6437312" cy="608647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5C28C66-0B93-48A5-A40B-C4FF96B95437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4B27D68-1467-470B-944B-C3F59A40FD4F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B2BE7CF-C145-4E21-BD67-599E05A28C96}" type="slidenum">
              <a:rPr lang="ru-RU" altLang="nl-NL"/>
              <a:pPr/>
              <a:t>‹#›</a:t>
            </a:fld>
            <a:endParaRPr lang="ru-RU" altLang="nl-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B7B4190-9B7E-4118-8473-0D05D3654A2E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8207734"/>
      </p:ext>
    </p:extLst>
  </p:cSld>
  <p:clrMapOvr>
    <a:masterClrMapping/>
  </p:clrMapOvr>
  <p:transition/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9A7662F-67B4-49C6-9A7B-8FA29AEFD2C0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FF9CFFE-BAD3-4693-A481-7C15671C001A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38EB2D-5EDF-4D25-B820-E8EB479ECB4E}" type="slidenum">
              <a:rPr lang="ru-RU" altLang="nl-NL"/>
              <a:pPr/>
              <a:t>‹#›</a:t>
            </a:fld>
            <a:endParaRPr lang="ru-RU" altLang="nl-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A5038AD-3336-4B48-A1A5-BD37DC2686E3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7087213"/>
      </p:ext>
    </p:extLst>
  </p:cSld>
  <p:clrMapOvr>
    <a:masterClrMapping/>
  </p:clrMapOvr>
  <p:transition/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D720000-8043-4D86-8F5B-C1052C040829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9D44EC6-1D5D-452F-BF86-B9685C89AA7A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D75257B-281F-43BC-88BA-1A717AAB1C71}" type="slidenum">
              <a:rPr lang="ru-RU" altLang="nl-NL"/>
              <a:pPr/>
              <a:t>‹#›</a:t>
            </a:fld>
            <a:endParaRPr lang="ru-RU" altLang="nl-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9E597E6-3035-4F64-8BDC-8343A3A68F7B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3010069"/>
      </p:ext>
    </p:extLst>
  </p:cSld>
  <p:clrMapOvr>
    <a:masterClrMapping/>
  </p:clrMapOvr>
  <p:transition/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A1A3749-AD60-4E47-98D9-58028C827F69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536CE2D-72F3-4A27-8000-89D3147F14DD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EF46C2-AC50-4BAF-ABFA-CD1CD60E251A}" type="slidenum">
              <a:rPr lang="ru-RU" altLang="nl-NL"/>
              <a:pPr/>
              <a:t>‹#›</a:t>
            </a:fld>
            <a:endParaRPr lang="ru-RU" altLang="nl-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05AA469-B85A-420F-8164-1299D01D5F16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9422518"/>
      </p:ext>
    </p:extLst>
  </p:cSld>
  <p:clrMapOvr>
    <a:masterClrMapping/>
  </p:clrMapOvr>
  <p:transition/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79388" y="1125538"/>
            <a:ext cx="4316412" cy="50053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125538"/>
            <a:ext cx="4316413" cy="50053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C74BF77-A208-43A9-AAAC-6AD864A76785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2A64F92-8E40-4E83-BAE0-A53FD65F850C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A6C3062-C9D1-420E-91E0-3D76C79630A4}" type="slidenum">
              <a:rPr lang="ru-RU" altLang="nl-NL"/>
              <a:pPr/>
              <a:t>‹#›</a:t>
            </a:fld>
            <a:endParaRPr lang="ru-RU" altLang="nl-NL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3040992-20F6-49C1-8680-0C4C44794660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3447396"/>
      </p:ext>
    </p:extLst>
  </p:cSld>
  <p:clrMapOvr>
    <a:masterClrMapping/>
  </p:clrMapOvr>
  <p:transition/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3C40B479-F5EB-4797-81AE-CB0FAB68EEB8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80044624-99DE-47FC-AD1A-59153FD5BAC5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6C8A4E9-1914-452E-B08F-C10CFF0B3990}" type="slidenum">
              <a:rPr lang="ru-RU" altLang="nl-NL"/>
              <a:pPr/>
              <a:t>‹#›</a:t>
            </a:fld>
            <a:endParaRPr lang="ru-RU" altLang="nl-NL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8A0CF548-941F-4BCF-A1FA-A2049F95A345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7613742"/>
      </p:ext>
    </p:extLst>
  </p:cSld>
  <p:clrMapOvr>
    <a:masterClrMapping/>
  </p:clrMapOvr>
  <p:transition/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23A8E152-2CDD-4D81-980E-70DA864B3126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7C119882-264E-4A2E-97BF-C4825E3902D4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D47F12F-D057-418B-90A0-DA5F4CE04012}" type="slidenum">
              <a:rPr lang="ru-RU" altLang="nl-NL"/>
              <a:pPr/>
              <a:t>‹#›</a:t>
            </a:fld>
            <a:endParaRPr lang="ru-RU" altLang="nl-NL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3498B202-490E-4C73-920F-937B3551390D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6941588"/>
      </p:ext>
    </p:extLst>
  </p:cSld>
  <p:clrMapOvr>
    <a:masterClrMapping/>
  </p:clrMapOvr>
  <p:transition/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155E1AEA-1CF6-4985-89D6-C2044520D330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9B2EECCC-D577-4A85-8D7B-6B9C1AEE7B03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3FE975E-0028-481C-96F9-17DBC4CA81F6}" type="slidenum">
              <a:rPr lang="ru-RU" altLang="nl-NL"/>
              <a:pPr/>
              <a:t>‹#›</a:t>
            </a:fld>
            <a:endParaRPr lang="ru-RU" altLang="nl-NL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9EF475C7-CEFC-43C5-AACC-BC48A7B28396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2924765"/>
      </p:ext>
    </p:extLst>
  </p:cSld>
  <p:clrMapOvr>
    <a:masterClrMapping/>
  </p:clrMapOvr>
  <p:transition/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41C5928-2DFC-4078-BFBA-BDD1E1D51BBE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CFC2D05-25B7-4956-B376-4DC6466BA936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3A8F121-79D0-41F7-A10E-802E88E40AEB}" type="slidenum">
              <a:rPr lang="ru-RU" altLang="nl-NL"/>
              <a:pPr/>
              <a:t>‹#›</a:t>
            </a:fld>
            <a:endParaRPr lang="ru-RU" altLang="nl-NL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0A5AE73-318F-470F-BB39-CFB3237D4868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60062"/>
      </p:ext>
    </p:extLst>
  </p:cSld>
  <p:clrMapOvr>
    <a:masterClrMapping/>
  </p:clrMapOvr>
  <p:transition/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CC15E04-9C35-4B19-90CB-405BC53136C6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2A5A220-3986-4100-8F61-5E1125822870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9E06C0E-EAF5-4902-A914-E9D5BAA14051}" type="slidenum">
              <a:rPr lang="ru-RU" altLang="nl-NL"/>
              <a:pPr/>
              <a:t>‹#›</a:t>
            </a:fld>
            <a:endParaRPr lang="ru-RU" altLang="nl-NL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914755F-AA87-4A7C-B823-1A9A2FD90FC0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7036296"/>
      </p:ext>
    </p:extLst>
  </p:cSld>
  <p:clrMapOvr>
    <a:masterClrMapping/>
  </p:clrMapOvr>
  <p:transition/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CF32AF8-FF48-442C-A23A-2557B19EF393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78C3FAE-6F30-4B7E-B235-050FC6F9CDE5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A0F3C9A-7CF2-4BBB-98F8-6CC6105005E9}" type="slidenum">
              <a:rPr lang="ru-RU" altLang="nl-NL"/>
              <a:pPr/>
              <a:t>‹#›</a:t>
            </a:fld>
            <a:endParaRPr lang="ru-RU" altLang="nl-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3FDF11E-36AF-47D5-8AF2-19014A19DDF5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3962957"/>
      </p:ext>
    </p:extLst>
  </p:cSld>
  <p:clrMapOvr>
    <a:masterClrMapping/>
  </p:clrMapOvr>
  <p:transition/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69100" y="44450"/>
            <a:ext cx="2195513" cy="608647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79388" y="44450"/>
            <a:ext cx="6437312" cy="608647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E6B045A-FF7C-403E-B0E9-18232C8618E6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3CCAE4C-6DAB-455C-ADFB-E95677ADED8D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0F5DC81-5E77-4A85-A80B-8BA95A5BB38B}" type="slidenum">
              <a:rPr lang="ru-RU" altLang="nl-NL"/>
              <a:pPr/>
              <a:t>‹#›</a:t>
            </a:fld>
            <a:endParaRPr lang="ru-RU" altLang="nl-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ED891F1-FC4C-46E1-9CAF-507522A2B08D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6868007"/>
      </p:ext>
    </p:extLst>
  </p:cSld>
  <p:clrMapOvr>
    <a:masterClrMapping/>
  </p:clrMapOvr>
  <p:transition/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F3AB7DB-5EB5-48FF-B62C-C31232BC45CB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70D7063-F0FC-425F-BB02-20F44400ADB3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8294C7C-8E2A-4670-862F-15CF54865FCC}" type="slidenum">
              <a:rPr lang="ru-RU" altLang="nl-NL"/>
              <a:pPr/>
              <a:t>‹#›</a:t>
            </a:fld>
            <a:endParaRPr lang="ru-RU" altLang="nl-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E8915C7-C9A8-4069-AEB2-48AB0E879BB4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2598252"/>
      </p:ext>
    </p:extLst>
  </p:cSld>
  <p:clrMapOvr>
    <a:masterClrMapping/>
  </p:clrMapOvr>
  <p:transition/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29CE22A-09E7-40E7-9C3A-F853F80E47A3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CBCAEA1-2F7B-4898-9681-37F4ED488195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4206FC-D7A0-43C5-816E-1329DB2BCE58}" type="slidenum">
              <a:rPr lang="ru-RU" altLang="nl-NL"/>
              <a:pPr/>
              <a:t>‹#›</a:t>
            </a:fld>
            <a:endParaRPr lang="ru-RU" altLang="nl-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9DF9754-0882-4625-A66D-B3C35522CDED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6516460"/>
      </p:ext>
    </p:extLst>
  </p:cSld>
  <p:clrMapOvr>
    <a:masterClrMapping/>
  </p:clrMapOvr>
  <p:transition/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BB47E2B-DD73-49A6-BDAD-4DD0CECABB94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A3009AB-0A53-4093-B6B8-20007DF3943D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1F752D0-C87E-4B1F-939F-5887FC1FDB1A}" type="slidenum">
              <a:rPr lang="ru-RU" altLang="nl-NL"/>
              <a:pPr/>
              <a:t>‹#›</a:t>
            </a:fld>
            <a:endParaRPr lang="ru-RU" altLang="nl-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FAA8941-156E-47F3-8E19-DE5B85B7127F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0872924"/>
      </p:ext>
    </p:extLst>
  </p:cSld>
  <p:clrMapOvr>
    <a:masterClrMapping/>
  </p:clrMapOvr>
  <p:transition/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79388" y="1125538"/>
            <a:ext cx="4316412" cy="50053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125538"/>
            <a:ext cx="4316413" cy="50053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2D22DEA-9F15-42BC-9835-4D6D7B58E81C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3760268-9430-4D07-9EB9-592F588C3404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19E1A9F-7412-49AC-96C8-7FFFFB275B62}" type="slidenum">
              <a:rPr lang="ru-RU" altLang="nl-NL"/>
              <a:pPr/>
              <a:t>‹#›</a:t>
            </a:fld>
            <a:endParaRPr lang="ru-RU" altLang="nl-NL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81F4138-03CE-43EC-962E-4A60FE67119D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1258331"/>
      </p:ext>
    </p:extLst>
  </p:cSld>
  <p:clrMapOvr>
    <a:masterClrMapping/>
  </p:clrMapOvr>
  <p:transition/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48D455B5-33F7-439C-A8A9-9689B366151E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9FA62772-12CD-4E37-AFB9-AE9A4EC293EF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7D872AA-6DA4-40C6-8096-06731E0FB737}" type="slidenum">
              <a:rPr lang="ru-RU" altLang="nl-NL"/>
              <a:pPr/>
              <a:t>‹#›</a:t>
            </a:fld>
            <a:endParaRPr lang="ru-RU" altLang="nl-NL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A68690FA-F8E9-4A55-9DFC-B910849CF2B4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087804"/>
      </p:ext>
    </p:extLst>
  </p:cSld>
  <p:clrMapOvr>
    <a:masterClrMapping/>
  </p:clrMapOvr>
  <p:transition/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930F4988-6521-4AB7-94C9-AFE897C25E1A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98A80E01-7DFC-48C0-AC34-9F9244522C4A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80742C1-97BC-40E4-BA80-740A95820FCC}" type="slidenum">
              <a:rPr lang="ru-RU" altLang="nl-NL"/>
              <a:pPr/>
              <a:t>‹#›</a:t>
            </a:fld>
            <a:endParaRPr lang="ru-RU" altLang="nl-NL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30434D65-6213-484A-B7C5-55AC72E884AF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827314"/>
      </p:ext>
    </p:extLst>
  </p:cSld>
  <p:clrMapOvr>
    <a:masterClrMapping/>
  </p:clrMapOvr>
  <p:transition/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C2809C2D-0BD5-4450-A255-B2D033034992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ABC6B88C-0FE7-4EDC-A22C-C9F350496DB1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16C1CD9-DE9A-4228-B390-2B391D177A6C}" type="slidenum">
              <a:rPr lang="ru-RU" altLang="nl-NL"/>
              <a:pPr/>
              <a:t>‹#›</a:t>
            </a:fld>
            <a:endParaRPr lang="ru-RU" altLang="nl-NL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0B29B54E-0296-4D90-A25E-4092F8018AC0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7926481"/>
      </p:ext>
    </p:extLst>
  </p:cSld>
  <p:clrMapOvr>
    <a:masterClrMapping/>
  </p:clrMapOvr>
  <p:transition/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0C7F459-A26A-4C16-BAE4-07FC5E197472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B071A8C-BC7D-4132-AB19-2F3181C5467F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154816B-AB42-49D4-BA57-0544605F33C9}" type="slidenum">
              <a:rPr lang="ru-RU" altLang="nl-NL"/>
              <a:pPr/>
              <a:t>‹#›</a:t>
            </a:fld>
            <a:endParaRPr lang="ru-RU" altLang="nl-NL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67276F0-5C6E-4D42-8519-002734289E03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2252185"/>
      </p:ext>
    </p:extLst>
  </p:cSld>
  <p:clrMapOvr>
    <a:masterClrMapping/>
  </p:clrMapOvr>
  <p:transition/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2FD5DF3-92DA-40AA-8BD6-136849FDF156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C35D82D-C897-4722-B70A-CE1FBBA3C3FE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0863244-20D5-4128-A26C-9E2BA5092962}" type="slidenum">
              <a:rPr lang="ru-RU" altLang="nl-NL"/>
              <a:pPr/>
              <a:t>‹#›</a:t>
            </a:fld>
            <a:endParaRPr lang="ru-RU" altLang="nl-NL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64ED8BB-6541-4E5F-A1A6-5CA88A630B95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0314595"/>
      </p:ext>
    </p:extLst>
  </p:cSld>
  <p:clrMapOvr>
    <a:masterClrMapping/>
  </p:clrMapOvr>
  <p:transition/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04D92BA-E8AE-46BA-9B4D-FA178A7992E2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EDBBB32-F5FE-4435-B604-905894F4C084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00A92A9-C442-45D9-B8AA-B9DC21E7D522}" type="slidenum">
              <a:rPr lang="ru-RU" altLang="nl-NL"/>
              <a:pPr/>
              <a:t>‹#›</a:t>
            </a:fld>
            <a:endParaRPr lang="ru-RU" altLang="nl-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EF21678-0D4E-4933-8C3E-78E3722988D7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7977698"/>
      </p:ext>
    </p:extLst>
  </p:cSld>
  <p:clrMapOvr>
    <a:masterClrMapping/>
  </p:clrMapOvr>
  <p:transition/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69100" y="44450"/>
            <a:ext cx="2195513" cy="608647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79388" y="44450"/>
            <a:ext cx="6437312" cy="608647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4C18B72-2BDD-4C88-97DD-7D1B7A01E374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53C8411-A3C1-4BD2-A25D-7F3410704405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BCE4944-F659-4F7B-A1E0-BBD57F444FC8}" type="slidenum">
              <a:rPr lang="ru-RU" altLang="nl-NL"/>
              <a:pPr/>
              <a:t>‹#›</a:t>
            </a:fld>
            <a:endParaRPr lang="ru-RU" altLang="nl-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7CD5EF0-7A7A-4DE6-A24D-AF67F433A302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3416864"/>
      </p:ext>
    </p:extLst>
  </p:cSld>
  <p:clrMapOvr>
    <a:masterClrMapping/>
  </p:clrMapOvr>
  <p:transition/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5F390B6-8D8C-4912-BD54-50875ACD5EC8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DC4D178-C566-4B07-8C93-4FF5AAFB7F1E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EC474D-9F10-41D9-A520-F9416C846496}" type="slidenum">
              <a:rPr lang="ru-RU" altLang="nl-NL"/>
              <a:pPr/>
              <a:t>‹#›</a:t>
            </a:fld>
            <a:endParaRPr lang="ru-RU" altLang="nl-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59DD600-9B14-493A-A671-FFC63708417D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7734443"/>
      </p:ext>
    </p:extLst>
  </p:cSld>
  <p:clrMapOvr>
    <a:masterClrMapping/>
  </p:clrMapOvr>
  <p:transition/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9D32559-D122-41C9-A633-2F044752F3C2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5C571A8-AAD8-4767-B5D5-98ADDE840F46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5569DC6-6F4D-4276-9921-D5CB15ACF71F}" type="slidenum">
              <a:rPr lang="ru-RU" altLang="nl-NL"/>
              <a:pPr/>
              <a:t>‹#›</a:t>
            </a:fld>
            <a:endParaRPr lang="ru-RU" altLang="nl-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7E91042-6EBC-409A-B1E7-96A30926B361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4187230"/>
      </p:ext>
    </p:extLst>
  </p:cSld>
  <p:clrMapOvr>
    <a:masterClrMapping/>
  </p:clrMapOvr>
  <p:transition/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1E43A02-E416-475D-94EA-CAEFEEE5268D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BA9159E-B14D-4891-BD5A-B5C19D85EA5F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89C5E6A-9822-47FA-9943-5E87F440C388}" type="slidenum">
              <a:rPr lang="ru-RU" altLang="nl-NL"/>
              <a:pPr/>
              <a:t>‹#›</a:t>
            </a:fld>
            <a:endParaRPr lang="ru-RU" altLang="nl-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EEB8AF4-FCB7-418D-8E36-5427B69AC44A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4334673"/>
      </p:ext>
    </p:extLst>
  </p:cSld>
  <p:clrMapOvr>
    <a:masterClrMapping/>
  </p:clrMapOvr>
  <p:transition/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79388" y="1125538"/>
            <a:ext cx="4316412" cy="50053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125538"/>
            <a:ext cx="4316413" cy="50053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A6AC234-2E40-4894-818C-F9387435B3AC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5F78E70-B8D0-43AB-85DE-6E76481F07CC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6D7A755-6335-4AF9-852C-5285961F6347}" type="slidenum">
              <a:rPr lang="ru-RU" altLang="nl-NL"/>
              <a:pPr/>
              <a:t>‹#›</a:t>
            </a:fld>
            <a:endParaRPr lang="ru-RU" altLang="nl-NL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02E64E4-E916-45F0-8DD1-1CDE35B7E765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3869395"/>
      </p:ext>
    </p:extLst>
  </p:cSld>
  <p:clrMapOvr>
    <a:masterClrMapping/>
  </p:clrMapOvr>
  <p:transition/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DD7C2B39-4986-4F1C-801A-36A72FBFDD3F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6B93206B-46AB-4A97-8618-0B2C1F79CDCC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F5AC77F-0699-4AC3-AE05-05A7952C78AD}" type="slidenum">
              <a:rPr lang="ru-RU" altLang="nl-NL"/>
              <a:pPr/>
              <a:t>‹#›</a:t>
            </a:fld>
            <a:endParaRPr lang="ru-RU" altLang="nl-NL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DBAB8E68-BE9C-44D8-B3DD-DB02002697C8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4531250"/>
      </p:ext>
    </p:extLst>
  </p:cSld>
  <p:clrMapOvr>
    <a:masterClrMapping/>
  </p:clrMapOvr>
  <p:transition/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79C537AB-C93D-4253-B980-492E2C0BF228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FBB5CF3B-20F7-446A-ADA4-D680B82B6D62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04A11D0-7551-4169-A0AF-5CEE8267C429}" type="slidenum">
              <a:rPr lang="ru-RU" altLang="nl-NL"/>
              <a:pPr/>
              <a:t>‹#›</a:t>
            </a:fld>
            <a:endParaRPr lang="ru-RU" altLang="nl-NL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1386421B-B96F-4DAD-AEED-800D61A7CD47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4015900"/>
      </p:ext>
    </p:extLst>
  </p:cSld>
  <p:clrMapOvr>
    <a:masterClrMapping/>
  </p:clrMapOvr>
  <p:transition/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07C6D096-BEEC-4CFC-80F9-029CBA1E66AF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BE60BD57-D786-483C-95A9-33BF056798C6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7E29D96-8EFE-445A-A48A-28E5C31CC365}" type="slidenum">
              <a:rPr lang="ru-RU" altLang="nl-NL"/>
              <a:pPr/>
              <a:t>‹#›</a:t>
            </a:fld>
            <a:endParaRPr lang="ru-RU" altLang="nl-NL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E20EEA23-113F-42BF-87A8-70D86F20D7C5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8133864"/>
      </p:ext>
    </p:extLst>
  </p:cSld>
  <p:clrMapOvr>
    <a:masterClrMapping/>
  </p:clrMapOvr>
  <p:transition/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3BF0476-2040-4767-B84C-D6C1E9024C55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11E4B6A-A674-40E0-B211-B9168DF4F011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0B24C2F-C6B4-4ABE-9C28-E0C8FA67D129}" type="slidenum">
              <a:rPr lang="ru-RU" altLang="nl-NL"/>
              <a:pPr/>
              <a:t>‹#›</a:t>
            </a:fld>
            <a:endParaRPr lang="ru-RU" altLang="nl-NL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2E8B6A8-2872-4C2C-818C-5572BDB6D938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2710170"/>
      </p:ext>
    </p:extLst>
  </p:cSld>
  <p:clrMapOvr>
    <a:masterClrMapping/>
  </p:clrMapOvr>
  <p:transition/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E5B9F13-16AD-488D-85BB-AEA190420DF3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034DF83-201B-41AE-89EB-5B316F171829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C81C86C-17FE-42FB-8370-44B7F2519FB5}" type="slidenum">
              <a:rPr lang="ru-RU" altLang="nl-NL"/>
              <a:pPr/>
              <a:t>‹#›</a:t>
            </a:fld>
            <a:endParaRPr lang="ru-RU" altLang="nl-NL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F246333-AA58-4822-8710-36C8D17EB831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4307288"/>
      </p:ext>
    </p:extLst>
  </p:cSld>
  <p:clrMapOvr>
    <a:masterClrMapping/>
  </p:clrMapOvr>
  <p:transition/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5AD10FB-482F-48AE-98F8-899AFC3EE91C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6DBDCF7-35B8-4A9C-B89B-05D6DCE33E2A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4CF03CC-33E5-437E-9E0F-A3CBD4D31212}" type="slidenum">
              <a:rPr lang="ru-RU" altLang="nl-NL"/>
              <a:pPr/>
              <a:t>‹#›</a:t>
            </a:fld>
            <a:endParaRPr lang="ru-RU" altLang="nl-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6D4ED37-6590-4F17-A299-B39EBBA3C2AC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9746054"/>
      </p:ext>
    </p:extLst>
  </p:cSld>
  <p:clrMapOvr>
    <a:masterClrMapping/>
  </p:clrMapOvr>
  <p:transition/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69100" y="44450"/>
            <a:ext cx="2195513" cy="608647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79388" y="44450"/>
            <a:ext cx="6437312" cy="608647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0768D5F-2B3D-487E-9BDB-1F72B2C6F8AE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2BE26AE-AAB9-4BD4-B1DB-17EB6630C49F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98B150D-B697-4E5D-B3DA-3E212876F802}" type="slidenum">
              <a:rPr lang="ru-RU" altLang="nl-NL"/>
              <a:pPr/>
              <a:t>‹#›</a:t>
            </a:fld>
            <a:endParaRPr lang="ru-RU" altLang="nl-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21022CF-E7CE-418F-AB6E-3BD4DEADE148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088865"/>
      </p:ext>
    </p:extLst>
  </p:cSld>
  <p:clrMapOvr>
    <a:masterClrMapping/>
  </p:clrMapOvr>
  <p:transition/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184C304-C59F-4AAB-85B8-A0FC0680058C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235F68A-22BC-406C-A24B-7D31AE544F84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C473DBF-2B0A-4C8D-8E6D-0621D80C2062}" type="slidenum">
              <a:rPr lang="ru-RU" altLang="nl-NL"/>
              <a:pPr/>
              <a:t>‹#›</a:t>
            </a:fld>
            <a:endParaRPr lang="ru-RU" altLang="nl-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65BA2CB-8F40-41E9-A4D7-775EF092B0B1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0239836"/>
      </p:ext>
    </p:extLst>
  </p:cSld>
  <p:clrMapOvr>
    <a:masterClrMapping/>
  </p:clrMapOvr>
  <p:transition/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96FAE31-DCFC-4A28-881B-42885902D8BE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C862233-C34F-4EFB-A5E2-7EC0FE5191D1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FAE5626-2156-47D5-BE0F-20079EDFC739}" type="slidenum">
              <a:rPr lang="ru-RU" altLang="nl-NL"/>
              <a:pPr/>
              <a:t>‹#›</a:t>
            </a:fld>
            <a:endParaRPr lang="ru-RU" altLang="nl-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2DED273-F8B5-4724-A394-148A2B8D2ABE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1949567"/>
      </p:ext>
    </p:extLst>
  </p:cSld>
  <p:clrMapOvr>
    <a:masterClrMapping/>
  </p:clrMapOvr>
  <p:transition/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A193A64-E216-4CCB-B66E-D62B5AA8E6CE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C6C7860-6AEC-45C1-A856-B90B25A3E126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9A60FB4-912B-4796-BCAC-79FB5F820867}" type="slidenum">
              <a:rPr lang="ru-RU" altLang="nl-NL"/>
              <a:pPr/>
              <a:t>‹#›</a:t>
            </a:fld>
            <a:endParaRPr lang="ru-RU" altLang="nl-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4D361A0-FF9C-47D5-9F47-09752A827D8D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3057287"/>
      </p:ext>
    </p:extLst>
  </p:cSld>
  <p:clrMapOvr>
    <a:masterClrMapping/>
  </p:clrMapOvr>
  <p:transition/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79388" y="1125538"/>
            <a:ext cx="4316412" cy="50053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125538"/>
            <a:ext cx="4316413" cy="50053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F61C4A6-A589-4B05-92AD-65424BCEB295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17CDABA-BD06-4CA5-9CCC-851832E55E1F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F218ADB-ADFF-4741-964B-83CA261FDF11}" type="slidenum">
              <a:rPr lang="ru-RU" altLang="nl-NL"/>
              <a:pPr/>
              <a:t>‹#›</a:t>
            </a:fld>
            <a:endParaRPr lang="ru-RU" altLang="nl-NL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B46B085-EF42-4BCD-8030-98A17D601AE4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1636120"/>
      </p:ext>
    </p:extLst>
  </p:cSld>
  <p:clrMapOvr>
    <a:masterClrMapping/>
  </p:clrMapOvr>
  <p:transition/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068244C2-D99C-4AB0-A884-65724C9D81F6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263A7121-4B0A-4789-9A77-CC9FE9BC0593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C6CC0B-CB5A-4F00-8CBE-42E4DF9E23E2}" type="slidenum">
              <a:rPr lang="ru-RU" altLang="nl-NL"/>
              <a:pPr/>
              <a:t>‹#›</a:t>
            </a:fld>
            <a:endParaRPr lang="ru-RU" altLang="nl-NL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63DCE120-1EC4-4149-98D5-430D166FAFF0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4252668"/>
      </p:ext>
    </p:extLst>
  </p:cSld>
  <p:clrMapOvr>
    <a:masterClrMapping/>
  </p:clrMapOvr>
  <p:transition/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D05063D8-EB17-441B-A741-D75FF1B01380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45B6FA0B-83FC-49EB-8F6D-9DF9E1E8688C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CD666D6-822B-404C-8478-DC92BF57D4DB}" type="slidenum">
              <a:rPr lang="ru-RU" altLang="nl-NL"/>
              <a:pPr/>
              <a:t>‹#›</a:t>
            </a:fld>
            <a:endParaRPr lang="ru-RU" altLang="nl-NL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8B480FF2-37B9-4027-9CFC-C90A52890482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7743282"/>
      </p:ext>
    </p:extLst>
  </p:cSld>
  <p:clrMapOvr>
    <a:masterClrMapping/>
  </p:clrMapOvr>
  <p:transition/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A7DD9863-9484-4BDF-85EB-BB2953D3E608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8C4D48A2-7EEC-4BC2-A681-C2D8ECD2536A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0283430-C886-40F4-A854-0DC7354E55B8}" type="slidenum">
              <a:rPr lang="ru-RU" altLang="nl-NL"/>
              <a:pPr/>
              <a:t>‹#›</a:t>
            </a:fld>
            <a:endParaRPr lang="ru-RU" altLang="nl-NL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D25B0FC5-F0EB-4DBB-A9CC-18ABE120710D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4891670"/>
      </p:ext>
    </p:extLst>
  </p:cSld>
  <p:clrMapOvr>
    <a:masterClrMapping/>
  </p:clrMapOvr>
  <p:transition/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4C5422B-91CA-413A-9517-3FED20B873C5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B516F58-6564-493C-B783-919A902FD1BD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CD16C83-87A4-41D7-B886-766699CA309F}" type="slidenum">
              <a:rPr lang="ru-RU" altLang="nl-NL"/>
              <a:pPr/>
              <a:t>‹#›</a:t>
            </a:fld>
            <a:endParaRPr lang="ru-RU" altLang="nl-NL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A4BD440-4440-4427-8EF3-D9E2620BF58F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6283234"/>
      </p:ext>
    </p:extLst>
  </p:cSld>
  <p:clrMapOvr>
    <a:masterClrMapping/>
  </p:clrMapOvr>
  <p:transition/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EBEB6ED-86A1-4623-B079-1B8936782781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902A837-34F1-4027-8DE9-EBDBCDD8E76D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9F22FEB-CCB4-4B85-B52B-5C45E517D138}" type="slidenum">
              <a:rPr lang="ru-RU" altLang="nl-NL"/>
              <a:pPr/>
              <a:t>‹#›</a:t>
            </a:fld>
            <a:endParaRPr lang="ru-RU" altLang="nl-NL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CBC0954-B9CF-4F32-9CD3-648A015BB1C0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2619391"/>
      </p:ext>
    </p:extLst>
  </p:cSld>
  <p:clrMapOvr>
    <a:masterClrMapping/>
  </p:clrMapOvr>
  <p:transition/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2998D8B-9321-413E-A488-05EFB2375279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620148F-E536-496E-ABC2-0A97A4B033D2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74DBB62-7760-43BF-AE08-49C2A97BDBB9}" type="slidenum">
              <a:rPr lang="ru-RU" altLang="nl-NL"/>
              <a:pPr/>
              <a:t>‹#›</a:t>
            </a:fld>
            <a:endParaRPr lang="ru-RU" altLang="nl-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76099ED-9B63-476A-B193-3C0933E014BD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1933872"/>
      </p:ext>
    </p:extLst>
  </p:cSld>
  <p:clrMapOvr>
    <a:masterClrMapping/>
  </p:clrMapOvr>
  <p:transition/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69100" y="44450"/>
            <a:ext cx="2195513" cy="608647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79388" y="44450"/>
            <a:ext cx="6437312" cy="608647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31E4344-44F5-4D34-887C-1EE5C1AA457B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C240E8F-937F-4A18-A5F5-F1A2F203CBB5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558F1F1-1136-4BB7-8EE5-EC8E67F679F7}" type="slidenum">
              <a:rPr lang="ru-RU" altLang="nl-NL"/>
              <a:pPr/>
              <a:t>‹#›</a:t>
            </a:fld>
            <a:endParaRPr lang="ru-RU" altLang="nl-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E230D3A-F090-46E8-81E2-E8AD59C02400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4046064"/>
      </p:ext>
    </p:extLst>
  </p:cSld>
  <p:clrMapOvr>
    <a:masterClrMapping/>
  </p:clrMapOvr>
  <p:transition/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485907D-CF29-460C-93F0-F8C9821A338F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7AB83B8-7F98-4D31-A41A-798165CB7974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AC71EC4-57E1-4D90-9DD8-93250515133F}" type="slidenum">
              <a:rPr lang="ru-RU" altLang="nl-NL"/>
              <a:pPr/>
              <a:t>‹#›</a:t>
            </a:fld>
            <a:endParaRPr lang="ru-RU" altLang="nl-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D392231-DC60-4A68-91DA-6431FE9C43C2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652311"/>
      </p:ext>
    </p:extLst>
  </p:cSld>
  <p:clrMapOvr>
    <a:masterClrMapping/>
  </p:clrMapOvr>
  <p:transition/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F9F89E8-EF6A-4904-96DC-0FD6EE676774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E59B1CD-A835-4AB6-8C13-39B00344E6AC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B1C7EA6-8B61-4728-8B11-05717DA4F83A}" type="slidenum">
              <a:rPr lang="ru-RU" altLang="nl-NL"/>
              <a:pPr/>
              <a:t>‹#›</a:t>
            </a:fld>
            <a:endParaRPr lang="ru-RU" altLang="nl-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0C89CA6-8CEF-45E0-BAAE-FC530F34E886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6271670"/>
      </p:ext>
    </p:extLst>
  </p:cSld>
  <p:clrMapOvr>
    <a:masterClrMapping/>
  </p:clrMapOvr>
  <p:transition/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1F1DCFD-6C01-4569-AA17-8E73CB50B717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7E2996E-F059-4026-B3EE-97314ED5E275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AA49394-5FD2-4D85-9836-F5180B90763E}" type="slidenum">
              <a:rPr lang="ru-RU" altLang="nl-NL"/>
              <a:pPr/>
              <a:t>‹#›</a:t>
            </a:fld>
            <a:endParaRPr lang="ru-RU" altLang="nl-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3CF7C0D-6271-4DEC-A9EF-D62E2EB29083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8592922"/>
      </p:ext>
    </p:extLst>
  </p:cSld>
  <p:clrMapOvr>
    <a:masterClrMapping/>
  </p:clrMapOvr>
  <p:transition/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79388" y="1125538"/>
            <a:ext cx="4316412" cy="50053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125538"/>
            <a:ext cx="4316413" cy="50053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3EDA17B-593A-4EAE-A2C1-250F47D0C69A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4AEA754-77A0-42A1-A039-FF7766A89110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79F892-FF64-469A-94C5-66848B42FEB3}" type="slidenum">
              <a:rPr lang="ru-RU" altLang="nl-NL"/>
              <a:pPr/>
              <a:t>‹#›</a:t>
            </a:fld>
            <a:endParaRPr lang="ru-RU" altLang="nl-NL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8AA8BCB-DD5B-4449-A2B0-B98710B4B58B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1591918"/>
      </p:ext>
    </p:extLst>
  </p:cSld>
  <p:clrMapOvr>
    <a:masterClrMapping/>
  </p:clrMapOvr>
  <p:transition/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2C6C04A6-F61C-4C13-9567-A7CDD29D1F7B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57F8173D-F07C-405A-AAFC-ECA5243E82FD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7F66A67-AA4C-4407-9803-6F266625A613}" type="slidenum">
              <a:rPr lang="ru-RU" altLang="nl-NL"/>
              <a:pPr/>
              <a:t>‹#›</a:t>
            </a:fld>
            <a:endParaRPr lang="ru-RU" altLang="nl-NL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561FF2F1-EA73-4641-8CCA-69CD0FFDE123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3019039"/>
      </p:ext>
    </p:extLst>
  </p:cSld>
  <p:clrMapOvr>
    <a:masterClrMapping/>
  </p:clrMapOvr>
  <p:transition/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C29E0876-01E2-45D1-8D01-FC1E622C9145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4EA1650E-7687-49F2-B923-423BDED60F8F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2EC3E7A-7366-4797-9AAC-C38047219AC4}" type="slidenum">
              <a:rPr lang="ru-RU" altLang="nl-NL"/>
              <a:pPr/>
              <a:t>‹#›</a:t>
            </a:fld>
            <a:endParaRPr lang="ru-RU" altLang="nl-NL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5F92E97E-240B-48D6-ABAA-40FDA28985F9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2491773"/>
      </p:ext>
    </p:extLst>
  </p:cSld>
  <p:clrMapOvr>
    <a:masterClrMapping/>
  </p:clrMapOvr>
  <p:transition/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50BF5278-652E-4309-94F4-C8A4C31A1F48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CC2C63E4-6625-4433-94AC-7DA97C25B640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6FD53A9-4F26-41D1-8491-B70FF2E997DA}" type="slidenum">
              <a:rPr lang="ru-RU" altLang="nl-NL"/>
              <a:pPr/>
              <a:t>‹#›</a:t>
            </a:fld>
            <a:endParaRPr lang="ru-RU" altLang="nl-NL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AAF76263-A95A-4749-BDC0-74955C2D20B4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1459960"/>
      </p:ext>
    </p:extLst>
  </p:cSld>
  <p:clrMapOvr>
    <a:masterClrMapping/>
  </p:clrMapOvr>
  <p:transition/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3EE851D-3F60-4D7E-9BE1-E69DBF284687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BED84A1-3FC9-4C3B-91A5-1FA59D67E685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80ADB01-E024-47DD-BA86-417176FF56A5}" type="slidenum">
              <a:rPr lang="ru-RU" altLang="nl-NL"/>
              <a:pPr/>
              <a:t>‹#›</a:t>
            </a:fld>
            <a:endParaRPr lang="ru-RU" altLang="nl-NL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16D7DC6-2FDC-428A-8937-D01ADADF9CFB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9815629"/>
      </p:ext>
    </p:extLst>
  </p:cSld>
  <p:clrMapOvr>
    <a:masterClrMapping/>
  </p:clrMapOvr>
  <p:transition/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DB2F405-9C73-4FED-8A96-A9FC7A3D667B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C9A9BA4-0DF7-4D5D-ACA6-A5F0F7B67A80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6557627-0254-4325-8060-558507755BEB}" type="slidenum">
              <a:rPr lang="ru-RU" altLang="nl-NL"/>
              <a:pPr/>
              <a:t>‹#›</a:t>
            </a:fld>
            <a:endParaRPr lang="ru-RU" altLang="nl-NL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EE62DE7-9F88-4F1C-BDC8-8622CB72B843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7209034"/>
      </p:ext>
    </p:extLst>
  </p:cSld>
  <p:clrMapOvr>
    <a:masterClrMapping/>
  </p:clrMapOvr>
  <p:transition/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55DF419-692A-4A8B-927B-DE36D8CC10A8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455AD4A-D6CB-4DF9-A727-E74FA9F1568A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734D5DF-63E8-4538-926E-CB18B3EE162A}" type="slidenum">
              <a:rPr lang="ru-RU" altLang="nl-NL"/>
              <a:pPr/>
              <a:t>‹#›</a:t>
            </a:fld>
            <a:endParaRPr lang="ru-RU" altLang="nl-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7AB0365-530F-46E6-AFBE-60D9306B582D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2474032"/>
      </p:ext>
    </p:extLst>
  </p:cSld>
  <p:clrMapOvr>
    <a:masterClrMapping/>
  </p:clrMapOvr>
  <p:transition/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69100" y="44450"/>
            <a:ext cx="2195513" cy="608647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79388" y="44450"/>
            <a:ext cx="6437312" cy="608647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590DDBB-D9C1-4E12-8314-80C185736E52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28EAFB0-5295-4E2C-9959-BD7730DA4D5A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94B7D37-70A0-489F-9ADB-C1F9BADBF2FA}" type="slidenum">
              <a:rPr lang="ru-RU" altLang="nl-NL"/>
              <a:pPr/>
              <a:t>‹#›</a:t>
            </a:fld>
            <a:endParaRPr lang="ru-RU" altLang="nl-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BCAA178-DFBD-4C93-A3BC-CC8EA7970429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2008158"/>
      </p:ext>
    </p:extLst>
  </p:cSld>
  <p:clrMapOvr>
    <a:masterClrMapping/>
  </p:clrMapOvr>
  <p:transition/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5C56AC2-31B8-4B56-B2EC-B97DCB1AF8BC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2BF060B-19C4-44E5-BDD1-21D1E3283DC9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7953FDD-66E8-4E10-A00F-E1C11AE4CD3B}" type="slidenum">
              <a:rPr lang="ru-RU" altLang="nl-NL"/>
              <a:pPr/>
              <a:t>‹#›</a:t>
            </a:fld>
            <a:endParaRPr lang="ru-RU" altLang="nl-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7EB0F59-7F28-4705-880C-FEE1D45F14FB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9070510"/>
      </p:ext>
    </p:extLst>
  </p:cSld>
  <p:clrMapOvr>
    <a:masterClrMapping/>
  </p:clrMapOvr>
  <p:transition/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58520C3-DB17-4B06-95DE-010956E6B4F1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3730C65-3C9D-48F0-8970-49CA22CF542E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32907A9-BE65-4F08-AC2A-B35F7E250A7F}" type="slidenum">
              <a:rPr lang="ru-RU" altLang="nl-NL"/>
              <a:pPr/>
              <a:t>‹#›</a:t>
            </a:fld>
            <a:endParaRPr lang="ru-RU" altLang="nl-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716F199-E41D-46AE-B436-D0833704CC43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2664563"/>
      </p:ext>
    </p:extLst>
  </p:cSld>
  <p:clrMapOvr>
    <a:masterClrMapping/>
  </p:clrMapOvr>
  <p:transition/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01E7EE4-B9B5-4A55-A847-DE51FA61F76B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308C8CA-760A-4E9F-9210-E3235ED2F24D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FAD7352-AD52-48D4-B7EB-BED0E6634A03}" type="slidenum">
              <a:rPr lang="ru-RU" altLang="nl-NL"/>
              <a:pPr/>
              <a:t>‹#›</a:t>
            </a:fld>
            <a:endParaRPr lang="ru-RU" altLang="nl-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93F35BF-9EE0-4BE5-88BD-0441D7916F7B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1709278"/>
      </p:ext>
    </p:extLst>
  </p:cSld>
  <p:clrMapOvr>
    <a:masterClrMapping/>
  </p:clrMapOvr>
  <p:transition/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79388" y="1125538"/>
            <a:ext cx="4316412" cy="50053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125538"/>
            <a:ext cx="4316413" cy="50053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7299907-711A-4311-AB14-7D06032606C0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08F9F46-288C-49D7-BCA6-55C6CA242555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3F74441-D964-4E0F-B87A-F0E925FC135F}" type="slidenum">
              <a:rPr lang="ru-RU" altLang="nl-NL"/>
              <a:pPr/>
              <a:t>‹#›</a:t>
            </a:fld>
            <a:endParaRPr lang="ru-RU" altLang="nl-NL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C837D23-8FF6-4D99-A182-01D7438E969C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872612"/>
      </p:ext>
    </p:extLst>
  </p:cSld>
  <p:clrMapOvr>
    <a:masterClrMapping/>
  </p:clrMapOvr>
  <p:transition/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6295D9D1-19B1-466F-9014-8184D14756AB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497A8E79-5D2A-4B12-B240-C0327A110A2C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BB85118-7F00-428E-9B30-38D4D417346B}" type="slidenum">
              <a:rPr lang="ru-RU" altLang="nl-NL"/>
              <a:pPr/>
              <a:t>‹#›</a:t>
            </a:fld>
            <a:endParaRPr lang="ru-RU" altLang="nl-NL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0F637FA3-FE89-4B9F-99AC-219B43AF56E2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8634251"/>
      </p:ext>
    </p:extLst>
  </p:cSld>
  <p:clrMapOvr>
    <a:masterClrMapping/>
  </p:clrMapOvr>
  <p:transition/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B51F10F8-F4DF-4512-8637-57934DAD22D5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43C4B32D-A469-4AF6-AFE1-396052821903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0956B7-F1F4-4C02-AC24-1298FDC79F1E}" type="slidenum">
              <a:rPr lang="ru-RU" altLang="nl-NL"/>
              <a:pPr/>
              <a:t>‹#›</a:t>
            </a:fld>
            <a:endParaRPr lang="ru-RU" altLang="nl-NL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546811E7-C7CA-436B-A1B8-5DEC7CDE001F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7275303"/>
      </p:ext>
    </p:extLst>
  </p:cSld>
  <p:clrMapOvr>
    <a:masterClrMapping/>
  </p:clrMapOvr>
  <p:transition/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D822A7D1-9B08-4AE9-A827-3C3D892143A2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5872C01D-2210-4918-A558-BFD73BF6C99B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0A467FA-A52C-4173-9D11-666B32246F19}" type="slidenum">
              <a:rPr lang="ru-RU" altLang="nl-NL"/>
              <a:pPr/>
              <a:t>‹#›</a:t>
            </a:fld>
            <a:endParaRPr lang="ru-RU" altLang="nl-NL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6B0DE525-BB62-4B6F-906D-6B6119A26371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3699045"/>
      </p:ext>
    </p:extLst>
  </p:cSld>
  <p:clrMapOvr>
    <a:masterClrMapping/>
  </p:clrMapOvr>
  <p:transition/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E8D2E00-300E-4B83-8186-DF0E9CBCB5FA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0386A58-EBD7-4550-9A1E-2310AC1F9B5C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0169D4D-504A-4EDD-A7BF-397E4CDA3EC2}" type="slidenum">
              <a:rPr lang="ru-RU" altLang="nl-NL"/>
              <a:pPr/>
              <a:t>‹#›</a:t>
            </a:fld>
            <a:endParaRPr lang="ru-RU" altLang="nl-NL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F6CC888-3239-4CDF-9CBB-2FC44BD279B3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4143179"/>
      </p:ext>
    </p:extLst>
  </p:cSld>
  <p:clrMapOvr>
    <a:masterClrMapping/>
  </p:clrMapOvr>
  <p:transition/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1DD0C1B-069B-450C-AD41-D173E62FD8BA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214E3B3-F047-4163-847B-83D80F6E8CCC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7B9EC2C-D12A-416B-83B5-2FDDE55A631A}" type="slidenum">
              <a:rPr lang="ru-RU" altLang="nl-NL"/>
              <a:pPr/>
              <a:t>‹#›</a:t>
            </a:fld>
            <a:endParaRPr lang="ru-RU" altLang="nl-NL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B4CA561-8A61-4699-96F8-7DA71C720EDE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0672633"/>
      </p:ext>
    </p:extLst>
  </p:cSld>
  <p:clrMapOvr>
    <a:masterClrMapping/>
  </p:clrMapOvr>
  <p:transition/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DC94047-C7F2-48CF-BF41-18271FED3D26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3014FB5-A539-471B-BE07-8907E1D7E9D6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824013F-17B5-4B4C-915F-E6E7BF070227}" type="slidenum">
              <a:rPr lang="ru-RU" altLang="nl-NL"/>
              <a:pPr/>
              <a:t>‹#›</a:t>
            </a:fld>
            <a:endParaRPr lang="ru-RU" altLang="nl-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A7E33AD-4A45-45C0-9A0F-567B5F4EFFD0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385184"/>
      </p:ext>
    </p:extLst>
  </p:cSld>
  <p:clrMapOvr>
    <a:masterClrMapping/>
  </p:clrMapOvr>
  <p:transition/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69100" y="44450"/>
            <a:ext cx="2195513" cy="608647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79388" y="44450"/>
            <a:ext cx="6437312" cy="608647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178FA2F-C2F4-4680-8FE5-FDE231AA3E49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3F2A48C-C0C7-4024-B57F-8AE3214D40E5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D8D91EF-419A-484C-8C79-129480841B1A}" type="slidenum">
              <a:rPr lang="ru-RU" altLang="nl-NL"/>
              <a:pPr/>
              <a:t>‹#›</a:t>
            </a:fld>
            <a:endParaRPr lang="ru-RU" altLang="nl-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DDAD9E3-0477-44BB-8355-17F5A30F9BE2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6358355"/>
      </p:ext>
    </p:extLst>
  </p:cSld>
  <p:clrMapOvr>
    <a:masterClrMapping/>
  </p:clrMapOvr>
  <p:transition/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034AE54-B297-495A-9F66-FADF1E38DE36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A08E2C6-55C8-4150-B811-3F1137E0BB08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801C7C0-5B2E-47F8-B0A8-1A93B9F960F0}" type="slidenum">
              <a:rPr lang="ru-RU" altLang="nl-NL"/>
              <a:pPr/>
              <a:t>‹#›</a:t>
            </a:fld>
            <a:endParaRPr lang="ru-RU" altLang="nl-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AB280E1-A151-42E1-9476-9C84A7410AFD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6875364"/>
      </p:ext>
    </p:extLst>
  </p:cSld>
  <p:clrMapOvr>
    <a:masterClrMapping/>
  </p:clrMapOvr>
  <p:transition/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0ECF942-382B-4A46-8F45-1AD45B241A5C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B09E30C-A266-4FEC-9246-EFCEB58D531E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15518DE-22CA-4CE6-8E05-ECAD2EB3B72D}" type="slidenum">
              <a:rPr lang="ru-RU" altLang="nl-NL"/>
              <a:pPr/>
              <a:t>‹#›</a:t>
            </a:fld>
            <a:endParaRPr lang="ru-RU" altLang="nl-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3076878-99EC-49EF-B49F-3088155DA72D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0706927"/>
      </p:ext>
    </p:extLst>
  </p:cSld>
  <p:clrMapOvr>
    <a:masterClrMapping/>
  </p:clrMapOvr>
  <p:transition/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D040EE2-9025-4392-9D6F-E8418F0A7FEF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079CE9F-713F-49C3-84C1-1C71E90B287E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9C81B7C-3BF2-45BD-8187-8F14C76D850D}" type="slidenum">
              <a:rPr lang="ru-RU" altLang="nl-NL"/>
              <a:pPr/>
              <a:t>‹#›</a:t>
            </a:fld>
            <a:endParaRPr lang="ru-RU" altLang="nl-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C01EE79-B4C9-4772-B5A7-84B9C9DDA717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464560"/>
      </p:ext>
    </p:extLst>
  </p:cSld>
  <p:clrMapOvr>
    <a:masterClrMapping/>
  </p:clrMapOvr>
  <p:transition/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79388" y="1125538"/>
            <a:ext cx="4316412" cy="50053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125538"/>
            <a:ext cx="4316413" cy="50053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B266515-13B9-4F53-9B48-6854DAEC3261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7088D2D-9641-414B-ADB2-B09A3DC51244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349441F-E6FF-44B9-86A0-884D0D0E924C}" type="slidenum">
              <a:rPr lang="ru-RU" altLang="nl-NL"/>
              <a:pPr/>
              <a:t>‹#›</a:t>
            </a:fld>
            <a:endParaRPr lang="ru-RU" altLang="nl-NL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D8FE00A-F3C6-4A33-B16F-5BC4855BA91E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6709092"/>
      </p:ext>
    </p:extLst>
  </p:cSld>
  <p:clrMapOvr>
    <a:masterClrMapping/>
  </p:clrMapOvr>
  <p:transition/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C0727F95-D915-445F-88A0-54591EA4BCFD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38EC9849-9465-4384-890C-0498CA7C6826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03B4568-400E-4975-BC24-E5921AF3493F}" type="slidenum">
              <a:rPr lang="ru-RU" altLang="nl-NL"/>
              <a:pPr/>
              <a:t>‹#›</a:t>
            </a:fld>
            <a:endParaRPr lang="ru-RU" altLang="nl-NL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BF480521-22DB-4568-80EA-B95AED3C7ACC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4721178"/>
      </p:ext>
    </p:extLst>
  </p:cSld>
  <p:clrMapOvr>
    <a:masterClrMapping/>
  </p:clrMapOvr>
  <p:transition/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0C6070FA-04BE-4946-A1EB-10CD6D6C6B5A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4C19A295-1963-44A7-A812-C31A3E464F7A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872F-A4A1-4B30-B881-8782F5918D2F}" type="slidenum">
              <a:rPr lang="ru-RU" altLang="nl-NL"/>
              <a:pPr/>
              <a:t>‹#›</a:t>
            </a:fld>
            <a:endParaRPr lang="ru-RU" altLang="nl-NL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840D3326-88A2-411F-ADB6-F63757373EEA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2764886"/>
      </p:ext>
    </p:extLst>
  </p:cSld>
  <p:clrMapOvr>
    <a:masterClrMapping/>
  </p:clrMapOvr>
  <p:transition/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B3ED9441-B2E3-4105-84D3-B43C8C718E6E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0ED9A1CD-A74B-4EE0-B1F7-EC022402FE0B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7696A61-62A7-4B16-A4E2-D75A7F74BEAE}" type="slidenum">
              <a:rPr lang="ru-RU" altLang="nl-NL"/>
              <a:pPr/>
              <a:t>‹#›</a:t>
            </a:fld>
            <a:endParaRPr lang="ru-RU" altLang="nl-NL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A2884E59-0E32-4257-8BA7-E3156B05EB1C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9191366"/>
      </p:ext>
    </p:extLst>
  </p:cSld>
  <p:clrMapOvr>
    <a:masterClrMapping/>
  </p:clrMapOvr>
  <p:transition/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9027BEC-6424-4360-81D2-EC1EBC8F6396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A59A627-2E52-4BD1-B3EA-1F7D385CA992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B8E25BC-4F58-4E5E-84A4-D4FA32A7AE44}" type="slidenum">
              <a:rPr lang="ru-RU" altLang="nl-NL"/>
              <a:pPr/>
              <a:t>‹#›</a:t>
            </a:fld>
            <a:endParaRPr lang="ru-RU" altLang="nl-NL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82CFD3D-627D-45D9-A7F4-BD2086B653D9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9672130"/>
      </p:ext>
    </p:extLst>
  </p:cSld>
  <p:clrMapOvr>
    <a:masterClrMapping/>
  </p:clrMapOvr>
  <p:transition/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2A92DAA-57D0-4DE2-BD20-A58B1AD66C16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C8E1D2F-16DC-4D45-B2A1-2468A860EF94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C63BB05-29E3-4ABA-813D-D845A3A00155}" type="slidenum">
              <a:rPr lang="ru-RU" altLang="nl-NL"/>
              <a:pPr/>
              <a:t>‹#›</a:t>
            </a:fld>
            <a:endParaRPr lang="ru-RU" altLang="nl-NL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24B6997-42BA-41D9-B8C2-0E103C940713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6897977"/>
      </p:ext>
    </p:extLst>
  </p:cSld>
  <p:clrMapOvr>
    <a:masterClrMapping/>
  </p:clrMapOvr>
  <p:transition/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4C68487-8FCC-450B-BD9A-226D02EAE393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EBE9405-8811-4F00-8923-F35DB6E6F41E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02D0EBF-A2F8-42A0-995C-F71615FACB53}" type="slidenum">
              <a:rPr lang="ru-RU" altLang="nl-NL"/>
              <a:pPr/>
              <a:t>‹#›</a:t>
            </a:fld>
            <a:endParaRPr lang="ru-RU" altLang="nl-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668023B-7300-4748-9892-87C8C0A104B8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0505450"/>
      </p:ext>
    </p:extLst>
  </p:cSld>
  <p:clrMapOvr>
    <a:masterClrMapping/>
  </p:clrMapOvr>
  <p:transition/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69100" y="44450"/>
            <a:ext cx="2195513" cy="608647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79388" y="44450"/>
            <a:ext cx="6437312" cy="608647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BB24056-5206-495C-8CA0-5E3A4CCEDACE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0B83F98-7D33-4F10-AFE2-68503DCE61E7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665AD5-3F29-4CD0-B476-FC50ED3169BB}" type="slidenum">
              <a:rPr lang="ru-RU" altLang="nl-NL"/>
              <a:pPr/>
              <a:t>‹#›</a:t>
            </a:fld>
            <a:endParaRPr lang="ru-RU" altLang="nl-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E5794DE-C4B6-45B8-976A-0426D131E39A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3831760"/>
      </p:ext>
    </p:extLst>
  </p:cSld>
  <p:clrMapOvr>
    <a:masterClrMapping/>
  </p:clrMapOvr>
  <p:transition/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25EA3C4-FC37-4A5C-B003-789D9549B7EC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00D8D28-5FDE-4DC1-944C-1D4263C2176F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27C0A94-451F-453B-BF67-B9556BB956E7}" type="slidenum">
              <a:rPr lang="ru-RU" altLang="nl-NL"/>
              <a:pPr/>
              <a:t>‹#›</a:t>
            </a:fld>
            <a:endParaRPr lang="ru-RU" altLang="nl-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42D7601-57A3-4C8F-AD9D-6AFFADC12C44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7992063"/>
      </p:ext>
    </p:extLst>
  </p:cSld>
  <p:clrMapOvr>
    <a:masterClrMapping/>
  </p:clrMapOvr>
  <p:transition/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F8032E0-161B-4F70-8DC9-9329E9734DA1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1B12EB9-C4F0-4B0A-BB34-F94AC809798F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A203738-0D04-4181-889A-682C8136E1B9}" type="slidenum">
              <a:rPr lang="ru-RU" altLang="nl-NL"/>
              <a:pPr/>
              <a:t>‹#›</a:t>
            </a:fld>
            <a:endParaRPr lang="ru-RU" altLang="nl-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5BA1CC9-48C0-43D1-A998-7C2EC9CE498E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5669275"/>
      </p:ext>
    </p:extLst>
  </p:cSld>
  <p:clrMapOvr>
    <a:masterClrMapping/>
  </p:clrMapOvr>
  <p:transition/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2229387-D0D5-4AF9-A1EB-7B1A7AFE5911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02CDEC9-EF8B-4811-B941-8D578D1CCA46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A809385-DE2B-4516-9E29-A8A1321462C3}" type="slidenum">
              <a:rPr lang="ru-RU" altLang="nl-NL"/>
              <a:pPr/>
              <a:t>‹#›</a:t>
            </a:fld>
            <a:endParaRPr lang="ru-RU" altLang="nl-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F0BA665-5325-476A-B27B-C2D153C6F696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5604409"/>
      </p:ext>
    </p:extLst>
  </p:cSld>
  <p:clrMapOvr>
    <a:masterClrMapping/>
  </p:clrMapOvr>
  <p:transition/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79388" y="1125538"/>
            <a:ext cx="4316412" cy="50053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125538"/>
            <a:ext cx="4316413" cy="50053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CE6E467-90FE-4BD3-8831-6799A090493F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0B400FC-8A8C-4C6B-88E9-EF1529523C81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C3F8BE-30A6-4EEB-A1BF-AD04A3E9E126}" type="slidenum">
              <a:rPr lang="ru-RU" altLang="nl-NL"/>
              <a:pPr/>
              <a:t>‹#›</a:t>
            </a:fld>
            <a:endParaRPr lang="ru-RU" altLang="nl-NL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08CD6BA-93D5-42E5-9944-7091A6586619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8250929"/>
      </p:ext>
    </p:extLst>
  </p:cSld>
  <p:clrMapOvr>
    <a:masterClrMapping/>
  </p:clrMapOvr>
  <p:transition/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2BD2279E-BBD3-480A-9A51-8542A25D0BC6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BDD0295F-3A90-4594-B5D7-6793467B9E6B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0C4E3D3-75FE-4B93-B918-0D0762A9AA27}" type="slidenum">
              <a:rPr lang="ru-RU" altLang="nl-NL"/>
              <a:pPr/>
              <a:t>‹#›</a:t>
            </a:fld>
            <a:endParaRPr lang="ru-RU" altLang="nl-NL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B4F24018-18A5-4475-A408-4D9054510B71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5541780"/>
      </p:ext>
    </p:extLst>
  </p:cSld>
  <p:clrMapOvr>
    <a:masterClrMapping/>
  </p:clrMapOvr>
  <p:transition/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EF9CA889-DFF3-4FED-A593-FA533B7DDC2F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0D2A0987-60C2-487B-A347-58286EC936C3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3703127-519A-49BD-A8A4-B6076B63A0CD}" type="slidenum">
              <a:rPr lang="ru-RU" altLang="nl-NL"/>
              <a:pPr/>
              <a:t>‹#›</a:t>
            </a:fld>
            <a:endParaRPr lang="ru-RU" altLang="nl-NL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BE3DF8D6-234D-44EC-8F0F-04382F305153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770620"/>
      </p:ext>
    </p:extLst>
  </p:cSld>
  <p:clrMapOvr>
    <a:masterClrMapping/>
  </p:clrMapOvr>
  <p:transition/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CE001D30-C29B-43C7-B0B5-0275D0A902C7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8D03B735-A136-408C-8C23-04DF8CB463A4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CCC732C-5043-401E-B8F9-9940AEB2ABF9}" type="slidenum">
              <a:rPr lang="ru-RU" altLang="nl-NL"/>
              <a:pPr/>
              <a:t>‹#›</a:t>
            </a:fld>
            <a:endParaRPr lang="ru-RU" altLang="nl-NL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725CB6C1-7166-44C5-A49C-4715011BA6AB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9924754"/>
      </p:ext>
    </p:extLst>
  </p:cSld>
  <p:clrMapOvr>
    <a:masterClrMapping/>
  </p:clrMapOvr>
  <p:transition/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F6CAB76-104A-44E5-99C3-F8B9E73417F7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7609526-BD58-48A9-B8D1-0BB25BBB7FDF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DE42CA7-3869-4A95-BDB0-44B0E7496668}" type="slidenum">
              <a:rPr lang="ru-RU" altLang="nl-NL"/>
              <a:pPr/>
              <a:t>‹#›</a:t>
            </a:fld>
            <a:endParaRPr lang="ru-RU" altLang="nl-NL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2848B91-A157-473A-ACA9-34954A24D33A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4955410"/>
      </p:ext>
    </p:extLst>
  </p:cSld>
  <p:clrMapOvr>
    <a:masterClrMapping/>
  </p:clrMapOvr>
  <p:transition/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708A130-A2DB-45F5-9D86-3AD57EFCB0A7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893F795-4D7A-4602-B802-EBD7ADA01C31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E04A912-B7D9-431D-A4D1-90631536CB4C}" type="slidenum">
              <a:rPr lang="ru-RU" altLang="nl-NL"/>
              <a:pPr/>
              <a:t>‹#›</a:t>
            </a:fld>
            <a:endParaRPr lang="ru-RU" altLang="nl-NL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6B5760A-BCE8-426D-86ED-DC6A388B9442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8909300"/>
      </p:ext>
    </p:extLst>
  </p:cSld>
  <p:clrMapOvr>
    <a:masterClrMapping/>
  </p:clrMapOvr>
  <p:transition/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D3B9773-4E4D-43A4-AB4B-05DC764FB0DC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35C0D7D-4CC5-4754-B6F3-E0B0036694FB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BABBC6C-B98B-4A3B-B308-7621C2FE9579}" type="slidenum">
              <a:rPr lang="ru-RU" altLang="nl-NL"/>
              <a:pPr/>
              <a:t>‹#›</a:t>
            </a:fld>
            <a:endParaRPr lang="ru-RU" altLang="nl-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9D4EA71-D40C-4B7F-BCCD-9E8BFCB5DE4D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210109"/>
      </p:ext>
    </p:extLst>
  </p:cSld>
  <p:clrMapOvr>
    <a:masterClrMapping/>
  </p:clrMapOvr>
  <p:transition/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69100" y="44450"/>
            <a:ext cx="2195513" cy="608647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79388" y="44450"/>
            <a:ext cx="6437312" cy="608647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2D6F018-873F-4B8A-95F2-A926F5491B3F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9F6CA58-134E-4EEE-BD93-080A90609AD9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B95EFCC-D5A0-4B5D-ABD6-5166610FBDE5}" type="slidenum">
              <a:rPr lang="ru-RU" altLang="nl-NL"/>
              <a:pPr/>
              <a:t>‹#›</a:t>
            </a:fld>
            <a:endParaRPr lang="ru-RU" altLang="nl-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59D70B7-D47C-438A-A08D-EF24DC3B04A7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5917580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5.jpe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6.jpe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7.jpe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8.jpe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10.jpe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image" Target="../media/image11.jpeg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image" Target="../media/image12.jpeg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13" Type="http://schemas.openxmlformats.org/officeDocument/2006/relationships/image" Target="../media/image13.jpeg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1.xml"/><Relationship Id="rId13" Type="http://schemas.openxmlformats.org/officeDocument/2006/relationships/image" Target="../media/image14.jpeg"/><Relationship Id="rId3" Type="http://schemas.openxmlformats.org/officeDocument/2006/relationships/slideLayout" Target="../slideLayouts/slideLayout146.xml"/><Relationship Id="rId7" Type="http://schemas.openxmlformats.org/officeDocument/2006/relationships/slideLayout" Target="../slideLayouts/slideLayout150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9.xml"/><Relationship Id="rId11" Type="http://schemas.openxmlformats.org/officeDocument/2006/relationships/slideLayout" Target="../slideLayouts/slideLayout154.xml"/><Relationship Id="rId5" Type="http://schemas.openxmlformats.org/officeDocument/2006/relationships/slideLayout" Target="../slideLayouts/slideLayout148.xml"/><Relationship Id="rId10" Type="http://schemas.openxmlformats.org/officeDocument/2006/relationships/slideLayout" Target="../slideLayouts/slideLayout153.xml"/><Relationship Id="rId4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52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2.xml"/><Relationship Id="rId13" Type="http://schemas.openxmlformats.org/officeDocument/2006/relationships/image" Target="../media/image15.jpeg"/><Relationship Id="rId3" Type="http://schemas.openxmlformats.org/officeDocument/2006/relationships/slideLayout" Target="../slideLayouts/slideLayout157.xml"/><Relationship Id="rId7" Type="http://schemas.openxmlformats.org/officeDocument/2006/relationships/slideLayout" Target="../slideLayouts/slideLayout161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56.xml"/><Relationship Id="rId1" Type="http://schemas.openxmlformats.org/officeDocument/2006/relationships/slideLayout" Target="../slideLayouts/slideLayout155.xml"/><Relationship Id="rId6" Type="http://schemas.openxmlformats.org/officeDocument/2006/relationships/slideLayout" Target="../slideLayouts/slideLayout160.xml"/><Relationship Id="rId11" Type="http://schemas.openxmlformats.org/officeDocument/2006/relationships/slideLayout" Target="../slideLayouts/slideLayout165.xml"/><Relationship Id="rId5" Type="http://schemas.openxmlformats.org/officeDocument/2006/relationships/slideLayout" Target="../slideLayouts/slideLayout159.xml"/><Relationship Id="rId10" Type="http://schemas.openxmlformats.org/officeDocument/2006/relationships/slideLayout" Target="../slideLayouts/slideLayout164.xml"/><Relationship Id="rId4" Type="http://schemas.openxmlformats.org/officeDocument/2006/relationships/slideLayout" Target="../slideLayouts/slideLayout158.xml"/><Relationship Id="rId9" Type="http://schemas.openxmlformats.org/officeDocument/2006/relationships/slideLayout" Target="../slideLayouts/slideLayout163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3.xml"/><Relationship Id="rId13" Type="http://schemas.openxmlformats.org/officeDocument/2006/relationships/image" Target="../media/image16.jpeg"/><Relationship Id="rId3" Type="http://schemas.openxmlformats.org/officeDocument/2006/relationships/slideLayout" Target="../slideLayouts/slideLayout168.xml"/><Relationship Id="rId7" Type="http://schemas.openxmlformats.org/officeDocument/2006/relationships/slideLayout" Target="../slideLayouts/slideLayout172.xml"/><Relationship Id="rId12" Type="http://schemas.openxmlformats.org/officeDocument/2006/relationships/theme" Target="../theme/theme16.xml"/><Relationship Id="rId2" Type="http://schemas.openxmlformats.org/officeDocument/2006/relationships/slideLayout" Target="../slideLayouts/slideLayout167.xml"/><Relationship Id="rId1" Type="http://schemas.openxmlformats.org/officeDocument/2006/relationships/slideLayout" Target="../slideLayouts/slideLayout166.xml"/><Relationship Id="rId6" Type="http://schemas.openxmlformats.org/officeDocument/2006/relationships/slideLayout" Target="../slideLayouts/slideLayout171.xml"/><Relationship Id="rId11" Type="http://schemas.openxmlformats.org/officeDocument/2006/relationships/slideLayout" Target="../slideLayouts/slideLayout176.xml"/><Relationship Id="rId5" Type="http://schemas.openxmlformats.org/officeDocument/2006/relationships/slideLayout" Target="../slideLayouts/slideLayout170.xml"/><Relationship Id="rId10" Type="http://schemas.openxmlformats.org/officeDocument/2006/relationships/slideLayout" Target="../slideLayouts/slideLayout175.xml"/><Relationship Id="rId4" Type="http://schemas.openxmlformats.org/officeDocument/2006/relationships/slideLayout" Target="../slideLayouts/slideLayout169.xml"/><Relationship Id="rId9" Type="http://schemas.openxmlformats.org/officeDocument/2006/relationships/slideLayout" Target="../slideLayouts/slideLayout17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Rectangle 2">
            <a:extLst>
              <a:ext uri="{FF2B5EF4-FFF2-40B4-BE49-F238E27FC236}">
                <a16:creationId xmlns:a16="http://schemas.microsoft.com/office/drawing/2014/main" id="{C6B91B75-DED5-4E90-AC8C-77EE6F57CD7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79388" y="44450"/>
            <a:ext cx="8785225" cy="100806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203779" name="Rectangle 3">
            <a:extLst>
              <a:ext uri="{FF2B5EF4-FFF2-40B4-BE49-F238E27FC236}">
                <a16:creationId xmlns:a16="http://schemas.microsoft.com/office/drawing/2014/main" id="{61A67FE5-BB8C-421C-8410-1BA2ACB2273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79388" y="1125538"/>
            <a:ext cx="8785225" cy="500538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203780" name="Rectangle 4">
            <a:extLst>
              <a:ext uri="{FF2B5EF4-FFF2-40B4-BE49-F238E27FC236}">
                <a16:creationId xmlns:a16="http://schemas.microsoft.com/office/drawing/2014/main" id="{0143BCCC-FEF2-4DF5-84BD-E894CED397B1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03781" name="Rectangle 5">
            <a:extLst>
              <a:ext uri="{FF2B5EF4-FFF2-40B4-BE49-F238E27FC236}">
                <a16:creationId xmlns:a16="http://schemas.microsoft.com/office/drawing/2014/main" id="{67552C58-F953-430B-B393-4ACBCA7431F2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1pPr>
          </a:lstStyle>
          <a:p>
            <a:fld id="{1CB94E91-591F-481B-A6AC-04F710BFE310}" type="slidenum">
              <a:rPr lang="ru-RU" altLang="nl-NL"/>
              <a:pPr/>
              <a:t>‹#›</a:t>
            </a:fld>
            <a:endParaRPr lang="ru-RU" altLang="nl-NL"/>
          </a:p>
        </p:txBody>
      </p:sp>
      <p:sp>
        <p:nvSpPr>
          <p:cNvPr id="203782" name="Rectangle 6">
            <a:extLst>
              <a:ext uri="{FF2B5EF4-FFF2-40B4-BE49-F238E27FC236}">
                <a16:creationId xmlns:a16="http://schemas.microsoft.com/office/drawing/2014/main" id="{1709C251-BBA0-4E13-867E-864546204ECD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0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46" r:id="rId1"/>
    <p:sldLayoutId id="2147483747" r:id="rId2"/>
    <p:sldLayoutId id="2147483748" r:id="rId3"/>
    <p:sldLayoutId id="2147483749" r:id="rId4"/>
    <p:sldLayoutId id="2147483750" r:id="rId5"/>
    <p:sldLayoutId id="2147483751" r:id="rId6"/>
    <p:sldLayoutId id="2147483752" r:id="rId7"/>
    <p:sldLayoutId id="2147483753" r:id="rId8"/>
    <p:sldLayoutId id="2147483754" r:id="rId9"/>
    <p:sldLayoutId id="2147483755" r:id="rId10"/>
    <p:sldLayoutId id="2147483756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200" b="1">
          <a:solidFill>
            <a:srgbClr val="FFFF00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200" b="1">
          <a:solidFill>
            <a:srgbClr val="FFFF00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200" b="1">
          <a:solidFill>
            <a:srgbClr val="FFFF00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200" b="1">
          <a:solidFill>
            <a:srgbClr val="FFFF00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200" b="1">
          <a:solidFill>
            <a:srgbClr val="FFFF00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200" b="1">
          <a:solidFill>
            <a:srgbClr val="FFFF00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200" b="1">
          <a:solidFill>
            <a:srgbClr val="FFFF00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200" b="1">
          <a:solidFill>
            <a:srgbClr val="FFFF00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200" b="1">
          <a:solidFill>
            <a:srgbClr val="FFFF00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anose="05000000000000000000" pitchFamily="2" charset="2"/>
        <a:buChar char="l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anose="05000000000000000000" pitchFamily="2" charset="2"/>
        <a:buChar char="l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anose="05000000000000000000" pitchFamily="2" charset="2"/>
        <a:buChar char="l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anose="05000000000000000000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" panose="05000000000000000000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170" name="Rectangle 2">
            <a:extLst>
              <a:ext uri="{FF2B5EF4-FFF2-40B4-BE49-F238E27FC236}">
                <a16:creationId xmlns:a16="http://schemas.microsoft.com/office/drawing/2014/main" id="{08D8D946-024C-454C-8971-4D9B354B2C3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79388" y="44450"/>
            <a:ext cx="8785225" cy="100806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263171" name="Rectangle 3">
            <a:extLst>
              <a:ext uri="{FF2B5EF4-FFF2-40B4-BE49-F238E27FC236}">
                <a16:creationId xmlns:a16="http://schemas.microsoft.com/office/drawing/2014/main" id="{24354CEC-3D0B-4F2F-BA3F-C5575586E8B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79388" y="1125538"/>
            <a:ext cx="8785225" cy="500538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263172" name="Rectangle 4">
            <a:extLst>
              <a:ext uri="{FF2B5EF4-FFF2-40B4-BE49-F238E27FC236}">
                <a16:creationId xmlns:a16="http://schemas.microsoft.com/office/drawing/2014/main" id="{3C7F3B6C-CD04-467A-83E0-9B1BF282CF92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63173" name="Rectangle 5">
            <a:extLst>
              <a:ext uri="{FF2B5EF4-FFF2-40B4-BE49-F238E27FC236}">
                <a16:creationId xmlns:a16="http://schemas.microsoft.com/office/drawing/2014/main" id="{C6D5651D-43B6-417D-ABF1-4EC203E5A51C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1pPr>
          </a:lstStyle>
          <a:p>
            <a:fld id="{3534C2B9-1974-4133-825B-79AC42E602E1}" type="slidenum">
              <a:rPr lang="ru-RU" altLang="nl-NL"/>
              <a:pPr/>
              <a:t>‹#›</a:t>
            </a:fld>
            <a:endParaRPr lang="ru-RU" altLang="nl-NL"/>
          </a:p>
        </p:txBody>
      </p:sp>
      <p:sp>
        <p:nvSpPr>
          <p:cNvPr id="263174" name="Rectangle 6">
            <a:extLst>
              <a:ext uri="{FF2B5EF4-FFF2-40B4-BE49-F238E27FC236}">
                <a16:creationId xmlns:a16="http://schemas.microsoft.com/office/drawing/2014/main" id="{1BDB155E-F610-407A-8582-2C4ECD2378E6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0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200" b="1">
          <a:solidFill>
            <a:srgbClr val="FFFF00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200" b="1">
          <a:solidFill>
            <a:srgbClr val="FFFF00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200" b="1">
          <a:solidFill>
            <a:srgbClr val="FFFF00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200" b="1">
          <a:solidFill>
            <a:srgbClr val="FFFF00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200" b="1">
          <a:solidFill>
            <a:srgbClr val="FFFF00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200" b="1">
          <a:solidFill>
            <a:srgbClr val="FFFF00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200" b="1">
          <a:solidFill>
            <a:srgbClr val="FFFF00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200" b="1">
          <a:solidFill>
            <a:srgbClr val="FFFF00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200" b="1">
          <a:solidFill>
            <a:srgbClr val="FFFF00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anose="05000000000000000000" pitchFamily="2" charset="2"/>
        <a:buChar char="l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anose="05000000000000000000" pitchFamily="2" charset="2"/>
        <a:buChar char="l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anose="05000000000000000000" pitchFamily="2" charset="2"/>
        <a:buChar char="l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anose="05000000000000000000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" panose="05000000000000000000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362" name="Rectangle 2">
            <a:extLst>
              <a:ext uri="{FF2B5EF4-FFF2-40B4-BE49-F238E27FC236}">
                <a16:creationId xmlns:a16="http://schemas.microsoft.com/office/drawing/2014/main" id="{7852FEEC-635B-4F9F-A3C1-3912D8934C4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79388" y="44450"/>
            <a:ext cx="8785225" cy="100806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271363" name="Rectangle 3">
            <a:extLst>
              <a:ext uri="{FF2B5EF4-FFF2-40B4-BE49-F238E27FC236}">
                <a16:creationId xmlns:a16="http://schemas.microsoft.com/office/drawing/2014/main" id="{A5D628F1-EE65-4A5E-AB32-F6FBE4ABF02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79388" y="1125538"/>
            <a:ext cx="8785225" cy="500538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271364" name="Rectangle 4">
            <a:extLst>
              <a:ext uri="{FF2B5EF4-FFF2-40B4-BE49-F238E27FC236}">
                <a16:creationId xmlns:a16="http://schemas.microsoft.com/office/drawing/2014/main" id="{55F34BB7-4330-4690-BD09-F60CC9CA26EA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71365" name="Rectangle 5">
            <a:extLst>
              <a:ext uri="{FF2B5EF4-FFF2-40B4-BE49-F238E27FC236}">
                <a16:creationId xmlns:a16="http://schemas.microsoft.com/office/drawing/2014/main" id="{B33AAA84-7034-451C-AE59-9D24F8F2EAE4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1pPr>
          </a:lstStyle>
          <a:p>
            <a:fld id="{BDE203C7-10FF-4A55-834D-2410186852C2}" type="slidenum">
              <a:rPr lang="ru-RU" altLang="nl-NL"/>
              <a:pPr/>
              <a:t>‹#›</a:t>
            </a:fld>
            <a:endParaRPr lang="ru-RU" altLang="nl-NL"/>
          </a:p>
        </p:txBody>
      </p:sp>
      <p:sp>
        <p:nvSpPr>
          <p:cNvPr id="271366" name="Rectangle 6">
            <a:extLst>
              <a:ext uri="{FF2B5EF4-FFF2-40B4-BE49-F238E27FC236}">
                <a16:creationId xmlns:a16="http://schemas.microsoft.com/office/drawing/2014/main" id="{EB6B13DB-4787-4683-B476-FAACDA97D6AD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0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68" r:id="rId1"/>
    <p:sldLayoutId id="2147483769" r:id="rId2"/>
    <p:sldLayoutId id="2147483770" r:id="rId3"/>
    <p:sldLayoutId id="2147483771" r:id="rId4"/>
    <p:sldLayoutId id="2147483772" r:id="rId5"/>
    <p:sldLayoutId id="2147483773" r:id="rId6"/>
    <p:sldLayoutId id="2147483774" r:id="rId7"/>
    <p:sldLayoutId id="2147483775" r:id="rId8"/>
    <p:sldLayoutId id="2147483776" r:id="rId9"/>
    <p:sldLayoutId id="2147483777" r:id="rId10"/>
    <p:sldLayoutId id="2147483778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200" b="1">
          <a:solidFill>
            <a:srgbClr val="FFFF00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200" b="1">
          <a:solidFill>
            <a:srgbClr val="FFFF00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200" b="1">
          <a:solidFill>
            <a:srgbClr val="FFFF00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200" b="1">
          <a:solidFill>
            <a:srgbClr val="FFFF00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200" b="1">
          <a:solidFill>
            <a:srgbClr val="FFFF00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200" b="1">
          <a:solidFill>
            <a:srgbClr val="FFFF00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200" b="1">
          <a:solidFill>
            <a:srgbClr val="FFFF00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200" b="1">
          <a:solidFill>
            <a:srgbClr val="FFFF00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200" b="1">
          <a:solidFill>
            <a:srgbClr val="FFFF00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anose="05000000000000000000" pitchFamily="2" charset="2"/>
        <a:buChar char="l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anose="05000000000000000000" pitchFamily="2" charset="2"/>
        <a:buChar char="l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anose="05000000000000000000" pitchFamily="2" charset="2"/>
        <a:buChar char="l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anose="05000000000000000000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" panose="05000000000000000000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Rectangle 2">
            <a:extLst>
              <a:ext uri="{FF2B5EF4-FFF2-40B4-BE49-F238E27FC236}">
                <a16:creationId xmlns:a16="http://schemas.microsoft.com/office/drawing/2014/main" id="{D6F46038-EC87-4F6A-A662-54B798A5D8C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79388" y="44450"/>
            <a:ext cx="8785225" cy="100806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209923" name="Rectangle 3">
            <a:extLst>
              <a:ext uri="{FF2B5EF4-FFF2-40B4-BE49-F238E27FC236}">
                <a16:creationId xmlns:a16="http://schemas.microsoft.com/office/drawing/2014/main" id="{2ADCBB2B-993D-40B7-8DAB-46D76BD18DA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79388" y="1125538"/>
            <a:ext cx="8785225" cy="500538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209924" name="Rectangle 4">
            <a:extLst>
              <a:ext uri="{FF2B5EF4-FFF2-40B4-BE49-F238E27FC236}">
                <a16:creationId xmlns:a16="http://schemas.microsoft.com/office/drawing/2014/main" id="{334FD9CC-28E5-4A24-BA92-7094525EC1E8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09925" name="Rectangle 5">
            <a:extLst>
              <a:ext uri="{FF2B5EF4-FFF2-40B4-BE49-F238E27FC236}">
                <a16:creationId xmlns:a16="http://schemas.microsoft.com/office/drawing/2014/main" id="{BE2CEA83-E884-4579-9775-34BD929D47CA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1pPr>
          </a:lstStyle>
          <a:p>
            <a:fld id="{01DA4BB0-0B2E-4595-A0B5-D0CC043EF28F}" type="slidenum">
              <a:rPr lang="ru-RU" altLang="nl-NL"/>
              <a:pPr/>
              <a:t>‹#›</a:t>
            </a:fld>
            <a:endParaRPr lang="ru-RU" altLang="nl-NL"/>
          </a:p>
        </p:txBody>
      </p:sp>
      <p:sp>
        <p:nvSpPr>
          <p:cNvPr id="209926" name="Rectangle 6">
            <a:extLst>
              <a:ext uri="{FF2B5EF4-FFF2-40B4-BE49-F238E27FC236}">
                <a16:creationId xmlns:a16="http://schemas.microsoft.com/office/drawing/2014/main" id="{1803B35A-67FB-41E3-8452-20A41A2CA287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0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79" r:id="rId1"/>
    <p:sldLayoutId id="2147483780" r:id="rId2"/>
    <p:sldLayoutId id="2147483781" r:id="rId3"/>
    <p:sldLayoutId id="2147483782" r:id="rId4"/>
    <p:sldLayoutId id="2147483783" r:id="rId5"/>
    <p:sldLayoutId id="2147483784" r:id="rId6"/>
    <p:sldLayoutId id="2147483785" r:id="rId7"/>
    <p:sldLayoutId id="2147483786" r:id="rId8"/>
    <p:sldLayoutId id="2147483787" r:id="rId9"/>
    <p:sldLayoutId id="2147483788" r:id="rId10"/>
    <p:sldLayoutId id="2147483789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200" b="1">
          <a:solidFill>
            <a:srgbClr val="FFFF00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200" b="1">
          <a:solidFill>
            <a:srgbClr val="FFFF00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200" b="1">
          <a:solidFill>
            <a:srgbClr val="FFFF00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200" b="1">
          <a:solidFill>
            <a:srgbClr val="FFFF00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200" b="1">
          <a:solidFill>
            <a:srgbClr val="FFFF00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200" b="1">
          <a:solidFill>
            <a:srgbClr val="FFFF00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200" b="1">
          <a:solidFill>
            <a:srgbClr val="FFFF00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200" b="1">
          <a:solidFill>
            <a:srgbClr val="FFFF00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200" b="1">
          <a:solidFill>
            <a:srgbClr val="FFFF00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anose="05000000000000000000" pitchFamily="2" charset="2"/>
        <a:buChar char="l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anose="05000000000000000000" pitchFamily="2" charset="2"/>
        <a:buChar char="l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anose="05000000000000000000" pitchFamily="2" charset="2"/>
        <a:buChar char="l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anose="05000000000000000000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" panose="05000000000000000000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Rectangle 2">
            <a:extLst>
              <a:ext uri="{FF2B5EF4-FFF2-40B4-BE49-F238E27FC236}">
                <a16:creationId xmlns:a16="http://schemas.microsoft.com/office/drawing/2014/main" id="{15342FDE-71A1-4765-B6E0-C8D31A7016F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79388" y="44450"/>
            <a:ext cx="8785225" cy="100806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207875" name="Rectangle 3">
            <a:extLst>
              <a:ext uri="{FF2B5EF4-FFF2-40B4-BE49-F238E27FC236}">
                <a16:creationId xmlns:a16="http://schemas.microsoft.com/office/drawing/2014/main" id="{3E555CF5-882A-4616-8ACF-2D2C10DA0C6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79388" y="1125538"/>
            <a:ext cx="8785225" cy="500538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207876" name="Rectangle 4">
            <a:extLst>
              <a:ext uri="{FF2B5EF4-FFF2-40B4-BE49-F238E27FC236}">
                <a16:creationId xmlns:a16="http://schemas.microsoft.com/office/drawing/2014/main" id="{7B04DDC0-7391-4BD6-8D57-57EE4E051EB3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07877" name="Rectangle 5">
            <a:extLst>
              <a:ext uri="{FF2B5EF4-FFF2-40B4-BE49-F238E27FC236}">
                <a16:creationId xmlns:a16="http://schemas.microsoft.com/office/drawing/2014/main" id="{318562B5-1557-4A61-93FF-411641F774F9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1pPr>
          </a:lstStyle>
          <a:p>
            <a:fld id="{A226B9EC-E7E1-483B-89A0-C44C70EF4779}" type="slidenum">
              <a:rPr lang="ru-RU" altLang="nl-NL"/>
              <a:pPr/>
              <a:t>‹#›</a:t>
            </a:fld>
            <a:endParaRPr lang="ru-RU" altLang="nl-NL"/>
          </a:p>
        </p:txBody>
      </p:sp>
      <p:sp>
        <p:nvSpPr>
          <p:cNvPr id="207878" name="Rectangle 6">
            <a:extLst>
              <a:ext uri="{FF2B5EF4-FFF2-40B4-BE49-F238E27FC236}">
                <a16:creationId xmlns:a16="http://schemas.microsoft.com/office/drawing/2014/main" id="{3FF44D5D-6174-4BB9-AEB8-938B712F0197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0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90" r:id="rId1"/>
    <p:sldLayoutId id="2147483791" r:id="rId2"/>
    <p:sldLayoutId id="2147483792" r:id="rId3"/>
    <p:sldLayoutId id="2147483793" r:id="rId4"/>
    <p:sldLayoutId id="2147483794" r:id="rId5"/>
    <p:sldLayoutId id="2147483795" r:id="rId6"/>
    <p:sldLayoutId id="2147483796" r:id="rId7"/>
    <p:sldLayoutId id="2147483797" r:id="rId8"/>
    <p:sldLayoutId id="2147483798" r:id="rId9"/>
    <p:sldLayoutId id="2147483799" r:id="rId10"/>
    <p:sldLayoutId id="2147483800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200" b="1">
          <a:solidFill>
            <a:srgbClr val="FFFF00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200" b="1">
          <a:solidFill>
            <a:srgbClr val="FFFF00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200" b="1">
          <a:solidFill>
            <a:srgbClr val="FFFF00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200" b="1">
          <a:solidFill>
            <a:srgbClr val="FFFF00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200" b="1">
          <a:solidFill>
            <a:srgbClr val="FFFF00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200" b="1">
          <a:solidFill>
            <a:srgbClr val="FFFF00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200" b="1">
          <a:solidFill>
            <a:srgbClr val="FFFF00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200" b="1">
          <a:solidFill>
            <a:srgbClr val="FFFF00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200" b="1">
          <a:solidFill>
            <a:srgbClr val="FFFF00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anose="05000000000000000000" pitchFamily="2" charset="2"/>
        <a:buChar char="l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anose="05000000000000000000" pitchFamily="2" charset="2"/>
        <a:buChar char="l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anose="05000000000000000000" pitchFamily="2" charset="2"/>
        <a:buChar char="l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anose="05000000000000000000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" panose="05000000000000000000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4" name="Rectangle 2">
            <a:extLst>
              <a:ext uri="{FF2B5EF4-FFF2-40B4-BE49-F238E27FC236}">
                <a16:creationId xmlns:a16="http://schemas.microsoft.com/office/drawing/2014/main" id="{E045586E-2F44-4D4A-B878-EDD63ACD736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79388" y="44450"/>
            <a:ext cx="8785225" cy="100806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264195" name="Rectangle 3">
            <a:extLst>
              <a:ext uri="{FF2B5EF4-FFF2-40B4-BE49-F238E27FC236}">
                <a16:creationId xmlns:a16="http://schemas.microsoft.com/office/drawing/2014/main" id="{13332634-0DDA-4058-9932-F648DC242BE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79388" y="1125538"/>
            <a:ext cx="8785225" cy="500538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264196" name="Rectangle 4">
            <a:extLst>
              <a:ext uri="{FF2B5EF4-FFF2-40B4-BE49-F238E27FC236}">
                <a16:creationId xmlns:a16="http://schemas.microsoft.com/office/drawing/2014/main" id="{2EACF184-D720-471D-B5FF-C4D830011719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64197" name="Rectangle 5">
            <a:extLst>
              <a:ext uri="{FF2B5EF4-FFF2-40B4-BE49-F238E27FC236}">
                <a16:creationId xmlns:a16="http://schemas.microsoft.com/office/drawing/2014/main" id="{52BA88D8-E448-4F74-9E31-92832D92EF96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1pPr>
          </a:lstStyle>
          <a:p>
            <a:fld id="{9A651825-8EF3-49EC-8332-4CC1C3799682}" type="slidenum">
              <a:rPr lang="ru-RU" altLang="nl-NL"/>
              <a:pPr/>
              <a:t>‹#›</a:t>
            </a:fld>
            <a:endParaRPr lang="ru-RU" altLang="nl-NL"/>
          </a:p>
        </p:txBody>
      </p:sp>
      <p:sp>
        <p:nvSpPr>
          <p:cNvPr id="264198" name="Rectangle 6">
            <a:extLst>
              <a:ext uri="{FF2B5EF4-FFF2-40B4-BE49-F238E27FC236}">
                <a16:creationId xmlns:a16="http://schemas.microsoft.com/office/drawing/2014/main" id="{A533F97E-0EF8-4249-A5ED-832D0D2B6287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0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801" r:id="rId1"/>
    <p:sldLayoutId id="2147483802" r:id="rId2"/>
    <p:sldLayoutId id="2147483803" r:id="rId3"/>
    <p:sldLayoutId id="2147483804" r:id="rId4"/>
    <p:sldLayoutId id="2147483805" r:id="rId5"/>
    <p:sldLayoutId id="2147483806" r:id="rId6"/>
    <p:sldLayoutId id="2147483807" r:id="rId7"/>
    <p:sldLayoutId id="2147483808" r:id="rId8"/>
    <p:sldLayoutId id="2147483809" r:id="rId9"/>
    <p:sldLayoutId id="2147483810" r:id="rId10"/>
    <p:sldLayoutId id="2147483811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200" b="1">
          <a:solidFill>
            <a:srgbClr val="FFFF00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200" b="1">
          <a:solidFill>
            <a:srgbClr val="FFFF00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200" b="1">
          <a:solidFill>
            <a:srgbClr val="FFFF00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200" b="1">
          <a:solidFill>
            <a:srgbClr val="FFFF00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200" b="1">
          <a:solidFill>
            <a:srgbClr val="FFFF00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200" b="1">
          <a:solidFill>
            <a:srgbClr val="FFFF00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200" b="1">
          <a:solidFill>
            <a:srgbClr val="FFFF00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200" b="1">
          <a:solidFill>
            <a:srgbClr val="FFFF00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200" b="1">
          <a:solidFill>
            <a:srgbClr val="FFFF00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anose="05000000000000000000" pitchFamily="2" charset="2"/>
        <a:buChar char="l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anose="05000000000000000000" pitchFamily="2" charset="2"/>
        <a:buChar char="l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anose="05000000000000000000" pitchFamily="2" charset="2"/>
        <a:buChar char="l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anose="05000000000000000000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" panose="05000000000000000000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458" name="Rectangle 2">
            <a:extLst>
              <a:ext uri="{FF2B5EF4-FFF2-40B4-BE49-F238E27FC236}">
                <a16:creationId xmlns:a16="http://schemas.microsoft.com/office/drawing/2014/main" id="{0E7841C1-53AE-4823-A38A-70C489F9128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79388" y="44450"/>
            <a:ext cx="8785225" cy="100806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275459" name="Rectangle 3">
            <a:extLst>
              <a:ext uri="{FF2B5EF4-FFF2-40B4-BE49-F238E27FC236}">
                <a16:creationId xmlns:a16="http://schemas.microsoft.com/office/drawing/2014/main" id="{C6796734-602C-41EE-9D24-F71ADC58818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79388" y="1125538"/>
            <a:ext cx="8785225" cy="500538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275460" name="Rectangle 4">
            <a:extLst>
              <a:ext uri="{FF2B5EF4-FFF2-40B4-BE49-F238E27FC236}">
                <a16:creationId xmlns:a16="http://schemas.microsoft.com/office/drawing/2014/main" id="{78141EDA-DE99-4058-A4AC-DC39503F53CF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75461" name="Rectangle 5">
            <a:extLst>
              <a:ext uri="{FF2B5EF4-FFF2-40B4-BE49-F238E27FC236}">
                <a16:creationId xmlns:a16="http://schemas.microsoft.com/office/drawing/2014/main" id="{31B2C6DB-9B53-407A-BE53-0FBF98CCF180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1pPr>
          </a:lstStyle>
          <a:p>
            <a:fld id="{21F9ECB2-D8D8-48A7-AFC3-2645C2A62024}" type="slidenum">
              <a:rPr lang="ru-RU" altLang="nl-NL"/>
              <a:pPr/>
              <a:t>‹#›</a:t>
            </a:fld>
            <a:endParaRPr lang="ru-RU" altLang="nl-NL"/>
          </a:p>
        </p:txBody>
      </p:sp>
      <p:sp>
        <p:nvSpPr>
          <p:cNvPr id="275462" name="Rectangle 6">
            <a:extLst>
              <a:ext uri="{FF2B5EF4-FFF2-40B4-BE49-F238E27FC236}">
                <a16:creationId xmlns:a16="http://schemas.microsoft.com/office/drawing/2014/main" id="{3B763B88-DEAF-4B8E-886D-B26A4C14F52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0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812" r:id="rId1"/>
    <p:sldLayoutId id="2147483813" r:id="rId2"/>
    <p:sldLayoutId id="2147483814" r:id="rId3"/>
    <p:sldLayoutId id="2147483815" r:id="rId4"/>
    <p:sldLayoutId id="2147483816" r:id="rId5"/>
    <p:sldLayoutId id="2147483817" r:id="rId6"/>
    <p:sldLayoutId id="2147483818" r:id="rId7"/>
    <p:sldLayoutId id="2147483819" r:id="rId8"/>
    <p:sldLayoutId id="2147483820" r:id="rId9"/>
    <p:sldLayoutId id="2147483821" r:id="rId10"/>
    <p:sldLayoutId id="2147483822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200" b="1">
          <a:solidFill>
            <a:srgbClr val="FFFF00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200" b="1">
          <a:solidFill>
            <a:srgbClr val="FFFF00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200" b="1">
          <a:solidFill>
            <a:srgbClr val="FFFF00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200" b="1">
          <a:solidFill>
            <a:srgbClr val="FFFF00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200" b="1">
          <a:solidFill>
            <a:srgbClr val="FFFF00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200" b="1">
          <a:solidFill>
            <a:srgbClr val="FFFF00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200" b="1">
          <a:solidFill>
            <a:srgbClr val="FFFF00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200" b="1">
          <a:solidFill>
            <a:srgbClr val="FFFF00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200" b="1">
          <a:solidFill>
            <a:srgbClr val="FFFF00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anose="05000000000000000000" pitchFamily="2" charset="2"/>
        <a:buChar char="l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anose="05000000000000000000" pitchFamily="2" charset="2"/>
        <a:buChar char="l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anose="05000000000000000000" pitchFamily="2" charset="2"/>
        <a:buChar char="l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anose="05000000000000000000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" panose="05000000000000000000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314" name="Rectangle 2">
            <a:extLst>
              <a:ext uri="{FF2B5EF4-FFF2-40B4-BE49-F238E27FC236}">
                <a16:creationId xmlns:a16="http://schemas.microsoft.com/office/drawing/2014/main" id="{C95F16D2-F4B5-4AA5-BCF9-304DCA7A668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79388" y="44450"/>
            <a:ext cx="8785225" cy="100806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269315" name="Rectangle 3">
            <a:extLst>
              <a:ext uri="{FF2B5EF4-FFF2-40B4-BE49-F238E27FC236}">
                <a16:creationId xmlns:a16="http://schemas.microsoft.com/office/drawing/2014/main" id="{0F38820F-24B9-4CE3-85F1-28BFEBAB0A3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79388" y="1125538"/>
            <a:ext cx="8785225" cy="500538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269316" name="Rectangle 4">
            <a:extLst>
              <a:ext uri="{FF2B5EF4-FFF2-40B4-BE49-F238E27FC236}">
                <a16:creationId xmlns:a16="http://schemas.microsoft.com/office/drawing/2014/main" id="{04CAEE08-8317-47B2-9295-0B37113F744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69317" name="Rectangle 5">
            <a:extLst>
              <a:ext uri="{FF2B5EF4-FFF2-40B4-BE49-F238E27FC236}">
                <a16:creationId xmlns:a16="http://schemas.microsoft.com/office/drawing/2014/main" id="{BB656726-7A8C-47E2-B495-BB0689BCA991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1pPr>
          </a:lstStyle>
          <a:p>
            <a:fld id="{CE20D925-42F8-4945-B2DB-3A3BB35649C1}" type="slidenum">
              <a:rPr lang="ru-RU" altLang="nl-NL"/>
              <a:pPr/>
              <a:t>‹#›</a:t>
            </a:fld>
            <a:endParaRPr lang="ru-RU" altLang="nl-NL"/>
          </a:p>
        </p:txBody>
      </p:sp>
      <p:sp>
        <p:nvSpPr>
          <p:cNvPr id="269318" name="Rectangle 6">
            <a:extLst>
              <a:ext uri="{FF2B5EF4-FFF2-40B4-BE49-F238E27FC236}">
                <a16:creationId xmlns:a16="http://schemas.microsoft.com/office/drawing/2014/main" id="{CE4457B9-D6EF-4E09-B148-A3FAADB9E938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0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823" r:id="rId1"/>
    <p:sldLayoutId id="2147483824" r:id="rId2"/>
    <p:sldLayoutId id="2147483825" r:id="rId3"/>
    <p:sldLayoutId id="2147483826" r:id="rId4"/>
    <p:sldLayoutId id="2147483827" r:id="rId5"/>
    <p:sldLayoutId id="2147483828" r:id="rId6"/>
    <p:sldLayoutId id="2147483829" r:id="rId7"/>
    <p:sldLayoutId id="2147483830" r:id="rId8"/>
    <p:sldLayoutId id="2147483831" r:id="rId9"/>
    <p:sldLayoutId id="2147483832" r:id="rId10"/>
    <p:sldLayoutId id="2147483833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200" b="1">
          <a:solidFill>
            <a:srgbClr val="FFFF00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200" b="1">
          <a:solidFill>
            <a:srgbClr val="FFFF00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200" b="1">
          <a:solidFill>
            <a:srgbClr val="FFFF00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200" b="1">
          <a:solidFill>
            <a:srgbClr val="FFFF00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200" b="1">
          <a:solidFill>
            <a:srgbClr val="FFFF00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200" b="1">
          <a:solidFill>
            <a:srgbClr val="FFFF00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200" b="1">
          <a:solidFill>
            <a:srgbClr val="FFFF00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200" b="1">
          <a:solidFill>
            <a:srgbClr val="FFFF00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200" b="1">
          <a:solidFill>
            <a:srgbClr val="FFFF00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anose="05000000000000000000" pitchFamily="2" charset="2"/>
        <a:buChar char="l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anose="05000000000000000000" pitchFamily="2" charset="2"/>
        <a:buChar char="l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anose="05000000000000000000" pitchFamily="2" charset="2"/>
        <a:buChar char="l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anose="05000000000000000000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" panose="05000000000000000000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146" name="Rectangle 2">
            <a:extLst>
              <a:ext uri="{FF2B5EF4-FFF2-40B4-BE49-F238E27FC236}">
                <a16:creationId xmlns:a16="http://schemas.microsoft.com/office/drawing/2014/main" id="{DD4CC5D9-802E-40AF-8C18-D2AAB25F754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79388" y="44450"/>
            <a:ext cx="8785225" cy="100806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262147" name="Rectangle 3">
            <a:extLst>
              <a:ext uri="{FF2B5EF4-FFF2-40B4-BE49-F238E27FC236}">
                <a16:creationId xmlns:a16="http://schemas.microsoft.com/office/drawing/2014/main" id="{159E2427-355A-4E8B-ADED-99E24E0FDD5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79388" y="1125538"/>
            <a:ext cx="8785225" cy="500538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262148" name="Rectangle 4">
            <a:extLst>
              <a:ext uri="{FF2B5EF4-FFF2-40B4-BE49-F238E27FC236}">
                <a16:creationId xmlns:a16="http://schemas.microsoft.com/office/drawing/2014/main" id="{E8C608CF-1AD0-4D43-A45F-8236BBA402EF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62149" name="Rectangle 5">
            <a:extLst>
              <a:ext uri="{FF2B5EF4-FFF2-40B4-BE49-F238E27FC236}">
                <a16:creationId xmlns:a16="http://schemas.microsoft.com/office/drawing/2014/main" id="{13FB41F1-52D1-46CF-9893-D0F5B705A1F2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1pPr>
          </a:lstStyle>
          <a:p>
            <a:fld id="{12B95FA2-8CFB-45FC-A544-4121B126049B}" type="slidenum">
              <a:rPr lang="ru-RU" altLang="nl-NL"/>
              <a:pPr/>
              <a:t>‹#›</a:t>
            </a:fld>
            <a:endParaRPr lang="ru-RU" altLang="nl-NL"/>
          </a:p>
        </p:txBody>
      </p:sp>
      <p:sp>
        <p:nvSpPr>
          <p:cNvPr id="262150" name="Rectangle 6">
            <a:extLst>
              <a:ext uri="{FF2B5EF4-FFF2-40B4-BE49-F238E27FC236}">
                <a16:creationId xmlns:a16="http://schemas.microsoft.com/office/drawing/2014/main" id="{2BBCBFD8-8D67-4A52-BC99-BA2C35CA469F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0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834" r:id="rId1"/>
    <p:sldLayoutId id="2147483835" r:id="rId2"/>
    <p:sldLayoutId id="2147483836" r:id="rId3"/>
    <p:sldLayoutId id="2147483837" r:id="rId4"/>
    <p:sldLayoutId id="2147483838" r:id="rId5"/>
    <p:sldLayoutId id="2147483839" r:id="rId6"/>
    <p:sldLayoutId id="2147483840" r:id="rId7"/>
    <p:sldLayoutId id="2147483841" r:id="rId8"/>
    <p:sldLayoutId id="2147483842" r:id="rId9"/>
    <p:sldLayoutId id="2147483843" r:id="rId10"/>
    <p:sldLayoutId id="2147483844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200" b="1">
          <a:solidFill>
            <a:srgbClr val="FFFF00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200" b="1">
          <a:solidFill>
            <a:srgbClr val="FFFF00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200" b="1">
          <a:solidFill>
            <a:srgbClr val="FFFF00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200" b="1">
          <a:solidFill>
            <a:srgbClr val="FFFF00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200" b="1">
          <a:solidFill>
            <a:srgbClr val="FFFF00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200" b="1">
          <a:solidFill>
            <a:srgbClr val="FFFF00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200" b="1">
          <a:solidFill>
            <a:srgbClr val="FFFF00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200" b="1">
          <a:solidFill>
            <a:srgbClr val="FFFF00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200" b="1">
          <a:solidFill>
            <a:srgbClr val="FFFF00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anose="05000000000000000000" pitchFamily="2" charset="2"/>
        <a:buChar char="l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anose="05000000000000000000" pitchFamily="2" charset="2"/>
        <a:buChar char="l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anose="05000000000000000000" pitchFamily="2" charset="2"/>
        <a:buChar char="l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anose="05000000000000000000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" panose="05000000000000000000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Rectangle 2">
            <a:extLst>
              <a:ext uri="{FF2B5EF4-FFF2-40B4-BE49-F238E27FC236}">
                <a16:creationId xmlns:a16="http://schemas.microsoft.com/office/drawing/2014/main" id="{BB9E144A-D03E-4E06-8859-9E4A2148D8A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79388" y="44450"/>
            <a:ext cx="8785225" cy="100806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202755" name="Rectangle 3">
            <a:extLst>
              <a:ext uri="{FF2B5EF4-FFF2-40B4-BE49-F238E27FC236}">
                <a16:creationId xmlns:a16="http://schemas.microsoft.com/office/drawing/2014/main" id="{63FA1AC2-2A20-4283-A3AC-75BCEABE57B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79388" y="1125538"/>
            <a:ext cx="8785225" cy="500538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202756" name="Rectangle 4">
            <a:extLst>
              <a:ext uri="{FF2B5EF4-FFF2-40B4-BE49-F238E27FC236}">
                <a16:creationId xmlns:a16="http://schemas.microsoft.com/office/drawing/2014/main" id="{BB524DE0-FD08-42F9-8B64-A0BE04630E2F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02757" name="Rectangle 5">
            <a:extLst>
              <a:ext uri="{FF2B5EF4-FFF2-40B4-BE49-F238E27FC236}">
                <a16:creationId xmlns:a16="http://schemas.microsoft.com/office/drawing/2014/main" id="{1FE4030E-1BCC-4BFF-B7B8-DDF260D45338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1pPr>
          </a:lstStyle>
          <a:p>
            <a:fld id="{E0146CDA-D14F-49EB-8DD2-D8F19D6F70F9}" type="slidenum">
              <a:rPr lang="ru-RU" altLang="nl-NL"/>
              <a:pPr/>
              <a:t>‹#›</a:t>
            </a:fld>
            <a:endParaRPr lang="ru-RU" altLang="nl-NL"/>
          </a:p>
        </p:txBody>
      </p:sp>
      <p:sp>
        <p:nvSpPr>
          <p:cNvPr id="202758" name="Rectangle 6">
            <a:extLst>
              <a:ext uri="{FF2B5EF4-FFF2-40B4-BE49-F238E27FC236}">
                <a16:creationId xmlns:a16="http://schemas.microsoft.com/office/drawing/2014/main" id="{AE2A44E1-D841-4B18-BC7D-524F6E5D4CE9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0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845" r:id="rId1"/>
    <p:sldLayoutId id="2147483846" r:id="rId2"/>
    <p:sldLayoutId id="2147483847" r:id="rId3"/>
    <p:sldLayoutId id="2147483848" r:id="rId4"/>
    <p:sldLayoutId id="2147483849" r:id="rId5"/>
    <p:sldLayoutId id="2147483850" r:id="rId6"/>
    <p:sldLayoutId id="2147483851" r:id="rId7"/>
    <p:sldLayoutId id="2147483852" r:id="rId8"/>
    <p:sldLayoutId id="2147483853" r:id="rId9"/>
    <p:sldLayoutId id="2147483854" r:id="rId10"/>
    <p:sldLayoutId id="2147483855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200" b="1">
          <a:solidFill>
            <a:srgbClr val="FFFF00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200" b="1">
          <a:solidFill>
            <a:srgbClr val="FFFF00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200" b="1">
          <a:solidFill>
            <a:srgbClr val="FFFF00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200" b="1">
          <a:solidFill>
            <a:srgbClr val="FFFF00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200" b="1">
          <a:solidFill>
            <a:srgbClr val="FFFF00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200" b="1">
          <a:solidFill>
            <a:srgbClr val="FFFF00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200" b="1">
          <a:solidFill>
            <a:srgbClr val="FFFF00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200" b="1">
          <a:solidFill>
            <a:srgbClr val="FFFF00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200" b="1">
          <a:solidFill>
            <a:srgbClr val="FFFF00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anose="05000000000000000000" pitchFamily="2" charset="2"/>
        <a:buChar char="l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anose="05000000000000000000" pitchFamily="2" charset="2"/>
        <a:buChar char="l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anose="05000000000000000000" pitchFamily="2" charset="2"/>
        <a:buChar char="l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anose="05000000000000000000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" panose="05000000000000000000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266" name="Rectangle 2">
            <a:extLst>
              <a:ext uri="{FF2B5EF4-FFF2-40B4-BE49-F238E27FC236}">
                <a16:creationId xmlns:a16="http://schemas.microsoft.com/office/drawing/2014/main" id="{40520BF5-9D15-4D27-A4A4-F9B247DFB9E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79388" y="44450"/>
            <a:ext cx="8785225" cy="100806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267267" name="Rectangle 3">
            <a:extLst>
              <a:ext uri="{FF2B5EF4-FFF2-40B4-BE49-F238E27FC236}">
                <a16:creationId xmlns:a16="http://schemas.microsoft.com/office/drawing/2014/main" id="{FB9AD6C4-23D1-4CD0-98B8-FBD6F542727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79388" y="1125538"/>
            <a:ext cx="8785225" cy="500538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267268" name="Rectangle 4">
            <a:extLst>
              <a:ext uri="{FF2B5EF4-FFF2-40B4-BE49-F238E27FC236}">
                <a16:creationId xmlns:a16="http://schemas.microsoft.com/office/drawing/2014/main" id="{AD368731-0F17-4DB5-87E0-6F7FE50E46F8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67269" name="Rectangle 5">
            <a:extLst>
              <a:ext uri="{FF2B5EF4-FFF2-40B4-BE49-F238E27FC236}">
                <a16:creationId xmlns:a16="http://schemas.microsoft.com/office/drawing/2014/main" id="{D2CE5223-4664-4C30-AD21-03C214B9C6B9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1pPr>
          </a:lstStyle>
          <a:p>
            <a:fld id="{7E010821-DAC4-47A0-89E5-D952FE463C46}" type="slidenum">
              <a:rPr lang="ru-RU" altLang="nl-NL"/>
              <a:pPr/>
              <a:t>‹#›</a:t>
            </a:fld>
            <a:endParaRPr lang="ru-RU" altLang="nl-NL"/>
          </a:p>
        </p:txBody>
      </p:sp>
      <p:sp>
        <p:nvSpPr>
          <p:cNvPr id="267270" name="Rectangle 6">
            <a:extLst>
              <a:ext uri="{FF2B5EF4-FFF2-40B4-BE49-F238E27FC236}">
                <a16:creationId xmlns:a16="http://schemas.microsoft.com/office/drawing/2014/main" id="{E565B373-1068-4206-A616-257FFEA3174C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0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856" r:id="rId1"/>
    <p:sldLayoutId id="2147483857" r:id="rId2"/>
    <p:sldLayoutId id="2147483858" r:id="rId3"/>
    <p:sldLayoutId id="2147483859" r:id="rId4"/>
    <p:sldLayoutId id="2147483860" r:id="rId5"/>
    <p:sldLayoutId id="2147483861" r:id="rId6"/>
    <p:sldLayoutId id="2147483862" r:id="rId7"/>
    <p:sldLayoutId id="2147483863" r:id="rId8"/>
    <p:sldLayoutId id="2147483864" r:id="rId9"/>
    <p:sldLayoutId id="2147483865" r:id="rId10"/>
    <p:sldLayoutId id="2147483866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200" b="1">
          <a:solidFill>
            <a:srgbClr val="FFFF00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200" b="1">
          <a:solidFill>
            <a:srgbClr val="FFFF00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200" b="1">
          <a:solidFill>
            <a:srgbClr val="FFFF00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200" b="1">
          <a:solidFill>
            <a:srgbClr val="FFFF00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200" b="1">
          <a:solidFill>
            <a:srgbClr val="FFFF00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200" b="1">
          <a:solidFill>
            <a:srgbClr val="FFFF00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200" b="1">
          <a:solidFill>
            <a:srgbClr val="FFFF00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200" b="1">
          <a:solidFill>
            <a:srgbClr val="FFFF00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200" b="1">
          <a:solidFill>
            <a:srgbClr val="FFFF00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anose="05000000000000000000" pitchFamily="2" charset="2"/>
        <a:buChar char="l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anose="05000000000000000000" pitchFamily="2" charset="2"/>
        <a:buChar char="l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anose="05000000000000000000" pitchFamily="2" charset="2"/>
        <a:buChar char="l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anose="05000000000000000000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" panose="05000000000000000000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218" name="Rectangle 2">
            <a:extLst>
              <a:ext uri="{FF2B5EF4-FFF2-40B4-BE49-F238E27FC236}">
                <a16:creationId xmlns:a16="http://schemas.microsoft.com/office/drawing/2014/main" id="{4566FDE3-C699-47F5-B7C7-D6EC1EF41C7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79388" y="44450"/>
            <a:ext cx="8785225" cy="100806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265219" name="Rectangle 3">
            <a:extLst>
              <a:ext uri="{FF2B5EF4-FFF2-40B4-BE49-F238E27FC236}">
                <a16:creationId xmlns:a16="http://schemas.microsoft.com/office/drawing/2014/main" id="{3B6BD9A6-030F-4B9C-A8BC-568A34C469A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79388" y="1125538"/>
            <a:ext cx="8785225" cy="500538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265220" name="Rectangle 4">
            <a:extLst>
              <a:ext uri="{FF2B5EF4-FFF2-40B4-BE49-F238E27FC236}">
                <a16:creationId xmlns:a16="http://schemas.microsoft.com/office/drawing/2014/main" id="{E57D6018-0D1B-44BE-B5BA-31EF2A5B1973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65221" name="Rectangle 5">
            <a:extLst>
              <a:ext uri="{FF2B5EF4-FFF2-40B4-BE49-F238E27FC236}">
                <a16:creationId xmlns:a16="http://schemas.microsoft.com/office/drawing/2014/main" id="{6700D0C8-A75C-4352-8B54-83A5F7BD9D4A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1pPr>
          </a:lstStyle>
          <a:p>
            <a:fld id="{8C9A4307-8CD9-4202-9825-A96E5F5A5C90}" type="slidenum">
              <a:rPr lang="ru-RU" altLang="nl-NL"/>
              <a:pPr/>
              <a:t>‹#›</a:t>
            </a:fld>
            <a:endParaRPr lang="ru-RU" altLang="nl-NL"/>
          </a:p>
        </p:txBody>
      </p:sp>
      <p:sp>
        <p:nvSpPr>
          <p:cNvPr id="265222" name="Rectangle 6">
            <a:extLst>
              <a:ext uri="{FF2B5EF4-FFF2-40B4-BE49-F238E27FC236}">
                <a16:creationId xmlns:a16="http://schemas.microsoft.com/office/drawing/2014/main" id="{BCCEEFD4-9BBD-4139-BB28-3971F9183650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0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867" r:id="rId1"/>
    <p:sldLayoutId id="2147483868" r:id="rId2"/>
    <p:sldLayoutId id="2147483869" r:id="rId3"/>
    <p:sldLayoutId id="2147483870" r:id="rId4"/>
    <p:sldLayoutId id="2147483871" r:id="rId5"/>
    <p:sldLayoutId id="2147483872" r:id="rId6"/>
    <p:sldLayoutId id="2147483873" r:id="rId7"/>
    <p:sldLayoutId id="2147483874" r:id="rId8"/>
    <p:sldLayoutId id="2147483875" r:id="rId9"/>
    <p:sldLayoutId id="2147483876" r:id="rId10"/>
    <p:sldLayoutId id="2147483877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200" b="1">
          <a:solidFill>
            <a:srgbClr val="FFFF00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200" b="1">
          <a:solidFill>
            <a:srgbClr val="FFFF00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200" b="1">
          <a:solidFill>
            <a:srgbClr val="FFFF00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200" b="1">
          <a:solidFill>
            <a:srgbClr val="FFFF00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200" b="1">
          <a:solidFill>
            <a:srgbClr val="FFFF00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200" b="1">
          <a:solidFill>
            <a:srgbClr val="FFFF00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200" b="1">
          <a:solidFill>
            <a:srgbClr val="FFFF00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200" b="1">
          <a:solidFill>
            <a:srgbClr val="FFFF00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200" b="1">
          <a:solidFill>
            <a:srgbClr val="FFFF00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anose="05000000000000000000" pitchFamily="2" charset="2"/>
        <a:buChar char="l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anose="05000000000000000000" pitchFamily="2" charset="2"/>
        <a:buChar char="l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anose="05000000000000000000" pitchFamily="2" charset="2"/>
        <a:buChar char="l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anose="05000000000000000000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" panose="05000000000000000000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386" name="Rectangle 2">
            <a:extLst>
              <a:ext uri="{FF2B5EF4-FFF2-40B4-BE49-F238E27FC236}">
                <a16:creationId xmlns:a16="http://schemas.microsoft.com/office/drawing/2014/main" id="{5518F032-4DA9-4E97-AD8C-0FF43D2579E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79388" y="44450"/>
            <a:ext cx="8785225" cy="100806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272387" name="Rectangle 3">
            <a:extLst>
              <a:ext uri="{FF2B5EF4-FFF2-40B4-BE49-F238E27FC236}">
                <a16:creationId xmlns:a16="http://schemas.microsoft.com/office/drawing/2014/main" id="{C686B9F2-92E8-45B9-9F51-7464E7DC2A9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79388" y="1125538"/>
            <a:ext cx="8785225" cy="500538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272388" name="Rectangle 4">
            <a:extLst>
              <a:ext uri="{FF2B5EF4-FFF2-40B4-BE49-F238E27FC236}">
                <a16:creationId xmlns:a16="http://schemas.microsoft.com/office/drawing/2014/main" id="{53C392DD-2546-40E1-8697-F8A5FD11FF18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72389" name="Rectangle 5">
            <a:extLst>
              <a:ext uri="{FF2B5EF4-FFF2-40B4-BE49-F238E27FC236}">
                <a16:creationId xmlns:a16="http://schemas.microsoft.com/office/drawing/2014/main" id="{E2DD745C-D8F3-46F9-B334-E33845879AA2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1pPr>
          </a:lstStyle>
          <a:p>
            <a:fld id="{69A3B298-12FB-45B8-88B5-2FD1580630B6}" type="slidenum">
              <a:rPr lang="ru-RU" altLang="nl-NL"/>
              <a:pPr/>
              <a:t>‹#›</a:t>
            </a:fld>
            <a:endParaRPr lang="ru-RU" altLang="nl-NL"/>
          </a:p>
        </p:txBody>
      </p:sp>
      <p:sp>
        <p:nvSpPr>
          <p:cNvPr id="272390" name="Rectangle 6">
            <a:extLst>
              <a:ext uri="{FF2B5EF4-FFF2-40B4-BE49-F238E27FC236}">
                <a16:creationId xmlns:a16="http://schemas.microsoft.com/office/drawing/2014/main" id="{7821FC97-9428-42ED-BD2A-63703D1010F1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0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878" r:id="rId1"/>
    <p:sldLayoutId id="2147483879" r:id="rId2"/>
    <p:sldLayoutId id="2147483880" r:id="rId3"/>
    <p:sldLayoutId id="2147483881" r:id="rId4"/>
    <p:sldLayoutId id="2147483882" r:id="rId5"/>
    <p:sldLayoutId id="2147483883" r:id="rId6"/>
    <p:sldLayoutId id="2147483884" r:id="rId7"/>
    <p:sldLayoutId id="2147483885" r:id="rId8"/>
    <p:sldLayoutId id="2147483886" r:id="rId9"/>
    <p:sldLayoutId id="2147483887" r:id="rId10"/>
    <p:sldLayoutId id="2147483888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200" b="1">
          <a:solidFill>
            <a:srgbClr val="FFFF00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200" b="1">
          <a:solidFill>
            <a:srgbClr val="FFFF00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200" b="1">
          <a:solidFill>
            <a:srgbClr val="FFFF00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200" b="1">
          <a:solidFill>
            <a:srgbClr val="FFFF00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200" b="1">
          <a:solidFill>
            <a:srgbClr val="FFFF00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200" b="1">
          <a:solidFill>
            <a:srgbClr val="FFFF00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200" b="1">
          <a:solidFill>
            <a:srgbClr val="FFFF00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200" b="1">
          <a:solidFill>
            <a:srgbClr val="FFFF00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200" b="1">
          <a:solidFill>
            <a:srgbClr val="FFFF00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anose="05000000000000000000" pitchFamily="2" charset="2"/>
        <a:buChar char="l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anose="05000000000000000000" pitchFamily="2" charset="2"/>
        <a:buChar char="l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anose="05000000000000000000" pitchFamily="2" charset="2"/>
        <a:buChar char="l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anose="05000000000000000000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" panose="05000000000000000000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338" name="Rectangle 2">
            <a:extLst>
              <a:ext uri="{FF2B5EF4-FFF2-40B4-BE49-F238E27FC236}">
                <a16:creationId xmlns:a16="http://schemas.microsoft.com/office/drawing/2014/main" id="{F9E4AFB3-3447-45C2-A446-A9457D299B3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79388" y="44450"/>
            <a:ext cx="8785225" cy="100806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270339" name="Rectangle 3">
            <a:extLst>
              <a:ext uri="{FF2B5EF4-FFF2-40B4-BE49-F238E27FC236}">
                <a16:creationId xmlns:a16="http://schemas.microsoft.com/office/drawing/2014/main" id="{0D4752FE-C3D2-413C-B07C-6C6CA7E3BF4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79388" y="1125538"/>
            <a:ext cx="8785225" cy="500538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270340" name="Rectangle 4">
            <a:extLst>
              <a:ext uri="{FF2B5EF4-FFF2-40B4-BE49-F238E27FC236}">
                <a16:creationId xmlns:a16="http://schemas.microsoft.com/office/drawing/2014/main" id="{D74EE2FA-9203-411A-9712-44A43D555498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70341" name="Rectangle 5">
            <a:extLst>
              <a:ext uri="{FF2B5EF4-FFF2-40B4-BE49-F238E27FC236}">
                <a16:creationId xmlns:a16="http://schemas.microsoft.com/office/drawing/2014/main" id="{8912FADE-1362-49C8-A6A8-EA6C7FD3A59C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1pPr>
          </a:lstStyle>
          <a:p>
            <a:fld id="{28901425-B592-45B7-AC85-892638F89D7F}" type="slidenum">
              <a:rPr lang="ru-RU" altLang="nl-NL"/>
              <a:pPr/>
              <a:t>‹#›</a:t>
            </a:fld>
            <a:endParaRPr lang="ru-RU" altLang="nl-NL"/>
          </a:p>
        </p:txBody>
      </p:sp>
      <p:sp>
        <p:nvSpPr>
          <p:cNvPr id="270342" name="Rectangle 6">
            <a:extLst>
              <a:ext uri="{FF2B5EF4-FFF2-40B4-BE49-F238E27FC236}">
                <a16:creationId xmlns:a16="http://schemas.microsoft.com/office/drawing/2014/main" id="{6C081175-A5D1-48FB-8688-13B827C78983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0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889" r:id="rId1"/>
    <p:sldLayoutId id="2147483890" r:id="rId2"/>
    <p:sldLayoutId id="2147483891" r:id="rId3"/>
    <p:sldLayoutId id="2147483892" r:id="rId4"/>
    <p:sldLayoutId id="2147483893" r:id="rId5"/>
    <p:sldLayoutId id="2147483894" r:id="rId6"/>
    <p:sldLayoutId id="2147483895" r:id="rId7"/>
    <p:sldLayoutId id="2147483896" r:id="rId8"/>
    <p:sldLayoutId id="2147483897" r:id="rId9"/>
    <p:sldLayoutId id="2147483898" r:id="rId10"/>
    <p:sldLayoutId id="2147483899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200" b="1">
          <a:solidFill>
            <a:srgbClr val="FFFF00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200" b="1">
          <a:solidFill>
            <a:srgbClr val="FFFF00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200" b="1">
          <a:solidFill>
            <a:srgbClr val="FFFF00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200" b="1">
          <a:solidFill>
            <a:srgbClr val="FFFF00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200" b="1">
          <a:solidFill>
            <a:srgbClr val="FFFF00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200" b="1">
          <a:solidFill>
            <a:srgbClr val="FFFF00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200" b="1">
          <a:solidFill>
            <a:srgbClr val="FFFF00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200" b="1">
          <a:solidFill>
            <a:srgbClr val="FFFF00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200" b="1">
          <a:solidFill>
            <a:srgbClr val="FFFF00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anose="05000000000000000000" pitchFamily="2" charset="2"/>
        <a:buChar char="l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anose="05000000000000000000" pitchFamily="2" charset="2"/>
        <a:buChar char="l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anose="05000000000000000000" pitchFamily="2" charset="2"/>
        <a:buChar char="l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anose="05000000000000000000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" panose="05000000000000000000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Rectangle 2">
            <a:extLst>
              <a:ext uri="{FF2B5EF4-FFF2-40B4-BE49-F238E27FC236}">
                <a16:creationId xmlns:a16="http://schemas.microsoft.com/office/drawing/2014/main" id="{A1473770-15DE-4A28-B511-0746A787E79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79388" y="44450"/>
            <a:ext cx="8785225" cy="100806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208899" name="Rectangle 3">
            <a:extLst>
              <a:ext uri="{FF2B5EF4-FFF2-40B4-BE49-F238E27FC236}">
                <a16:creationId xmlns:a16="http://schemas.microsoft.com/office/drawing/2014/main" id="{2D6ADE45-F9BA-41D4-A2F3-AE3C1314545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79388" y="1125538"/>
            <a:ext cx="8785225" cy="500538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208900" name="Rectangle 4">
            <a:extLst>
              <a:ext uri="{FF2B5EF4-FFF2-40B4-BE49-F238E27FC236}">
                <a16:creationId xmlns:a16="http://schemas.microsoft.com/office/drawing/2014/main" id="{46D7C142-B274-4BDC-9D3B-FF6BD4C39E0E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08901" name="Rectangle 5">
            <a:extLst>
              <a:ext uri="{FF2B5EF4-FFF2-40B4-BE49-F238E27FC236}">
                <a16:creationId xmlns:a16="http://schemas.microsoft.com/office/drawing/2014/main" id="{B06B18E1-BC08-4070-9FA2-D71B717BBE95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1pPr>
          </a:lstStyle>
          <a:p>
            <a:fld id="{380D0F25-AB8E-418C-B7C5-6F241FABBC4D}" type="slidenum">
              <a:rPr lang="ru-RU" altLang="nl-NL"/>
              <a:pPr/>
              <a:t>‹#›</a:t>
            </a:fld>
            <a:endParaRPr lang="ru-RU" altLang="nl-NL"/>
          </a:p>
        </p:txBody>
      </p:sp>
      <p:sp>
        <p:nvSpPr>
          <p:cNvPr id="208902" name="Rectangle 6">
            <a:extLst>
              <a:ext uri="{FF2B5EF4-FFF2-40B4-BE49-F238E27FC236}">
                <a16:creationId xmlns:a16="http://schemas.microsoft.com/office/drawing/2014/main" id="{D22605F8-F267-4379-A4D8-C7D127A2D332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0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900" r:id="rId1"/>
    <p:sldLayoutId id="2147483901" r:id="rId2"/>
    <p:sldLayoutId id="2147483902" r:id="rId3"/>
    <p:sldLayoutId id="2147483903" r:id="rId4"/>
    <p:sldLayoutId id="2147483904" r:id="rId5"/>
    <p:sldLayoutId id="2147483905" r:id="rId6"/>
    <p:sldLayoutId id="2147483906" r:id="rId7"/>
    <p:sldLayoutId id="2147483907" r:id="rId8"/>
    <p:sldLayoutId id="2147483908" r:id="rId9"/>
    <p:sldLayoutId id="2147483909" r:id="rId10"/>
    <p:sldLayoutId id="2147483910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200" b="1">
          <a:solidFill>
            <a:srgbClr val="FFFF00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200" b="1">
          <a:solidFill>
            <a:srgbClr val="FFFF00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200" b="1">
          <a:solidFill>
            <a:srgbClr val="FFFF00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200" b="1">
          <a:solidFill>
            <a:srgbClr val="FFFF00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200" b="1">
          <a:solidFill>
            <a:srgbClr val="FFFF00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200" b="1">
          <a:solidFill>
            <a:srgbClr val="FFFF00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200" b="1">
          <a:solidFill>
            <a:srgbClr val="FFFF00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200" b="1">
          <a:solidFill>
            <a:srgbClr val="FFFF00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200" b="1">
          <a:solidFill>
            <a:srgbClr val="FFFF00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anose="05000000000000000000" pitchFamily="2" charset="2"/>
        <a:buChar char="l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anose="05000000000000000000" pitchFamily="2" charset="2"/>
        <a:buChar char="l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anose="05000000000000000000" pitchFamily="2" charset="2"/>
        <a:buChar char="l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anose="05000000000000000000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" panose="05000000000000000000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410" name="Rectangle 2">
            <a:extLst>
              <a:ext uri="{FF2B5EF4-FFF2-40B4-BE49-F238E27FC236}">
                <a16:creationId xmlns:a16="http://schemas.microsoft.com/office/drawing/2014/main" id="{74D2875D-29C6-412A-98AF-2BC86277921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79388" y="44450"/>
            <a:ext cx="8785225" cy="100806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273411" name="Rectangle 3">
            <a:extLst>
              <a:ext uri="{FF2B5EF4-FFF2-40B4-BE49-F238E27FC236}">
                <a16:creationId xmlns:a16="http://schemas.microsoft.com/office/drawing/2014/main" id="{F6C89283-B188-459C-AB37-CC70F5F4A78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79388" y="1125538"/>
            <a:ext cx="8785225" cy="500538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273412" name="Rectangle 4">
            <a:extLst>
              <a:ext uri="{FF2B5EF4-FFF2-40B4-BE49-F238E27FC236}">
                <a16:creationId xmlns:a16="http://schemas.microsoft.com/office/drawing/2014/main" id="{F5F323F4-CF3C-42E7-9576-4E428BCE76C4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73413" name="Rectangle 5">
            <a:extLst>
              <a:ext uri="{FF2B5EF4-FFF2-40B4-BE49-F238E27FC236}">
                <a16:creationId xmlns:a16="http://schemas.microsoft.com/office/drawing/2014/main" id="{E02D56AD-8256-47FD-8599-8155E575897E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1pPr>
          </a:lstStyle>
          <a:p>
            <a:fld id="{1EAAFB1D-8B0D-48DD-BCF8-116A421ABE79}" type="slidenum">
              <a:rPr lang="ru-RU" altLang="nl-NL"/>
              <a:pPr/>
              <a:t>‹#›</a:t>
            </a:fld>
            <a:endParaRPr lang="ru-RU" altLang="nl-NL"/>
          </a:p>
        </p:txBody>
      </p:sp>
      <p:sp>
        <p:nvSpPr>
          <p:cNvPr id="273414" name="Rectangle 6">
            <a:extLst>
              <a:ext uri="{FF2B5EF4-FFF2-40B4-BE49-F238E27FC236}">
                <a16:creationId xmlns:a16="http://schemas.microsoft.com/office/drawing/2014/main" id="{720DA05B-8E55-4F53-802F-E6A29F67919A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0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911" r:id="rId1"/>
    <p:sldLayoutId id="2147483912" r:id="rId2"/>
    <p:sldLayoutId id="2147483913" r:id="rId3"/>
    <p:sldLayoutId id="2147483914" r:id="rId4"/>
    <p:sldLayoutId id="2147483915" r:id="rId5"/>
    <p:sldLayoutId id="2147483916" r:id="rId6"/>
    <p:sldLayoutId id="2147483917" r:id="rId7"/>
    <p:sldLayoutId id="2147483918" r:id="rId8"/>
    <p:sldLayoutId id="2147483919" r:id="rId9"/>
    <p:sldLayoutId id="2147483920" r:id="rId10"/>
    <p:sldLayoutId id="2147483921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200" b="1">
          <a:solidFill>
            <a:srgbClr val="FFFF00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200" b="1">
          <a:solidFill>
            <a:srgbClr val="FFFF00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200" b="1">
          <a:solidFill>
            <a:srgbClr val="FFFF00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200" b="1">
          <a:solidFill>
            <a:srgbClr val="FFFF00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200" b="1">
          <a:solidFill>
            <a:srgbClr val="FFFF00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200" b="1">
          <a:solidFill>
            <a:srgbClr val="FFFF00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200" b="1">
          <a:solidFill>
            <a:srgbClr val="FFFF00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200" b="1">
          <a:solidFill>
            <a:srgbClr val="FFFF00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200" b="1">
          <a:solidFill>
            <a:srgbClr val="FFFF00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anose="05000000000000000000" pitchFamily="2" charset="2"/>
        <a:buChar char="l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anose="05000000000000000000" pitchFamily="2" charset="2"/>
        <a:buChar char="l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anose="05000000000000000000" pitchFamily="2" charset="2"/>
        <a:buChar char="l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anose="05000000000000000000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" panose="05000000000000000000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7.xml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5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9133499E-B4A6-4202-A89B-5A4D393F0BA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0" y="1946275"/>
            <a:ext cx="9144000" cy="1920875"/>
          </a:xfrm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ru-RU" sz="3600" dirty="0">
                <a:latin typeface="Times New Roman" pitchFamily="18" charset="0"/>
              </a:rPr>
              <a:t/>
            </a:r>
            <a:br>
              <a:rPr lang="ru-RU" sz="3600" dirty="0">
                <a:latin typeface="Times New Roman" pitchFamily="18" charset="0"/>
              </a:rPr>
            </a:br>
            <a:r>
              <a:rPr lang="ru-RU" dirty="0"/>
              <a:t>"</a:t>
            </a:r>
            <a:r>
              <a:rPr lang="ru-RU" dirty="0" err="1"/>
              <a:t>Лейкемії</a:t>
            </a:r>
            <a:r>
              <a:rPr lang="ru-RU" sz="2800" dirty="0"/>
              <a:t>»</a:t>
            </a:r>
            <a:r>
              <a:rPr lang="ru-RU" dirty="0"/>
              <a:t> </a:t>
            </a:r>
            <a:r>
              <a:rPr lang="ru-RU" dirty="0">
                <a:latin typeface="Times New Roman" pitchFamily="18" charset="0"/>
              </a:rPr>
              <a:t/>
            </a:r>
            <a:br>
              <a:rPr lang="ru-RU" dirty="0">
                <a:latin typeface="Times New Roman" pitchFamily="18" charset="0"/>
              </a:rPr>
            </a:br>
            <a:endParaRPr lang="ru-RU" dirty="0">
              <a:latin typeface="Times New Roman" pitchFamily="18" charset="0"/>
            </a:endParaRPr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0CD10D7B-8238-4A63-A311-461D3361A817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92795" y="4446244"/>
            <a:ext cx="8769695" cy="2276475"/>
          </a:xfrm>
        </p:spPr>
        <p:txBody>
          <a:bodyPr anchor="ctr"/>
          <a:lstStyle/>
          <a:p>
            <a:pPr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defRPr/>
            </a:pPr>
            <a:r>
              <a:rPr lang="ru-RU" sz="2800" dirty="0" err="1">
                <a:solidFill>
                  <a:srgbClr val="FFFF00"/>
                </a:solidFill>
                <a:latin typeface="Comic Sans MS"/>
                <a:cs typeface="Times New Roman"/>
              </a:rPr>
              <a:t>Одеський</a:t>
            </a:r>
            <a:r>
              <a:rPr lang="ru-RU" sz="2800" dirty="0">
                <a:solidFill>
                  <a:srgbClr val="FFFF00"/>
                </a:solidFill>
                <a:latin typeface="Comic Sans MS"/>
                <a:cs typeface="Times New Roman"/>
              </a:rPr>
              <a:t> </a:t>
            </a:r>
            <a:r>
              <a:rPr lang="ru-RU" sz="2800" dirty="0" err="1">
                <a:solidFill>
                  <a:srgbClr val="FFFF00"/>
                </a:solidFill>
                <a:latin typeface="Comic Sans MS"/>
                <a:cs typeface="Times New Roman"/>
              </a:rPr>
              <a:t>національний</a:t>
            </a:r>
            <a:r>
              <a:rPr lang="ru-RU" sz="2800" dirty="0">
                <a:solidFill>
                  <a:srgbClr val="FFFF00"/>
                </a:solidFill>
                <a:latin typeface="Comic Sans MS"/>
                <a:cs typeface="Times New Roman"/>
              </a:rPr>
              <a:t> </a:t>
            </a:r>
            <a:r>
              <a:rPr lang="ru-RU" sz="2800" dirty="0" err="1">
                <a:solidFill>
                  <a:srgbClr val="FFFF00"/>
                </a:solidFill>
                <a:latin typeface="Comic Sans MS"/>
                <a:cs typeface="Times New Roman"/>
              </a:rPr>
              <a:t>медичний</a:t>
            </a:r>
            <a:r>
              <a:rPr lang="ru-RU" sz="2800" dirty="0">
                <a:solidFill>
                  <a:srgbClr val="FFFF00"/>
                </a:solidFill>
                <a:latin typeface="Comic Sans MS"/>
                <a:cs typeface="Times New Roman"/>
              </a:rPr>
              <a:t> </a:t>
            </a:r>
            <a:r>
              <a:rPr lang="ru-RU" sz="2800" dirty="0" err="1">
                <a:solidFill>
                  <a:srgbClr val="FFFF00"/>
                </a:solidFill>
                <a:latin typeface="Comic Sans MS"/>
                <a:cs typeface="Times New Roman"/>
              </a:rPr>
              <a:t>університет</a:t>
            </a:r>
            <a:endParaRPr lang="en-US" sz="2800" dirty="0">
              <a:solidFill>
                <a:srgbClr val="FFFF00"/>
              </a:solidFill>
              <a:ea typeface="+mn-lt"/>
              <a:cs typeface="+mn-lt"/>
            </a:endParaRPr>
          </a:p>
          <a:p>
            <a:pPr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defRPr/>
            </a:pPr>
            <a:r>
              <a:rPr lang="ru-RU" sz="2800" dirty="0">
                <a:solidFill>
                  <a:srgbClr val="FFFF00"/>
                </a:solidFill>
                <a:latin typeface="Comic Sans MS"/>
                <a:cs typeface="Times New Roman"/>
              </a:rPr>
              <a:t>Кафедра </a:t>
            </a:r>
            <a:r>
              <a:rPr lang="ru-RU" sz="2800" dirty="0" err="1">
                <a:solidFill>
                  <a:srgbClr val="FFFF00"/>
                </a:solidFill>
                <a:latin typeface="Comic Sans MS"/>
                <a:cs typeface="Times New Roman"/>
              </a:rPr>
              <a:t>внутрішньої</a:t>
            </a:r>
            <a:r>
              <a:rPr lang="ru-RU" sz="2800" dirty="0">
                <a:solidFill>
                  <a:srgbClr val="FFFF00"/>
                </a:solidFill>
                <a:latin typeface="Comic Sans MS"/>
                <a:cs typeface="Times New Roman"/>
              </a:rPr>
              <a:t> </a:t>
            </a:r>
            <a:r>
              <a:rPr lang="ru-RU" sz="2800" dirty="0" err="1">
                <a:solidFill>
                  <a:srgbClr val="FFFF00"/>
                </a:solidFill>
                <a:latin typeface="Comic Sans MS"/>
                <a:cs typeface="Times New Roman"/>
              </a:rPr>
              <a:t>медицини</a:t>
            </a:r>
            <a:r>
              <a:rPr lang="ru-RU" sz="2800" dirty="0">
                <a:solidFill>
                  <a:srgbClr val="FFFF00"/>
                </a:solidFill>
                <a:latin typeface="Comic Sans MS"/>
                <a:cs typeface="Times New Roman"/>
              </a:rPr>
              <a:t> №</a:t>
            </a:r>
            <a:r>
              <a:rPr lang="ru-RU" sz="2800" dirty="0" smtClean="0">
                <a:solidFill>
                  <a:srgbClr val="FFFF00"/>
                </a:solidFill>
                <a:latin typeface="Comic Sans MS"/>
                <a:cs typeface="Times New Roman"/>
              </a:rPr>
              <a:t>1</a:t>
            </a:r>
            <a:endParaRPr lang="en-US" sz="2800" dirty="0">
              <a:solidFill>
                <a:srgbClr val="FFFF00"/>
              </a:solidFill>
              <a:ea typeface="+mn-lt"/>
              <a:cs typeface="+mn-lt"/>
            </a:endParaRPr>
          </a:p>
        </p:txBody>
      </p:sp>
      <p:pic>
        <p:nvPicPr>
          <p:cNvPr id="17412" name="Picture 13" descr="00043">
            <a:extLst>
              <a:ext uri="{FF2B5EF4-FFF2-40B4-BE49-F238E27FC236}">
                <a16:creationId xmlns:a16="http://schemas.microsoft.com/office/drawing/2014/main" id="{8E94FFFF-A7F7-4E34-8F22-AC07E54ADD25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67175"/>
            <a:ext cx="9144000" cy="153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3" name="Text Box 17">
            <a:extLst>
              <a:ext uri="{FF2B5EF4-FFF2-40B4-BE49-F238E27FC236}">
                <a16:creationId xmlns:a16="http://schemas.microsoft.com/office/drawing/2014/main" id="{E66A9509-FA6C-4F81-A028-369A477717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97527"/>
            <a:ext cx="8748712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 anchor="t">
            <a:spAutoFit/>
          </a:bodyPr>
          <a:lstStyle>
            <a:lvl1pPr algn="l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lr>
                <a:schemeClr val="tx2"/>
              </a:buClr>
              <a:buSzPct val="8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None/>
            </a:pPr>
            <a:endParaRPr lang="ru-RU" sz="2800" dirty="0">
              <a:solidFill>
                <a:srgbClr val="FFFF00"/>
              </a:solidFill>
              <a:latin typeface="Tahoma"/>
              <a:ea typeface="Tahoma"/>
              <a:cs typeface="Times New Roman"/>
            </a:endParaRPr>
          </a:p>
          <a:p>
            <a:pPr algn="ctr">
              <a:spcBef>
                <a:spcPct val="0"/>
              </a:spcBef>
              <a:buClrTx/>
              <a:buSzTx/>
              <a:buNone/>
            </a:pPr>
            <a:r>
              <a:rPr lang="ru-RU" sz="2800" dirty="0" err="1">
                <a:solidFill>
                  <a:srgbClr val="FFFF00"/>
                </a:solidFill>
                <a:latin typeface="Tahoma"/>
                <a:ea typeface="Tahoma"/>
                <a:cs typeface="Times New Roman"/>
              </a:rPr>
              <a:t>Практичне</a:t>
            </a:r>
            <a:r>
              <a:rPr lang="ru-RU" sz="2800" dirty="0">
                <a:solidFill>
                  <a:srgbClr val="FFFF00"/>
                </a:solidFill>
                <a:latin typeface="Tahoma"/>
                <a:ea typeface="Tahoma"/>
                <a:cs typeface="Times New Roman"/>
              </a:rPr>
              <a:t> </a:t>
            </a:r>
            <a:r>
              <a:rPr lang="ru-RU" sz="2800" dirty="0" err="1">
                <a:solidFill>
                  <a:srgbClr val="FFFF00"/>
                </a:solidFill>
                <a:latin typeface="Tahoma"/>
                <a:ea typeface="Tahoma"/>
                <a:cs typeface="Times New Roman"/>
              </a:rPr>
              <a:t>заняття</a:t>
            </a:r>
            <a:r>
              <a:rPr lang="ru-RU" sz="2800" dirty="0">
                <a:solidFill>
                  <a:srgbClr val="FFFF00"/>
                </a:solidFill>
                <a:latin typeface="Tahoma"/>
                <a:ea typeface="Tahoma"/>
                <a:cs typeface="Times New Roman"/>
              </a:rPr>
              <a:t> </a:t>
            </a:r>
            <a:endParaRPr lang="ru-RU" sz="1800" dirty="0">
              <a:ea typeface="Tahoma"/>
              <a:cs typeface="Tahoma"/>
            </a:endParaRP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3">
            <a:extLst>
              <a:ext uri="{FF2B5EF4-FFF2-40B4-BE49-F238E27FC236}">
                <a16:creationId xmlns:a16="http://schemas.microsoft.com/office/drawing/2014/main" id="{6363A0AA-BB67-48A0-AE55-C67EBA69A51C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179388" y="0"/>
            <a:ext cx="8964612" cy="6858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uk-UA" altLang="ru-RU" sz="3600">
                <a:solidFill>
                  <a:srgbClr val="00FF00"/>
                </a:solidFill>
                <a:effectLst/>
              </a:rPr>
              <a:t>Гемобластози, </a:t>
            </a:r>
            <a:r>
              <a:rPr lang="uk-UA" altLang="ru-RU" sz="3600">
                <a:effectLst/>
              </a:rPr>
              <a:t>або пухлини системи крові, ділять на дві групи:</a:t>
            </a:r>
          </a:p>
          <a:p>
            <a:pPr>
              <a:buFont typeface="Wingdings" panose="05000000000000000000" pitchFamily="2" charset="2"/>
              <a:buNone/>
            </a:pPr>
            <a:endParaRPr lang="uk-UA" altLang="ru-RU" sz="3600">
              <a:effectLst/>
            </a:endParaRPr>
          </a:p>
          <a:p>
            <a:pPr>
              <a:buFont typeface="Wingdings" panose="05000000000000000000" pitchFamily="2" charset="2"/>
              <a:buNone/>
            </a:pPr>
            <a:r>
              <a:rPr lang="uk-UA" altLang="ru-RU" sz="3600">
                <a:solidFill>
                  <a:srgbClr val="FFFF00"/>
                </a:solidFill>
                <a:effectLst/>
              </a:rPr>
              <a:t>лейкози</a:t>
            </a:r>
            <a:r>
              <a:rPr lang="uk-UA" altLang="ru-RU" sz="3600">
                <a:effectLst/>
              </a:rPr>
              <a:t> (лейкемії) - системні пухлинні захворювання кровотворної тканини;</a:t>
            </a:r>
          </a:p>
          <a:p>
            <a:pPr>
              <a:buFont typeface="Wingdings" panose="05000000000000000000" pitchFamily="2" charset="2"/>
              <a:buNone/>
            </a:pPr>
            <a:endParaRPr lang="uk-UA" altLang="ru-RU" sz="3600">
              <a:effectLst/>
            </a:endParaRPr>
          </a:p>
          <a:p>
            <a:pPr>
              <a:buFont typeface="Wingdings" panose="05000000000000000000" pitchFamily="2" charset="2"/>
              <a:buNone/>
            </a:pPr>
            <a:r>
              <a:rPr lang="uk-UA" altLang="ru-RU" sz="3600">
                <a:solidFill>
                  <a:srgbClr val="FFFF00"/>
                </a:solidFill>
                <a:effectLst/>
              </a:rPr>
              <a:t>лімфоми</a:t>
            </a:r>
            <a:r>
              <a:rPr lang="uk-UA" altLang="ru-RU" sz="3600">
                <a:effectLst/>
              </a:rPr>
              <a:t> - регіонарні пухлинні захворювання кровотворної та / або лімфоїдної тканини.</a:t>
            </a:r>
            <a:endParaRPr lang="ru-RU" altLang="ru-RU">
              <a:effectLst/>
            </a:endParaRPr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D77266D-CCF2-434E-ADA0-0EE96E7E1A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dirty="0" err="1"/>
              <a:t>Лейкози</a:t>
            </a:r>
            <a:r>
              <a:rPr lang="ru-RU" dirty="0"/>
              <a:t> (</a:t>
            </a:r>
            <a:r>
              <a:rPr lang="ru-RU" dirty="0" err="1"/>
              <a:t>лейкемії</a:t>
            </a:r>
            <a:r>
              <a:rPr lang="ru-RU" dirty="0"/>
              <a:t>)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2CF6778-A225-41E9-B41C-A9E8541F5C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ru-RU" sz="3600" dirty="0">
                <a:solidFill>
                  <a:srgbClr val="00FF00"/>
                </a:solidFill>
              </a:rPr>
              <a:t>Гетерогенна </a:t>
            </a:r>
            <a:r>
              <a:rPr lang="ru-RU" sz="3600" dirty="0" err="1">
                <a:solidFill>
                  <a:srgbClr val="00FF00"/>
                </a:solidFill>
              </a:rPr>
              <a:t>група</a:t>
            </a:r>
            <a:r>
              <a:rPr lang="ru-RU" sz="3600" dirty="0">
                <a:solidFill>
                  <a:srgbClr val="00FF00"/>
                </a:solidFill>
              </a:rPr>
              <a:t> </a:t>
            </a:r>
            <a:r>
              <a:rPr lang="ru-RU" sz="3600" dirty="0" err="1">
                <a:solidFill>
                  <a:srgbClr val="00FF00"/>
                </a:solidFill>
              </a:rPr>
              <a:t>злоякісних</a:t>
            </a:r>
            <a:r>
              <a:rPr lang="ru-RU" sz="3600" dirty="0">
                <a:solidFill>
                  <a:srgbClr val="00FF00"/>
                </a:solidFill>
              </a:rPr>
              <a:t> </a:t>
            </a:r>
            <a:r>
              <a:rPr lang="ru-RU" sz="3600" dirty="0" err="1">
                <a:solidFill>
                  <a:srgbClr val="00FF00"/>
                </a:solidFill>
              </a:rPr>
              <a:t>пухлин</a:t>
            </a:r>
            <a:r>
              <a:rPr lang="ru-RU" sz="3600" dirty="0">
                <a:solidFill>
                  <a:srgbClr val="00FF00"/>
                </a:solidFill>
              </a:rPr>
              <a:t>, </a:t>
            </a:r>
            <a:r>
              <a:rPr lang="ru-RU" sz="3600" dirty="0" err="1">
                <a:solidFill>
                  <a:srgbClr val="00FF00"/>
                </a:solidFill>
              </a:rPr>
              <a:t>які</a:t>
            </a:r>
            <a:r>
              <a:rPr lang="ru-RU" sz="3600" dirty="0">
                <a:solidFill>
                  <a:srgbClr val="00FF00"/>
                </a:solidFill>
              </a:rPr>
              <a:t> </a:t>
            </a:r>
            <a:r>
              <a:rPr lang="ru-RU" sz="3600" dirty="0" err="1">
                <a:solidFill>
                  <a:srgbClr val="00FF00"/>
                </a:solidFill>
              </a:rPr>
              <a:t>походять</a:t>
            </a:r>
            <a:r>
              <a:rPr lang="ru-RU" sz="3600" dirty="0">
                <a:solidFill>
                  <a:srgbClr val="00FF00"/>
                </a:solidFill>
              </a:rPr>
              <a:t> </a:t>
            </a:r>
            <a:r>
              <a:rPr lang="ru-RU" sz="3600" dirty="0" err="1">
                <a:solidFill>
                  <a:srgbClr val="00FF00"/>
                </a:solidFill>
              </a:rPr>
              <a:t>з</a:t>
            </a:r>
            <a:r>
              <a:rPr lang="ru-RU" sz="3600" dirty="0">
                <a:solidFill>
                  <a:srgbClr val="00FF00"/>
                </a:solidFill>
              </a:rPr>
              <a:t> </a:t>
            </a:r>
            <a:r>
              <a:rPr lang="ru-RU" sz="3600" dirty="0" err="1">
                <a:solidFill>
                  <a:srgbClr val="00FF00"/>
                </a:solidFill>
              </a:rPr>
              <a:t>гемопоетичних</a:t>
            </a:r>
            <a:r>
              <a:rPr lang="ru-RU" sz="3600" dirty="0">
                <a:solidFill>
                  <a:srgbClr val="00FF00"/>
                </a:solidFill>
              </a:rPr>
              <a:t> (</a:t>
            </a:r>
            <a:r>
              <a:rPr lang="ru-RU" sz="3600" dirty="0" err="1">
                <a:solidFill>
                  <a:srgbClr val="00FF00"/>
                </a:solidFill>
              </a:rPr>
              <a:t>кровотворних</a:t>
            </a:r>
            <a:r>
              <a:rPr lang="ru-RU" sz="3600" dirty="0">
                <a:solidFill>
                  <a:srgbClr val="00FF00"/>
                </a:solidFill>
              </a:rPr>
              <a:t>) </a:t>
            </a:r>
            <a:r>
              <a:rPr lang="ru-RU" sz="3600" dirty="0" err="1">
                <a:solidFill>
                  <a:srgbClr val="00FF00"/>
                </a:solidFill>
              </a:rPr>
              <a:t>клітин</a:t>
            </a:r>
            <a:r>
              <a:rPr lang="ru-RU" sz="3600" dirty="0">
                <a:solidFill>
                  <a:srgbClr val="00FF00"/>
                </a:solidFill>
              </a:rPr>
              <a:t>.</a:t>
            </a:r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2226" name="Rectangle 2">
            <a:extLst>
              <a:ext uri="{FF2B5EF4-FFF2-40B4-BE49-F238E27FC236}">
                <a16:creationId xmlns:a16="http://schemas.microsoft.com/office/drawing/2014/main" id="{21D265C6-0219-4955-8C49-CE2F44E1FE2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9388" y="188913"/>
            <a:ext cx="8785225" cy="365125"/>
          </a:xfrm>
        </p:spPr>
        <p:txBody>
          <a:bodyPr/>
          <a:lstStyle/>
          <a:p>
            <a:pPr eaLnBrk="1" hangingPunct="1">
              <a:defRPr/>
            </a:pPr>
            <a:r>
              <a:rPr lang="uk-UA" dirty="0">
                <a:latin typeface="Times New Roman" pitchFamily="18" charset="0"/>
              </a:rPr>
              <a:t>ЛЕЙКОЗИ</a:t>
            </a:r>
            <a:r>
              <a:rPr lang="ru-RU" dirty="0">
                <a:latin typeface="Times New Roman" pitchFamily="18" charset="0"/>
              </a:rPr>
              <a:t> (ЛЕЙКЕМІЇ)</a:t>
            </a:r>
            <a:endParaRPr lang="ru-RU" sz="3800" dirty="0">
              <a:latin typeface="Times New Roman" pitchFamily="18" charset="0"/>
            </a:endParaRPr>
          </a:p>
        </p:txBody>
      </p:sp>
      <p:sp>
        <p:nvSpPr>
          <p:cNvPr id="1332227" name="Rectangle 3">
            <a:extLst>
              <a:ext uri="{FF2B5EF4-FFF2-40B4-BE49-F238E27FC236}">
                <a16:creationId xmlns:a16="http://schemas.microsoft.com/office/drawing/2014/main" id="{FF4FE804-169D-4414-9FB2-52A44873D79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0" y="836613"/>
            <a:ext cx="9144000" cy="6021387"/>
          </a:xfrm>
        </p:spPr>
        <p:txBody>
          <a:bodyPr/>
          <a:lstStyle/>
          <a:p>
            <a:pPr algn="ctr" eaLnBrk="1" hangingPunct="1">
              <a:buFont typeface="Wingdings" panose="05000000000000000000" pitchFamily="2" charset="2"/>
              <a:buNone/>
              <a:defRPr/>
            </a:pPr>
            <a:r>
              <a:rPr lang="ru-RU" sz="4000" dirty="0" err="1">
                <a:solidFill>
                  <a:srgbClr val="00FF00"/>
                </a:solidFill>
                <a:latin typeface="Times New Roman" pitchFamily="18" charset="0"/>
              </a:rPr>
              <a:t>Теорії</a:t>
            </a:r>
            <a:r>
              <a:rPr lang="ru-RU" sz="4000" dirty="0">
                <a:solidFill>
                  <a:srgbClr val="00FF00"/>
                </a:solidFill>
                <a:latin typeface="Times New Roman" pitchFamily="18" charset="0"/>
              </a:rPr>
              <a:t> </a:t>
            </a:r>
            <a:r>
              <a:rPr lang="ru-RU" sz="4000" dirty="0" err="1">
                <a:solidFill>
                  <a:srgbClr val="00FF00"/>
                </a:solidFill>
                <a:latin typeface="Times New Roman" pitchFamily="18" charset="0"/>
              </a:rPr>
              <a:t>лейкозогенеза</a:t>
            </a:r>
            <a:endParaRPr lang="ru-RU" sz="4000" dirty="0">
              <a:solidFill>
                <a:srgbClr val="00FF00"/>
              </a:solidFill>
              <a:latin typeface="Times New Roman" pitchFamily="18" charset="0"/>
            </a:endParaRPr>
          </a:p>
          <a:p>
            <a:pPr algn="ctr" eaLnBrk="1" hangingPunct="1">
              <a:buFont typeface="Wingdings" panose="05000000000000000000" pitchFamily="2" charset="2"/>
              <a:buNone/>
              <a:defRPr/>
            </a:pPr>
            <a:endParaRPr lang="ru-RU" sz="4000" dirty="0">
              <a:solidFill>
                <a:srgbClr val="00FF00"/>
              </a:solidFill>
              <a:latin typeface="Times New Roman" pitchFamily="18" charset="0"/>
            </a:endParaRP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ru-RU" dirty="0"/>
              <a:t>			</a:t>
            </a:r>
            <a:r>
              <a:rPr lang="ru-RU" sz="3600" dirty="0" err="1">
                <a:solidFill>
                  <a:srgbClr val="FF3300"/>
                </a:solidFill>
              </a:rPr>
              <a:t>Вірусна</a:t>
            </a:r>
            <a:endParaRPr lang="ru-RU" sz="3600" dirty="0">
              <a:solidFill>
                <a:srgbClr val="FF3300"/>
              </a:solidFill>
            </a:endParaRP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ru-RU" sz="3600" dirty="0">
                <a:solidFill>
                  <a:srgbClr val="FF3300"/>
                </a:solidFill>
              </a:rPr>
              <a:t>             </a:t>
            </a:r>
            <a:r>
              <a:rPr lang="ru-RU" sz="3600" dirty="0" err="1">
                <a:solidFill>
                  <a:srgbClr val="FF3300"/>
                </a:solidFill>
              </a:rPr>
              <a:t>Хімічна</a:t>
            </a:r>
            <a:endParaRPr lang="ru-RU" sz="3600" dirty="0">
              <a:solidFill>
                <a:srgbClr val="FF3300"/>
              </a:solidFill>
            </a:endParaRP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ru-RU" sz="3600" dirty="0">
                <a:solidFill>
                  <a:srgbClr val="FF3300"/>
                </a:solidFill>
              </a:rPr>
              <a:t>             </a:t>
            </a:r>
            <a:r>
              <a:rPr lang="ru-RU" sz="3600" dirty="0" err="1">
                <a:solidFill>
                  <a:srgbClr val="FF3300"/>
                </a:solidFill>
              </a:rPr>
              <a:t>Ендогенна</a:t>
            </a:r>
            <a:r>
              <a:rPr lang="ru-RU" sz="3600" dirty="0">
                <a:solidFill>
                  <a:srgbClr val="FF3300"/>
                </a:solidFill>
              </a:rPr>
              <a:t> (</a:t>
            </a:r>
            <a:r>
              <a:rPr lang="ru-RU" sz="3600" dirty="0" err="1">
                <a:solidFill>
                  <a:srgbClr val="FF3300"/>
                </a:solidFill>
              </a:rPr>
              <a:t>обмінна</a:t>
            </a:r>
            <a:r>
              <a:rPr lang="ru-RU" sz="3600" dirty="0">
                <a:solidFill>
                  <a:srgbClr val="FF3300"/>
                </a:solidFill>
              </a:rPr>
              <a:t>)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ru-RU" sz="3600" dirty="0">
                <a:solidFill>
                  <a:srgbClr val="FF3300"/>
                </a:solidFill>
              </a:rPr>
              <a:t>             </a:t>
            </a:r>
            <a:r>
              <a:rPr lang="ru-RU" sz="3600" dirty="0" err="1">
                <a:solidFill>
                  <a:srgbClr val="FF3300"/>
                </a:solidFill>
              </a:rPr>
              <a:t>Променева</a:t>
            </a:r>
            <a:endParaRPr lang="ru-RU" sz="3600" dirty="0">
              <a:solidFill>
                <a:srgbClr val="FF3300"/>
              </a:solidFill>
            </a:endParaRP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ru-RU" sz="3600" dirty="0">
                <a:solidFill>
                  <a:srgbClr val="FF3300"/>
                </a:solidFill>
              </a:rPr>
              <a:t>             </a:t>
            </a:r>
            <a:r>
              <a:rPr lang="ru-RU" sz="3600" dirty="0" err="1">
                <a:solidFill>
                  <a:srgbClr val="FF3300"/>
                </a:solidFill>
              </a:rPr>
              <a:t>Генетична</a:t>
            </a:r>
            <a:endParaRPr lang="ru-RU" dirty="0">
              <a:solidFill>
                <a:srgbClr val="FF3300"/>
              </a:solidFill>
            </a:endParaRPr>
          </a:p>
        </p:txBody>
      </p:sp>
      <p:sp>
        <p:nvSpPr>
          <p:cNvPr id="20484" name="AutoShape 5">
            <a:extLst>
              <a:ext uri="{FF2B5EF4-FFF2-40B4-BE49-F238E27FC236}">
                <a16:creationId xmlns:a16="http://schemas.microsoft.com/office/drawing/2014/main" id="{38FC71A2-9879-4827-8412-97062FE816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650" y="2636838"/>
            <a:ext cx="935038" cy="144462"/>
          </a:xfrm>
          <a:prstGeom prst="rightArrow">
            <a:avLst>
              <a:gd name="adj1" fmla="val 50000"/>
              <a:gd name="adj2" fmla="val 161814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lr>
                <a:schemeClr val="tx2"/>
              </a:buClr>
              <a:buSzPct val="8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sp>
        <p:nvSpPr>
          <p:cNvPr id="20485" name="AutoShape 7">
            <a:extLst>
              <a:ext uri="{FF2B5EF4-FFF2-40B4-BE49-F238E27FC236}">
                <a16:creationId xmlns:a16="http://schemas.microsoft.com/office/drawing/2014/main" id="{1191F7D3-9389-4533-BB68-0E76699470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650" y="3284538"/>
            <a:ext cx="935038" cy="144462"/>
          </a:xfrm>
          <a:prstGeom prst="rightArrow">
            <a:avLst>
              <a:gd name="adj1" fmla="val 50000"/>
              <a:gd name="adj2" fmla="val 161814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lr>
                <a:schemeClr val="tx2"/>
              </a:buClr>
              <a:buSzPct val="8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sp>
        <p:nvSpPr>
          <p:cNvPr id="20486" name="AutoShape 8">
            <a:extLst>
              <a:ext uri="{FF2B5EF4-FFF2-40B4-BE49-F238E27FC236}">
                <a16:creationId xmlns:a16="http://schemas.microsoft.com/office/drawing/2014/main" id="{69B70778-C4FD-48FF-8033-F3ECD9A229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650" y="3860800"/>
            <a:ext cx="935038" cy="144463"/>
          </a:xfrm>
          <a:prstGeom prst="rightArrow">
            <a:avLst>
              <a:gd name="adj1" fmla="val 50000"/>
              <a:gd name="adj2" fmla="val 16181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lr>
                <a:schemeClr val="tx2"/>
              </a:buClr>
              <a:buSzPct val="8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sp>
        <p:nvSpPr>
          <p:cNvPr id="20487" name="AutoShape 9">
            <a:extLst>
              <a:ext uri="{FF2B5EF4-FFF2-40B4-BE49-F238E27FC236}">
                <a16:creationId xmlns:a16="http://schemas.microsoft.com/office/drawing/2014/main" id="{B85B29DC-B380-4D3B-8DE0-F2300FE728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650" y="4581525"/>
            <a:ext cx="935038" cy="144463"/>
          </a:xfrm>
          <a:prstGeom prst="rightArrow">
            <a:avLst>
              <a:gd name="adj1" fmla="val 50000"/>
              <a:gd name="adj2" fmla="val 16181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lr>
                <a:schemeClr val="tx2"/>
              </a:buClr>
              <a:buSzPct val="8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sp>
        <p:nvSpPr>
          <p:cNvPr id="20488" name="AutoShape 10">
            <a:extLst>
              <a:ext uri="{FF2B5EF4-FFF2-40B4-BE49-F238E27FC236}">
                <a16:creationId xmlns:a16="http://schemas.microsoft.com/office/drawing/2014/main" id="{C9B32330-AC61-4BE6-BA43-07BBE2CCD0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650" y="5157788"/>
            <a:ext cx="935038" cy="144462"/>
          </a:xfrm>
          <a:prstGeom prst="rightArrow">
            <a:avLst>
              <a:gd name="adj1" fmla="val 50000"/>
              <a:gd name="adj2" fmla="val 161814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lr>
                <a:schemeClr val="tx2"/>
              </a:buClr>
              <a:buSzPct val="8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1E51961C-54EF-4786-A7EA-D88AAD2A531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r>
              <a:rPr lang="uk-UA" altLang="ru-RU" sz="3800">
                <a:effectLst/>
              </a:rPr>
              <a:t>Клінічна класифікація лейкозів:</a:t>
            </a:r>
            <a:endParaRPr lang="ru-RU" altLang="ru-RU" sz="3800">
              <a:effectLst/>
            </a:endParaRPr>
          </a:p>
        </p:txBody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DAF6B288-13C0-4E06-82D7-DD7C41BB371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0" y="1125538"/>
            <a:ext cx="9144000" cy="57324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 altLang="ru-RU">
              <a:effectLst/>
            </a:endParaRPr>
          </a:p>
          <a:p>
            <a:endParaRPr lang="ru-RU" altLang="ru-RU">
              <a:effectLst/>
            </a:endParaRPr>
          </a:p>
          <a:p>
            <a:pPr>
              <a:buFont typeface="Wingdings" panose="05000000000000000000" pitchFamily="2" charset="2"/>
              <a:buNone/>
            </a:pPr>
            <a:r>
              <a:rPr lang="ru-RU" altLang="ru-RU">
                <a:effectLst/>
              </a:rPr>
              <a:t>	</a:t>
            </a:r>
            <a:r>
              <a:rPr lang="ru-RU" altLang="ru-RU" b="1">
                <a:solidFill>
                  <a:srgbClr val="FF3300"/>
                </a:solidFill>
                <a:effectLst/>
                <a:latin typeface="Times New Roman" panose="02020603050405020304" pitchFamily="18" charset="0"/>
              </a:rPr>
              <a:t>ГОСТРІ</a:t>
            </a:r>
            <a:r>
              <a:rPr lang="ru-RU" altLang="ru-RU" b="1">
                <a:effectLst/>
                <a:latin typeface="Times New Roman" panose="02020603050405020304" pitchFamily="18" charset="0"/>
              </a:rPr>
              <a:t>			                </a:t>
            </a:r>
            <a:r>
              <a:rPr lang="ru-RU" altLang="ru-RU" b="1">
                <a:solidFill>
                  <a:srgbClr val="FF3300"/>
                </a:solidFill>
                <a:effectLst/>
                <a:latin typeface="Times New Roman" panose="02020603050405020304" pitchFamily="18" charset="0"/>
              </a:rPr>
              <a:t>ХРОНІЧНІ</a:t>
            </a:r>
          </a:p>
          <a:p>
            <a:pPr>
              <a:buFont typeface="Wingdings" panose="05000000000000000000" pitchFamily="2" charset="2"/>
              <a:buNone/>
            </a:pPr>
            <a:endParaRPr lang="uk-UA" altLang="ru-RU" b="1">
              <a:effectLst/>
            </a:endParaRPr>
          </a:p>
          <a:p>
            <a:pPr>
              <a:buFont typeface="Wingdings" panose="05000000000000000000" pitchFamily="2" charset="2"/>
              <a:buNone/>
            </a:pPr>
            <a:r>
              <a:rPr lang="uk-UA" altLang="ru-RU" b="1">
                <a:effectLst/>
              </a:rPr>
              <a:t>	</a:t>
            </a:r>
            <a:r>
              <a:rPr lang="ru-RU" altLang="ru-RU" b="1">
                <a:solidFill>
                  <a:srgbClr val="FFFF00"/>
                </a:solidFill>
                <a:effectLst/>
              </a:rPr>
              <a:t> Класифікація за морфологічними і цитохімічними особливостями бластних клітин:</a:t>
            </a:r>
          </a:p>
          <a:p>
            <a:r>
              <a:rPr lang="ru-RU" altLang="ru-RU" b="1">
                <a:effectLst/>
              </a:rPr>
              <a:t> Франко-американо-британської групи (Fab, 1976);</a:t>
            </a:r>
          </a:p>
          <a:p>
            <a:r>
              <a:rPr lang="ru-RU" altLang="ru-RU" b="1">
                <a:effectLst/>
              </a:rPr>
              <a:t> ВООЗ (1976).</a:t>
            </a:r>
            <a:endParaRPr lang="ru-RU" altLang="ru-RU">
              <a:effectLst/>
              <a:latin typeface="Times New Roman" panose="02020603050405020304" pitchFamily="18" charset="0"/>
            </a:endParaRPr>
          </a:p>
        </p:txBody>
      </p:sp>
      <p:sp>
        <p:nvSpPr>
          <p:cNvPr id="21508" name="AutoShape 4">
            <a:extLst>
              <a:ext uri="{FF2B5EF4-FFF2-40B4-BE49-F238E27FC236}">
                <a16:creationId xmlns:a16="http://schemas.microsoft.com/office/drawing/2014/main" id="{0A6B84C7-058E-405E-9BC2-A84095F409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188" y="1341438"/>
            <a:ext cx="1439862" cy="863600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lr>
                <a:schemeClr val="tx2"/>
              </a:buClr>
              <a:buSzPct val="8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sp>
        <p:nvSpPr>
          <p:cNvPr id="21509" name="AutoShape 5">
            <a:extLst>
              <a:ext uri="{FF2B5EF4-FFF2-40B4-BE49-F238E27FC236}">
                <a16:creationId xmlns:a16="http://schemas.microsoft.com/office/drawing/2014/main" id="{318AB0E6-11EB-4450-9351-6A4057DF8E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59563" y="1125538"/>
            <a:ext cx="1368425" cy="1008062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lr>
                <a:schemeClr val="tx2"/>
              </a:buClr>
              <a:buSzPct val="8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DC98198C-AA17-4C20-BB2A-D5FC9D419D6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58775" y="188913"/>
            <a:ext cx="8785225" cy="10080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r>
              <a:rPr lang="ru-RU" altLang="ru-RU" sz="3800">
                <a:effectLst/>
              </a:rPr>
              <a:t>Гострий лейкоз. </a:t>
            </a:r>
            <a:br>
              <a:rPr lang="ru-RU" altLang="ru-RU" sz="3800">
                <a:effectLst/>
              </a:rPr>
            </a:br>
            <a:endParaRPr lang="ru-RU" altLang="ru-RU" sz="3800">
              <a:effectLst/>
            </a:endParaRPr>
          </a:p>
        </p:txBody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EEB8E3FE-9F93-4981-9BB8-BEDC2C9CE0D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79388" y="836613"/>
            <a:ext cx="8785225" cy="602138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altLang="ru-RU" sz="2800">
                <a:effectLst/>
              </a:rPr>
              <a:t>Швидкопрогресуюча форма лейкозу, що характеризується заміщенням нормального кісткового мозку незрілими гемопоетичними клітинами без диференціювання їх в нормальні зрілі клітини крові.</a:t>
            </a:r>
            <a:endParaRPr lang="uk-UA" altLang="ru-RU" sz="2800">
              <a:effectLst/>
            </a:endParaRPr>
          </a:p>
          <a:p>
            <a:pPr>
              <a:lnSpc>
                <a:spcPct val="80000"/>
              </a:lnSpc>
            </a:pPr>
            <a:r>
              <a:rPr lang="uk-UA" altLang="ru-RU" sz="2800">
                <a:effectLst/>
              </a:rPr>
              <a:t/>
            </a:r>
            <a:br>
              <a:rPr lang="uk-UA" altLang="ru-RU" sz="2800">
                <a:effectLst/>
              </a:rPr>
            </a:br>
            <a:r>
              <a:rPr lang="uk-UA" altLang="ru-RU" sz="2800">
                <a:effectLst/>
              </a:rPr>
              <a:t/>
            </a:r>
            <a:br>
              <a:rPr lang="uk-UA" altLang="ru-RU" sz="2800">
                <a:effectLst/>
              </a:rPr>
            </a:br>
            <a:endParaRPr lang="ru-RU" altLang="ru-RU" sz="2800">
              <a:effectLst/>
            </a:endParaRPr>
          </a:p>
        </p:txBody>
      </p:sp>
      <p:pic>
        <p:nvPicPr>
          <p:cNvPr id="22532" name="Picture 5">
            <a:extLst>
              <a:ext uri="{FF2B5EF4-FFF2-40B4-BE49-F238E27FC236}">
                <a16:creationId xmlns:a16="http://schemas.microsoft.com/office/drawing/2014/main" id="{DDB080BA-B3F9-4840-BCA5-1C670A5D81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150" y="2781300"/>
            <a:ext cx="5113338" cy="4052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8B91EEC-B209-470E-B597-BB7C4F4FE8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dirty="0" err="1"/>
              <a:t>Класифікація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31ABCC1-1807-45C8-AA11-343713589D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ru-RU" sz="2800" dirty="0" err="1"/>
              <a:t>Гострий</a:t>
            </a:r>
            <a:r>
              <a:rPr lang="ru-RU" sz="2800" dirty="0"/>
              <a:t> лейкоз </a:t>
            </a:r>
            <a:r>
              <a:rPr lang="ru-RU" sz="2800" dirty="0" err="1"/>
              <a:t>поділяють</a:t>
            </a:r>
            <a:r>
              <a:rPr lang="ru-RU" sz="2800" dirty="0"/>
              <a:t> на </a:t>
            </a:r>
            <a:r>
              <a:rPr lang="ru-RU" sz="2800" dirty="0" err="1">
                <a:solidFill>
                  <a:srgbClr val="FFFF00"/>
                </a:solidFill>
              </a:rPr>
              <a:t>лімфобластний</a:t>
            </a:r>
            <a:r>
              <a:rPr lang="ru-RU" sz="2800" dirty="0">
                <a:solidFill>
                  <a:srgbClr val="FFFF00"/>
                </a:solidFill>
              </a:rPr>
              <a:t> (ГЛЛ) </a:t>
            </a:r>
            <a:r>
              <a:rPr lang="ru-RU" sz="2800" dirty="0" err="1">
                <a:solidFill>
                  <a:srgbClr val="FFFF00"/>
                </a:solidFill>
              </a:rPr>
              <a:t>і</a:t>
            </a:r>
            <a:r>
              <a:rPr lang="ru-RU" sz="2800" dirty="0">
                <a:solidFill>
                  <a:srgbClr val="FFFF00"/>
                </a:solidFill>
              </a:rPr>
              <a:t> </a:t>
            </a:r>
            <a:r>
              <a:rPr lang="ru-RU" sz="2800" dirty="0" err="1">
                <a:solidFill>
                  <a:srgbClr val="FFFF00"/>
                </a:solidFill>
              </a:rPr>
              <a:t>мієлобластний</a:t>
            </a:r>
            <a:r>
              <a:rPr lang="ru-RU" sz="2800" dirty="0">
                <a:solidFill>
                  <a:srgbClr val="FFFF00"/>
                </a:solidFill>
              </a:rPr>
              <a:t> (ГМЛ)</a:t>
            </a:r>
            <a:r>
              <a:rPr lang="ru-RU" sz="2800" dirty="0"/>
              <a:t>. </a:t>
            </a:r>
            <a:r>
              <a:rPr lang="ru-RU" sz="2800" dirty="0" err="1"/>
              <a:t>Відмінності</a:t>
            </a:r>
            <a:r>
              <a:rPr lang="ru-RU" sz="2800" dirty="0"/>
              <a:t> </a:t>
            </a:r>
            <a:r>
              <a:rPr lang="ru-RU" sz="2800" dirty="0" err="1"/>
              <a:t>між</a:t>
            </a:r>
            <a:r>
              <a:rPr lang="ru-RU" sz="2800" dirty="0"/>
              <a:t> ОЛЛ </a:t>
            </a:r>
            <a:r>
              <a:rPr lang="ru-RU" sz="2800" dirty="0" err="1"/>
              <a:t>і</a:t>
            </a:r>
            <a:r>
              <a:rPr lang="ru-RU" sz="2800" dirty="0"/>
              <a:t> ГМЛ </a:t>
            </a:r>
            <a:r>
              <a:rPr lang="ru-RU" sz="2800" dirty="0" err="1"/>
              <a:t>базуються</a:t>
            </a:r>
            <a:r>
              <a:rPr lang="ru-RU" sz="2800" dirty="0"/>
              <a:t> на </a:t>
            </a:r>
            <a:r>
              <a:rPr lang="ru-RU" sz="2800" dirty="0" err="1"/>
              <a:t>морфологічних</a:t>
            </a:r>
            <a:r>
              <a:rPr lang="ru-RU" sz="2800" dirty="0"/>
              <a:t>, </a:t>
            </a:r>
            <a:r>
              <a:rPr lang="ru-RU" sz="2800" dirty="0" err="1"/>
              <a:t>цитохімічних</a:t>
            </a:r>
            <a:r>
              <a:rPr lang="ru-RU" sz="2800" dirty="0"/>
              <a:t> та </a:t>
            </a:r>
            <a:r>
              <a:rPr lang="ru-RU" sz="2800" dirty="0" err="1"/>
              <a:t>імунологічних</a:t>
            </a:r>
            <a:r>
              <a:rPr lang="ru-RU" sz="2800" dirty="0"/>
              <a:t> </a:t>
            </a:r>
            <a:r>
              <a:rPr lang="ru-RU" sz="2800" dirty="0" err="1"/>
              <a:t>особливостях</a:t>
            </a:r>
            <a:r>
              <a:rPr lang="ru-RU" sz="2800" dirty="0"/>
              <a:t> </a:t>
            </a:r>
            <a:r>
              <a:rPr lang="ru-RU" sz="2800" dirty="0" err="1"/>
              <a:t>названих</a:t>
            </a:r>
            <a:r>
              <a:rPr lang="ru-RU" sz="2800" dirty="0"/>
              <a:t> </a:t>
            </a:r>
            <a:r>
              <a:rPr lang="ru-RU" sz="2800" dirty="0" err="1"/>
              <a:t>типів</a:t>
            </a:r>
            <a:r>
              <a:rPr lang="ru-RU" sz="2800" dirty="0"/>
              <a:t> </a:t>
            </a:r>
            <a:r>
              <a:rPr lang="ru-RU" sz="2800" dirty="0" err="1"/>
              <a:t>лейкозів</a:t>
            </a:r>
            <a:r>
              <a:rPr lang="ru-RU" sz="2800" dirty="0"/>
              <a:t>. </a:t>
            </a:r>
            <a:r>
              <a:rPr lang="ru-RU" sz="2800" dirty="0" err="1"/>
              <a:t>Точне</a:t>
            </a:r>
            <a:r>
              <a:rPr lang="ru-RU" sz="2800" dirty="0"/>
              <a:t> </a:t>
            </a:r>
            <a:r>
              <a:rPr lang="ru-RU" sz="2800" dirty="0" err="1"/>
              <a:t>визначення</a:t>
            </a:r>
            <a:r>
              <a:rPr lang="ru-RU" sz="2800" dirty="0"/>
              <a:t> типу лейкозу </a:t>
            </a:r>
            <a:r>
              <a:rPr lang="ru-RU" sz="2800" dirty="0" err="1"/>
              <a:t>має</a:t>
            </a:r>
            <a:r>
              <a:rPr lang="ru-RU" sz="2800" dirty="0"/>
              <a:t> </a:t>
            </a:r>
            <a:r>
              <a:rPr lang="ru-RU" sz="2800" dirty="0" err="1"/>
              <a:t>першорядне</a:t>
            </a:r>
            <a:r>
              <a:rPr lang="ru-RU" sz="2800" dirty="0"/>
              <a:t>  </a:t>
            </a:r>
            <a:r>
              <a:rPr lang="ru-RU" sz="2800" dirty="0" err="1"/>
              <a:t>значення</a:t>
            </a:r>
            <a:r>
              <a:rPr lang="ru-RU" sz="2800" dirty="0"/>
              <a:t> для </a:t>
            </a:r>
            <a:r>
              <a:rPr lang="ru-RU" sz="2800" dirty="0" err="1"/>
              <a:t>терапії</a:t>
            </a:r>
            <a:r>
              <a:rPr lang="ru-RU" sz="2800" dirty="0"/>
              <a:t> </a:t>
            </a:r>
            <a:r>
              <a:rPr lang="ru-RU" sz="2800" dirty="0" err="1"/>
              <a:t>і</a:t>
            </a:r>
            <a:r>
              <a:rPr lang="ru-RU" sz="2800" dirty="0"/>
              <a:t> прогнозу.</a:t>
            </a:r>
          </a:p>
          <a:p>
            <a:pPr>
              <a:defRPr/>
            </a:pPr>
            <a:r>
              <a:rPr lang="ru-RU" sz="2800" dirty="0"/>
              <a:t>Як ГЛЛ, так </a:t>
            </a:r>
            <a:r>
              <a:rPr lang="ru-RU" sz="2800" dirty="0" err="1"/>
              <a:t>і</a:t>
            </a:r>
            <a:r>
              <a:rPr lang="ru-RU" sz="2800" dirty="0"/>
              <a:t> ГМЛ в свою </a:t>
            </a:r>
            <a:r>
              <a:rPr lang="ru-RU" sz="2800" dirty="0" err="1"/>
              <a:t>чергу</a:t>
            </a:r>
            <a:r>
              <a:rPr lang="ru-RU" sz="2800" dirty="0"/>
              <a:t> </a:t>
            </a:r>
            <a:r>
              <a:rPr lang="ru-RU" sz="2800" dirty="0" err="1"/>
              <a:t>поділяються</a:t>
            </a:r>
            <a:r>
              <a:rPr lang="ru-RU" sz="2800" dirty="0"/>
              <a:t> на </a:t>
            </a:r>
            <a:r>
              <a:rPr lang="ru-RU" sz="2800" dirty="0" err="1"/>
              <a:t>кілька</a:t>
            </a:r>
            <a:r>
              <a:rPr lang="ru-RU" sz="2800" dirty="0"/>
              <a:t> </a:t>
            </a:r>
            <a:r>
              <a:rPr lang="ru-RU" sz="2800" dirty="0" err="1">
                <a:solidFill>
                  <a:srgbClr val="FFFF00"/>
                </a:solidFill>
              </a:rPr>
              <a:t>варіантів</a:t>
            </a:r>
            <a:r>
              <a:rPr lang="ru-RU" sz="2800" dirty="0">
                <a:solidFill>
                  <a:srgbClr val="FFFF00"/>
                </a:solidFill>
              </a:rPr>
              <a:t> </a:t>
            </a:r>
            <a:r>
              <a:rPr lang="ru-RU" sz="2800" dirty="0" err="1">
                <a:solidFill>
                  <a:srgbClr val="FFFF00"/>
                </a:solidFill>
              </a:rPr>
              <a:t>згідно</a:t>
            </a:r>
            <a:r>
              <a:rPr lang="ru-RU" sz="2800" dirty="0">
                <a:solidFill>
                  <a:srgbClr val="FFFF00"/>
                </a:solidFill>
              </a:rPr>
              <a:t> </a:t>
            </a:r>
            <a:r>
              <a:rPr lang="en-US" sz="2800" dirty="0">
                <a:solidFill>
                  <a:srgbClr val="FFFF00"/>
                </a:solidFill>
              </a:rPr>
              <a:t>FAB- </a:t>
            </a:r>
            <a:r>
              <a:rPr lang="ru-RU" sz="2800" dirty="0" err="1">
                <a:solidFill>
                  <a:srgbClr val="FFFF00"/>
                </a:solidFill>
              </a:rPr>
              <a:t>класифікації</a:t>
            </a:r>
            <a:r>
              <a:rPr lang="ru-RU" sz="2800" dirty="0"/>
              <a:t> (</a:t>
            </a:r>
            <a:r>
              <a:rPr lang="en-US" sz="2800" dirty="0"/>
              <a:t>French-American-British). </a:t>
            </a:r>
            <a:r>
              <a:rPr lang="ru-RU" sz="2800" dirty="0"/>
              <a:t>Так, </a:t>
            </a:r>
            <a:r>
              <a:rPr lang="ru-RU" sz="2800" dirty="0" err="1"/>
              <a:t>існують</a:t>
            </a:r>
            <a:r>
              <a:rPr lang="ru-RU" sz="2800" dirty="0"/>
              <a:t> три </a:t>
            </a:r>
            <a:r>
              <a:rPr lang="ru-RU" sz="2800" dirty="0" err="1"/>
              <a:t>варіанти</a:t>
            </a:r>
            <a:r>
              <a:rPr lang="ru-RU" sz="2800" dirty="0"/>
              <a:t> ГЛЛ - </a:t>
            </a:r>
            <a:r>
              <a:rPr lang="en-US" sz="2800" dirty="0"/>
              <a:t>L1, L2, L3 </a:t>
            </a:r>
            <a:r>
              <a:rPr lang="ru-RU" sz="2800" dirty="0" err="1"/>
              <a:t>і</a:t>
            </a:r>
            <a:r>
              <a:rPr lang="ru-RU" sz="2800" dirty="0"/>
              <a:t> </a:t>
            </a:r>
            <a:r>
              <a:rPr lang="ru-RU" sz="2800" dirty="0" err="1"/>
              <a:t>сім</a:t>
            </a:r>
            <a:r>
              <a:rPr lang="ru-RU" sz="2800" dirty="0"/>
              <a:t> </a:t>
            </a:r>
            <a:r>
              <a:rPr lang="ru-RU" sz="2800" dirty="0" err="1"/>
              <a:t>варіантів</a:t>
            </a:r>
            <a:r>
              <a:rPr lang="ru-RU" sz="2800" dirty="0"/>
              <a:t> ГМЛ.</a:t>
            </a:r>
            <a:endParaRPr lang="ru-RU" dirty="0"/>
          </a:p>
        </p:txBody>
      </p: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90075A3-E867-487E-9025-C8731DBACC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dirty="0">
                <a:effectLst/>
              </a:rPr>
              <a:t/>
            </a:r>
            <a:br>
              <a:rPr lang="ru-RU" dirty="0">
                <a:effectLst/>
              </a:rPr>
            </a:br>
            <a:r>
              <a:rPr lang="ru-RU" dirty="0" err="1">
                <a:effectLst/>
              </a:rPr>
              <a:t>Стадії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розвитку</a:t>
            </a:r>
            <a:r>
              <a:rPr lang="uk-UA" dirty="0">
                <a:effectLst/>
              </a:rPr>
              <a:t/>
            </a:r>
            <a:br>
              <a:rPr lang="uk-UA" dirty="0">
                <a:effectLst/>
              </a:rPr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12772EB-AA4C-480A-965B-E89E6250EA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388" y="1484313"/>
            <a:ext cx="8785225" cy="4646612"/>
          </a:xfrm>
        </p:spPr>
        <p:txBody>
          <a:bodyPr/>
          <a:lstStyle/>
          <a:p>
            <a:pPr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uk-UA" dirty="0">
                <a:effectLst/>
              </a:rPr>
              <a:t>	</a:t>
            </a:r>
            <a:r>
              <a:rPr lang="ru-RU" dirty="0">
                <a:effectLst/>
              </a:rPr>
              <a:t>1) </a:t>
            </a:r>
            <a:r>
              <a:rPr lang="ru-RU" dirty="0" err="1">
                <a:effectLst/>
              </a:rPr>
              <a:t>початкова</a:t>
            </a:r>
            <a:r>
              <a:rPr lang="ru-RU" dirty="0">
                <a:effectLst/>
              </a:rPr>
              <a:t>.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ru-RU" dirty="0">
              <a:effectLst/>
            </a:endParaRP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ru-RU" dirty="0">
                <a:effectLst/>
              </a:rPr>
              <a:t>   2) </a:t>
            </a:r>
            <a:r>
              <a:rPr lang="ru-RU" dirty="0" err="1">
                <a:effectLst/>
              </a:rPr>
              <a:t>розгорнутих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клінічних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проявів</a:t>
            </a:r>
            <a:r>
              <a:rPr lang="ru-RU" dirty="0">
                <a:effectLst/>
              </a:rPr>
              <a:t>.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ru-RU" dirty="0">
              <a:effectLst/>
            </a:endParaRP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ru-RU" dirty="0">
                <a:effectLst/>
              </a:rPr>
              <a:t>   3) </a:t>
            </a:r>
            <a:r>
              <a:rPr lang="ru-RU" dirty="0" err="1">
                <a:effectLst/>
              </a:rPr>
              <a:t>повна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ремісія</a:t>
            </a:r>
            <a:r>
              <a:rPr lang="ru-RU" dirty="0">
                <a:effectLst/>
              </a:rPr>
              <a:t>.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ru-RU" dirty="0">
              <a:effectLst/>
            </a:endParaRP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ru-RU" dirty="0">
                <a:effectLst/>
              </a:rPr>
              <a:t>   4) </a:t>
            </a:r>
            <a:r>
              <a:rPr lang="ru-RU" dirty="0" err="1">
                <a:effectLst/>
              </a:rPr>
              <a:t>одужання</a:t>
            </a:r>
            <a:r>
              <a:rPr lang="ru-RU" dirty="0">
                <a:effectLst/>
              </a:rPr>
              <a:t>.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ru-RU" dirty="0">
                <a:effectLst/>
              </a:rPr>
              <a:t>  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ru-RU" dirty="0">
                <a:effectLst/>
              </a:rPr>
              <a:t>   5) рецидив </a:t>
            </a:r>
            <a:r>
              <a:rPr lang="ru-RU" dirty="0" err="1">
                <a:effectLst/>
              </a:rPr>
              <a:t>гострого</a:t>
            </a:r>
            <a:r>
              <a:rPr lang="ru-RU" dirty="0">
                <a:effectLst/>
              </a:rPr>
              <a:t> лейкозу.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ru-RU" dirty="0">
              <a:effectLst/>
            </a:endParaRP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ru-RU" dirty="0">
                <a:effectLst/>
              </a:rPr>
              <a:t>    6) </a:t>
            </a:r>
            <a:r>
              <a:rPr lang="ru-RU" dirty="0" err="1">
                <a:effectLst/>
              </a:rPr>
              <a:t>термінальна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стадія</a:t>
            </a:r>
            <a:r>
              <a:rPr lang="ru-RU" dirty="0">
                <a:effectLst/>
              </a:rPr>
              <a:t>.</a:t>
            </a:r>
            <a:endParaRPr lang="ru-RU" dirty="0"/>
          </a:p>
        </p:txBody>
      </p:sp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>
            <a:extLst>
              <a:ext uri="{FF2B5EF4-FFF2-40B4-BE49-F238E27FC236}">
                <a16:creationId xmlns:a16="http://schemas.microsoft.com/office/drawing/2014/main" id="{6D1C3F39-118D-4984-B15A-25FE4005CAF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r>
              <a:rPr lang="ru-RU" altLang="ru-RU" sz="3800">
                <a:effectLst/>
              </a:rPr>
              <a:t>Клінічні синдроми</a:t>
            </a:r>
          </a:p>
        </p:txBody>
      </p:sp>
      <p:sp>
        <p:nvSpPr>
          <p:cNvPr id="25603" name="Rectangle 3">
            <a:extLst>
              <a:ext uri="{FF2B5EF4-FFF2-40B4-BE49-F238E27FC236}">
                <a16:creationId xmlns:a16="http://schemas.microsoft.com/office/drawing/2014/main" id="{24972F03-342A-4900-B7DC-259B7F74AE5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79388" y="1196975"/>
            <a:ext cx="8964612" cy="56610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r>
              <a:rPr lang="ru-RU" altLang="ru-RU">
                <a:effectLst/>
              </a:rPr>
              <a:t>Гіперпластичний (пухлинної проліферації)</a:t>
            </a:r>
          </a:p>
          <a:p>
            <a:r>
              <a:rPr lang="ru-RU" altLang="ru-RU">
                <a:effectLst/>
              </a:rPr>
              <a:t>Пухлинної інтоксикації</a:t>
            </a:r>
          </a:p>
          <a:p>
            <a:r>
              <a:rPr lang="ru-RU" altLang="ru-RU">
                <a:effectLst/>
              </a:rPr>
              <a:t>Анемічний</a:t>
            </a:r>
          </a:p>
          <a:p>
            <a:r>
              <a:rPr lang="ru-RU" altLang="ru-RU">
                <a:effectLst/>
              </a:rPr>
              <a:t>Геморагічний</a:t>
            </a:r>
          </a:p>
          <a:p>
            <a:r>
              <a:rPr lang="ru-RU" altLang="ru-RU">
                <a:effectLst/>
              </a:rPr>
              <a:t>Імунодефіцитний</a:t>
            </a:r>
          </a:p>
          <a:p>
            <a:r>
              <a:rPr lang="ru-RU" altLang="ru-RU">
                <a:effectLst/>
              </a:rPr>
              <a:t>Нейролекеміі</a:t>
            </a:r>
          </a:p>
        </p:txBody>
      </p:sp>
      <p:pic>
        <p:nvPicPr>
          <p:cNvPr id="25604" name="Picture 4">
            <a:extLst>
              <a:ext uri="{FF2B5EF4-FFF2-40B4-BE49-F238E27FC236}">
                <a16:creationId xmlns:a16="http://schemas.microsoft.com/office/drawing/2014/main" id="{63791A78-2B45-4CE9-A322-500D18A306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3438" y="3592513"/>
            <a:ext cx="3227387" cy="3265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5" name="Picture 6">
            <a:extLst>
              <a:ext uri="{FF2B5EF4-FFF2-40B4-BE49-F238E27FC236}">
                <a16:creationId xmlns:a16="http://schemas.microsoft.com/office/drawing/2014/main" id="{1BA74B45-6808-4DED-BCED-5576F31DB5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3438" y="1700213"/>
            <a:ext cx="3487737" cy="2790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>
            <a:extLst>
              <a:ext uri="{FF2B5EF4-FFF2-40B4-BE49-F238E27FC236}">
                <a16:creationId xmlns:a16="http://schemas.microsoft.com/office/drawing/2014/main" id="{0DF6F59D-AEE2-4E39-94C6-9A0868DCCBC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r>
              <a:rPr lang="uk-UA" altLang="ru-RU">
                <a:effectLst/>
              </a:rPr>
              <a:t>Діагностика</a:t>
            </a:r>
            <a:br>
              <a:rPr lang="uk-UA" altLang="ru-RU">
                <a:effectLst/>
              </a:rPr>
            </a:br>
            <a:r>
              <a:rPr lang="uk-UA" altLang="ru-RU">
                <a:effectLst/>
              </a:rPr>
              <a:t>Загальний аналіз крові</a:t>
            </a:r>
            <a:endParaRPr lang="ru-RU" altLang="ru-RU">
              <a:effectLst/>
            </a:endParaRPr>
          </a:p>
        </p:txBody>
      </p:sp>
      <p:sp>
        <p:nvSpPr>
          <p:cNvPr id="26627" name="Rectangle 3">
            <a:extLst>
              <a:ext uri="{FF2B5EF4-FFF2-40B4-BE49-F238E27FC236}">
                <a16:creationId xmlns:a16="http://schemas.microsoft.com/office/drawing/2014/main" id="{386C7184-B201-4736-B10A-346B9086DBF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79388" y="1125538"/>
            <a:ext cx="5688012" cy="5732462"/>
          </a:xfrm>
        </p:spPr>
        <p:txBody>
          <a:bodyPr/>
          <a:lstStyle/>
          <a:p>
            <a:r>
              <a:rPr lang="uk-UA" altLang="ru-RU" sz="2400">
                <a:effectLst/>
              </a:rPr>
              <a:t>Бласти (ядро на всю клітину);</a:t>
            </a:r>
          </a:p>
          <a:p>
            <a:r>
              <a:rPr lang="uk-UA" altLang="ru-RU" sz="2400">
                <a:effectLst/>
              </a:rPr>
              <a:t>Вміст лейкоцитів - від менш 1,0 • 109 / л до 200 • 109 / л, диференціювання їх порушене, присутні бласти.</a:t>
            </a:r>
          </a:p>
          <a:p>
            <a:r>
              <a:rPr lang="uk-UA" altLang="ru-RU" sz="2400">
                <a:effectLst/>
              </a:rPr>
              <a:t>Лейкемічний провал (відсутність перехідних форм між бластами і зрілими нейтрофільними гранулоцитами);</a:t>
            </a:r>
          </a:p>
          <a:p>
            <a:r>
              <a:rPr lang="uk-UA" altLang="ru-RU" sz="2400">
                <a:effectLst/>
              </a:rPr>
              <a:t>Відсутність еозинофілів і базофілів;</a:t>
            </a:r>
          </a:p>
          <a:p>
            <a:r>
              <a:rPr lang="uk-UA" altLang="ru-RU" sz="2400">
                <a:effectLst/>
              </a:rPr>
              <a:t>Анемія;</a:t>
            </a:r>
          </a:p>
          <a:p>
            <a:r>
              <a:rPr lang="uk-UA" altLang="ru-RU" sz="2400">
                <a:effectLst/>
              </a:rPr>
              <a:t>Тромбоцитопенія;</a:t>
            </a:r>
          </a:p>
          <a:p>
            <a:r>
              <a:rPr lang="uk-UA" altLang="ru-RU" sz="2400">
                <a:effectLst/>
              </a:rPr>
              <a:t>Збільшення ШОЕ. </a:t>
            </a:r>
            <a:r>
              <a:rPr lang="uk-UA" altLang="ru-RU" sz="2800">
                <a:effectLst/>
              </a:rPr>
              <a:t/>
            </a:r>
            <a:br>
              <a:rPr lang="uk-UA" altLang="ru-RU" sz="2800">
                <a:effectLst/>
              </a:rPr>
            </a:br>
            <a:r>
              <a:rPr lang="uk-UA" altLang="ru-RU" sz="2800">
                <a:effectLst/>
              </a:rPr>
              <a:t/>
            </a:r>
            <a:br>
              <a:rPr lang="uk-UA" altLang="ru-RU" sz="2800">
                <a:effectLst/>
              </a:rPr>
            </a:br>
            <a:endParaRPr lang="ru-RU" altLang="ru-RU" sz="2800">
              <a:effectLst/>
            </a:endParaRPr>
          </a:p>
        </p:txBody>
      </p:sp>
      <p:pic>
        <p:nvPicPr>
          <p:cNvPr id="26628" name="Picture 4">
            <a:extLst>
              <a:ext uri="{FF2B5EF4-FFF2-40B4-BE49-F238E27FC236}">
                <a16:creationId xmlns:a16="http://schemas.microsoft.com/office/drawing/2014/main" id="{D6E3FCEA-4205-4900-8C94-5D30B95172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5963" y="1916113"/>
            <a:ext cx="3325812" cy="3240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>
            <a:extLst>
              <a:ext uri="{FF2B5EF4-FFF2-40B4-BE49-F238E27FC236}">
                <a16:creationId xmlns:a16="http://schemas.microsoft.com/office/drawing/2014/main" id="{C035CE62-DE5F-4D9F-9797-C52E6E7AF63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5288" y="188913"/>
            <a:ext cx="8569325" cy="14398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r>
              <a:rPr lang="ru-RU" altLang="ru-RU" sz="3800">
                <a:effectLst/>
              </a:rPr>
              <a:t>У кістномозговому пунктаті і в трепанобіоптаті клубової кістки:</a:t>
            </a:r>
          </a:p>
        </p:txBody>
      </p:sp>
      <p:sp>
        <p:nvSpPr>
          <p:cNvPr id="27651" name="Rectangle 3">
            <a:extLst>
              <a:ext uri="{FF2B5EF4-FFF2-40B4-BE49-F238E27FC236}">
                <a16:creationId xmlns:a16="http://schemas.microsoft.com/office/drawing/2014/main" id="{49181EDC-E6E9-43B5-AC26-F9915A1189E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79388" y="1628775"/>
            <a:ext cx="8785225" cy="52292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r>
              <a:rPr lang="ru-RU" altLang="ru-RU">
                <a:effectLst/>
              </a:rPr>
              <a:t>збільшення бластних клітин до 80-90% (норма - до 5%),</a:t>
            </a:r>
          </a:p>
          <a:p>
            <a:r>
              <a:rPr lang="ru-RU" altLang="ru-RU">
                <a:effectLst/>
              </a:rPr>
              <a:t>редукція еритроїдного, мегакаріоцитарного і гранулоцитарного паростків кровотворення. </a:t>
            </a:r>
            <a:r>
              <a:rPr lang="uk-UA" altLang="ru-RU">
                <a:effectLst/>
              </a:rPr>
              <a:t/>
            </a:r>
            <a:br>
              <a:rPr lang="uk-UA" altLang="ru-RU">
                <a:effectLst/>
              </a:rPr>
            </a:br>
            <a:r>
              <a:rPr lang="uk-UA" altLang="ru-RU">
                <a:effectLst/>
              </a:rPr>
              <a:t/>
            </a:r>
            <a:br>
              <a:rPr lang="uk-UA" altLang="ru-RU">
                <a:effectLst/>
              </a:rPr>
            </a:br>
            <a:endParaRPr lang="ru-RU" altLang="ru-RU">
              <a:effectLst/>
            </a:endParaRPr>
          </a:p>
        </p:txBody>
      </p:sp>
      <p:pic>
        <p:nvPicPr>
          <p:cNvPr id="27652" name="Picture 4">
            <a:extLst>
              <a:ext uri="{FF2B5EF4-FFF2-40B4-BE49-F238E27FC236}">
                <a16:creationId xmlns:a16="http://schemas.microsoft.com/office/drawing/2014/main" id="{D55CEE05-2292-48C4-AF47-7DE48E5B0F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263" y="3930650"/>
            <a:ext cx="3984625" cy="292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CCD2C738-A6EB-42A5-9261-2034B50789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388" y="0"/>
            <a:ext cx="8785225" cy="6858000"/>
          </a:xfrm>
        </p:spPr>
        <p:txBody>
          <a:bodyPr/>
          <a:lstStyle/>
          <a:p>
            <a:pPr>
              <a:defRPr/>
            </a:pPr>
            <a:r>
              <a:rPr lang="ru-RU" dirty="0" err="1">
                <a:solidFill>
                  <a:srgbClr val="00FF00"/>
                </a:solidFill>
              </a:rPr>
              <a:t>Цитохімічні</a:t>
            </a:r>
            <a:r>
              <a:rPr lang="ru-RU" dirty="0">
                <a:solidFill>
                  <a:srgbClr val="00FF00"/>
                </a:solidFill>
              </a:rPr>
              <a:t> </a:t>
            </a:r>
            <a:r>
              <a:rPr lang="ru-RU" dirty="0" err="1">
                <a:solidFill>
                  <a:srgbClr val="00FF00"/>
                </a:solidFill>
              </a:rPr>
              <a:t>дослідження</a:t>
            </a:r>
            <a:r>
              <a:rPr lang="ru-RU" dirty="0">
                <a:solidFill>
                  <a:srgbClr val="00FF00"/>
                </a:solidFill>
              </a:rPr>
              <a:t> </a:t>
            </a:r>
            <a:r>
              <a:rPr lang="ru-RU" dirty="0" err="1">
                <a:solidFill>
                  <a:srgbClr val="00FF00"/>
                </a:solidFill>
              </a:rPr>
              <a:t>препаратів</a:t>
            </a:r>
            <a:r>
              <a:rPr lang="ru-RU" dirty="0">
                <a:solidFill>
                  <a:srgbClr val="00FF00"/>
                </a:solidFill>
              </a:rPr>
              <a:t> </a:t>
            </a:r>
            <a:r>
              <a:rPr lang="ru-RU" dirty="0" err="1">
                <a:solidFill>
                  <a:srgbClr val="00FF00"/>
                </a:solidFill>
              </a:rPr>
              <a:t>стернального</a:t>
            </a:r>
            <a:r>
              <a:rPr lang="ru-RU" dirty="0">
                <a:solidFill>
                  <a:srgbClr val="00FF00"/>
                </a:solidFill>
              </a:rPr>
              <a:t> </a:t>
            </a:r>
            <a:r>
              <a:rPr lang="ru-RU" dirty="0" err="1">
                <a:solidFill>
                  <a:srgbClr val="00FF00"/>
                </a:solidFill>
              </a:rPr>
              <a:t>пунктата</a:t>
            </a:r>
            <a:r>
              <a:rPr lang="ru-RU" dirty="0">
                <a:solidFill>
                  <a:srgbClr val="00FF00"/>
                </a:solidFill>
              </a:rPr>
              <a:t> - </a:t>
            </a:r>
            <a:r>
              <a:rPr lang="ru-RU" dirty="0" err="1"/>
              <a:t>визначення</a:t>
            </a:r>
            <a:r>
              <a:rPr lang="ru-RU" dirty="0"/>
              <a:t> </a:t>
            </a:r>
            <a:r>
              <a:rPr lang="ru-RU" dirty="0" err="1"/>
              <a:t>варіантів</a:t>
            </a:r>
            <a:r>
              <a:rPr lang="ru-RU" dirty="0"/>
              <a:t> ОЛ для </a:t>
            </a:r>
            <a:r>
              <a:rPr lang="ru-RU" dirty="0" err="1"/>
              <a:t>вибору</a:t>
            </a:r>
            <a:r>
              <a:rPr lang="ru-RU" dirty="0"/>
              <a:t> </a:t>
            </a:r>
            <a:r>
              <a:rPr lang="ru-RU" dirty="0" err="1"/>
              <a:t>лікування</a:t>
            </a:r>
            <a:r>
              <a:rPr lang="ru-RU" dirty="0"/>
              <a:t>;</a:t>
            </a:r>
          </a:p>
          <a:p>
            <a:pPr>
              <a:defRPr/>
            </a:pPr>
            <a:r>
              <a:rPr lang="ru-RU" dirty="0" err="1">
                <a:solidFill>
                  <a:srgbClr val="00FF00"/>
                </a:solidFill>
              </a:rPr>
              <a:t>Цитогенетичні</a:t>
            </a:r>
            <a:r>
              <a:rPr lang="ru-RU" dirty="0">
                <a:solidFill>
                  <a:srgbClr val="00FF00"/>
                </a:solidFill>
              </a:rPr>
              <a:t> та </a:t>
            </a:r>
            <a:r>
              <a:rPr lang="ru-RU" dirty="0" err="1">
                <a:solidFill>
                  <a:srgbClr val="00FF00"/>
                </a:solidFill>
              </a:rPr>
              <a:t>молекулярні</a:t>
            </a:r>
            <a:r>
              <a:rPr lang="ru-RU" dirty="0">
                <a:solidFill>
                  <a:srgbClr val="00FF00"/>
                </a:solidFill>
              </a:rPr>
              <a:t> </a:t>
            </a:r>
            <a:r>
              <a:rPr lang="ru-RU" dirty="0" err="1">
                <a:solidFill>
                  <a:srgbClr val="00FF00"/>
                </a:solidFill>
              </a:rPr>
              <a:t>дослідження</a:t>
            </a:r>
            <a:r>
              <a:rPr lang="ru-RU" dirty="0">
                <a:solidFill>
                  <a:srgbClr val="00FF00"/>
                </a:solidFill>
              </a:rPr>
              <a:t> </a:t>
            </a:r>
            <a:r>
              <a:rPr lang="ru-RU" dirty="0" err="1"/>
              <a:t>дозволяють</a:t>
            </a:r>
            <a:r>
              <a:rPr lang="ru-RU" dirty="0"/>
              <a:t> </a:t>
            </a:r>
            <a:r>
              <a:rPr lang="ru-RU" dirty="0" err="1"/>
              <a:t>виявляти</a:t>
            </a:r>
            <a:r>
              <a:rPr lang="ru-RU" dirty="0"/>
              <a:t> </a:t>
            </a:r>
            <a:r>
              <a:rPr lang="ru-RU" dirty="0" err="1"/>
              <a:t>хромосомні</a:t>
            </a:r>
            <a:r>
              <a:rPr lang="ru-RU" dirty="0"/>
              <a:t> </a:t>
            </a:r>
            <a:r>
              <a:rPr lang="ru-RU" dirty="0" err="1"/>
              <a:t>аномалії</a:t>
            </a:r>
            <a:r>
              <a:rPr lang="ru-RU" dirty="0"/>
              <a:t>;</a:t>
            </a:r>
          </a:p>
          <a:p>
            <a:pPr>
              <a:defRPr/>
            </a:pPr>
            <a:r>
              <a:rPr lang="ru-RU" dirty="0" err="1">
                <a:solidFill>
                  <a:srgbClr val="00FF00"/>
                </a:solidFill>
              </a:rPr>
              <a:t>Рентгенографія</a:t>
            </a:r>
            <a:r>
              <a:rPr lang="ru-RU" dirty="0">
                <a:solidFill>
                  <a:srgbClr val="00FF00"/>
                </a:solidFill>
              </a:rPr>
              <a:t> </a:t>
            </a:r>
            <a:r>
              <a:rPr lang="ru-RU" dirty="0" err="1">
                <a:solidFill>
                  <a:srgbClr val="00FF00"/>
                </a:solidFill>
              </a:rPr>
              <a:t>і</a:t>
            </a:r>
            <a:r>
              <a:rPr lang="ru-RU" dirty="0">
                <a:solidFill>
                  <a:srgbClr val="00FF00"/>
                </a:solidFill>
              </a:rPr>
              <a:t> </a:t>
            </a:r>
            <a:r>
              <a:rPr lang="ru-RU" dirty="0" err="1">
                <a:solidFill>
                  <a:srgbClr val="00FF00"/>
                </a:solidFill>
              </a:rPr>
              <a:t>томографія</a:t>
            </a:r>
            <a:r>
              <a:rPr lang="ru-RU" dirty="0">
                <a:solidFill>
                  <a:srgbClr val="00FF00"/>
                </a:solidFill>
              </a:rPr>
              <a:t> </a:t>
            </a:r>
            <a:r>
              <a:rPr lang="ru-RU" dirty="0" err="1">
                <a:solidFill>
                  <a:srgbClr val="00FF00"/>
                </a:solidFill>
              </a:rPr>
              <a:t>легень</a:t>
            </a:r>
            <a:r>
              <a:rPr lang="ru-RU" dirty="0">
                <a:solidFill>
                  <a:srgbClr val="00FF00"/>
                </a:solidFill>
              </a:rPr>
              <a:t>;</a:t>
            </a:r>
          </a:p>
          <a:p>
            <a:pPr>
              <a:defRPr/>
            </a:pPr>
            <a:r>
              <a:rPr lang="ru-RU" dirty="0">
                <a:solidFill>
                  <a:srgbClr val="00FF00"/>
                </a:solidFill>
              </a:rPr>
              <a:t>ЕКГ;</a:t>
            </a:r>
          </a:p>
          <a:p>
            <a:pPr>
              <a:defRPr/>
            </a:pPr>
            <a:r>
              <a:rPr lang="ru-RU" dirty="0" err="1">
                <a:solidFill>
                  <a:srgbClr val="00FF00"/>
                </a:solidFill>
              </a:rPr>
              <a:t>Ультразвукове</a:t>
            </a:r>
            <a:r>
              <a:rPr lang="ru-RU" dirty="0">
                <a:solidFill>
                  <a:srgbClr val="00FF00"/>
                </a:solidFill>
              </a:rPr>
              <a:t> </a:t>
            </a:r>
            <a:r>
              <a:rPr lang="ru-RU" dirty="0" err="1">
                <a:solidFill>
                  <a:srgbClr val="00FF00"/>
                </a:solidFill>
              </a:rPr>
              <a:t>дослідження</a:t>
            </a:r>
            <a:r>
              <a:rPr lang="ru-RU" dirty="0">
                <a:solidFill>
                  <a:srgbClr val="00FF00"/>
                </a:solidFill>
              </a:rPr>
              <a:t> </a:t>
            </a:r>
            <a:r>
              <a:rPr lang="ru-RU" dirty="0" err="1">
                <a:solidFill>
                  <a:srgbClr val="00FF00"/>
                </a:solidFill>
              </a:rPr>
              <a:t>серця</a:t>
            </a:r>
            <a:r>
              <a:rPr lang="ru-RU" dirty="0">
                <a:solidFill>
                  <a:srgbClr val="00FF00"/>
                </a:solidFill>
              </a:rPr>
              <a:t>, </a:t>
            </a:r>
            <a:r>
              <a:rPr lang="ru-RU" dirty="0" err="1">
                <a:solidFill>
                  <a:srgbClr val="00FF00"/>
                </a:solidFill>
              </a:rPr>
              <a:t>печінки</a:t>
            </a:r>
            <a:r>
              <a:rPr lang="ru-RU" dirty="0">
                <a:solidFill>
                  <a:srgbClr val="00FF00"/>
                </a:solidFill>
              </a:rPr>
              <a:t>, </a:t>
            </a:r>
            <a:r>
              <a:rPr lang="ru-RU" dirty="0" err="1">
                <a:solidFill>
                  <a:srgbClr val="00FF00"/>
                </a:solidFill>
              </a:rPr>
              <a:t>селезінки</a:t>
            </a:r>
            <a:r>
              <a:rPr lang="ru-RU" dirty="0">
                <a:solidFill>
                  <a:srgbClr val="00FF00"/>
                </a:solidFill>
              </a:rPr>
              <a:t>;</a:t>
            </a:r>
          </a:p>
          <a:p>
            <a:pPr>
              <a:defRPr/>
            </a:pPr>
            <a:r>
              <a:rPr lang="ru-RU" dirty="0" err="1">
                <a:solidFill>
                  <a:srgbClr val="00FF00"/>
                </a:solidFill>
              </a:rPr>
              <a:t>Люмбальна</a:t>
            </a:r>
            <a:r>
              <a:rPr lang="ru-RU" dirty="0">
                <a:solidFill>
                  <a:srgbClr val="00FF00"/>
                </a:solidFill>
              </a:rPr>
              <a:t> </a:t>
            </a:r>
            <a:r>
              <a:rPr lang="ru-RU" dirty="0" err="1">
                <a:solidFill>
                  <a:srgbClr val="00FF00"/>
                </a:solidFill>
              </a:rPr>
              <a:t>пункція</a:t>
            </a:r>
            <a:r>
              <a:rPr lang="ru-RU" dirty="0">
                <a:solidFill>
                  <a:srgbClr val="00FF00"/>
                </a:solidFill>
              </a:rPr>
              <a:t> </a:t>
            </a:r>
            <a:r>
              <a:rPr lang="ru-RU" dirty="0" err="1"/>
              <a:t>використовується</a:t>
            </a:r>
            <a:r>
              <a:rPr lang="ru-RU" dirty="0"/>
              <a:t> для </a:t>
            </a:r>
            <a:r>
              <a:rPr lang="ru-RU" dirty="0" err="1"/>
              <a:t>виявлення</a:t>
            </a:r>
            <a:r>
              <a:rPr lang="ru-RU" dirty="0"/>
              <a:t> </a:t>
            </a:r>
            <a:r>
              <a:rPr lang="ru-RU" dirty="0" err="1"/>
              <a:t>ураження</a:t>
            </a:r>
            <a:r>
              <a:rPr lang="ru-RU" dirty="0"/>
              <a:t> </a:t>
            </a:r>
            <a:r>
              <a:rPr lang="ru-RU" dirty="0" err="1"/>
              <a:t>центральної</a:t>
            </a:r>
            <a:r>
              <a:rPr lang="ru-RU" dirty="0"/>
              <a:t> </a:t>
            </a:r>
            <a:r>
              <a:rPr lang="ru-RU" dirty="0" err="1"/>
              <a:t>нервової</a:t>
            </a:r>
            <a:r>
              <a:rPr lang="ru-RU" dirty="0"/>
              <a:t> </a:t>
            </a:r>
            <a:r>
              <a:rPr lang="ru-RU" dirty="0" err="1"/>
              <a:t>системи</a:t>
            </a:r>
            <a:r>
              <a:rPr lang="ru-RU" dirty="0"/>
              <a:t> (</a:t>
            </a:r>
            <a:r>
              <a:rPr lang="ru-RU" dirty="0" err="1"/>
              <a:t>нейролейкоз</a:t>
            </a:r>
            <a:r>
              <a:rPr lang="ru-RU" dirty="0"/>
              <a:t>).</a:t>
            </a:r>
          </a:p>
          <a:p>
            <a:pPr>
              <a:defRPr/>
            </a:pPr>
            <a:endParaRPr lang="ru-RU" dirty="0"/>
          </a:p>
        </p:txBody>
      </p:sp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>
            <a:extLst>
              <a:ext uri="{FF2B5EF4-FFF2-40B4-BE49-F238E27FC236}">
                <a16:creationId xmlns:a16="http://schemas.microsoft.com/office/drawing/2014/main" id="{CA644866-976B-4965-B94B-AF75599F73B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r>
              <a:rPr lang="ru-RU" altLang="ru-RU">
                <a:effectLst/>
              </a:rPr>
              <a:t>Лікування:</a:t>
            </a:r>
          </a:p>
        </p:txBody>
      </p:sp>
      <p:sp>
        <p:nvSpPr>
          <p:cNvPr id="29699" name="Rectangle 3">
            <a:extLst>
              <a:ext uri="{FF2B5EF4-FFF2-40B4-BE49-F238E27FC236}">
                <a16:creationId xmlns:a16="http://schemas.microsoft.com/office/drawing/2014/main" id="{8907FD64-2D29-4C4E-9DFE-00DAC70C140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79388" y="1125538"/>
            <a:ext cx="8964612" cy="57324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>
              <a:lnSpc>
                <a:spcPct val="90000"/>
              </a:lnSpc>
            </a:pPr>
            <a:r>
              <a:rPr lang="uk-UA" altLang="ru-RU">
                <a:solidFill>
                  <a:srgbClr val="FFFF00"/>
                </a:solidFill>
                <a:effectLst/>
              </a:rPr>
              <a:t>Індукція ремісії - </a:t>
            </a:r>
            <a:r>
              <a:rPr lang="uk-UA" altLang="ru-RU">
                <a:effectLst/>
              </a:rPr>
              <a:t>за допомогою курсів поліхіміотерапії (комбінації препаратів, які діють на різні фази мітозу клітин);</a:t>
            </a:r>
            <a:endParaRPr lang="uk-UA" altLang="ru-RU">
              <a:solidFill>
                <a:srgbClr val="FFFF00"/>
              </a:solidFill>
              <a:effectLst/>
            </a:endParaRPr>
          </a:p>
          <a:p>
            <a:pPr>
              <a:lnSpc>
                <a:spcPct val="90000"/>
              </a:lnSpc>
            </a:pPr>
            <a:r>
              <a:rPr lang="uk-UA" altLang="ru-RU">
                <a:solidFill>
                  <a:srgbClr val="FFFF00"/>
                </a:solidFill>
                <a:effectLst/>
              </a:rPr>
              <a:t>Консолідація ремісії - </a:t>
            </a:r>
            <a:r>
              <a:rPr lang="uk-UA" altLang="ru-RU">
                <a:effectLst/>
              </a:rPr>
              <a:t>закріплення ремісії шляхом проведення поліхіміотерапії препаратами, які викликали ремісію;</a:t>
            </a:r>
          </a:p>
          <a:p>
            <a:pPr>
              <a:lnSpc>
                <a:spcPct val="90000"/>
              </a:lnSpc>
            </a:pPr>
            <a:endParaRPr lang="uk-UA" altLang="ru-RU">
              <a:solidFill>
                <a:srgbClr val="FFFF00"/>
              </a:solidFill>
              <a:effectLst/>
            </a:endParaRPr>
          </a:p>
          <a:p>
            <a:pPr>
              <a:lnSpc>
                <a:spcPct val="90000"/>
              </a:lnSpc>
            </a:pPr>
            <a:r>
              <a:rPr lang="uk-UA" altLang="ru-RU">
                <a:solidFill>
                  <a:srgbClr val="FFFF00"/>
                </a:solidFill>
                <a:effectLst/>
              </a:rPr>
              <a:t>Профілактика рецидиву </a:t>
            </a:r>
            <a:r>
              <a:rPr lang="uk-UA" altLang="ru-RU">
                <a:effectLst/>
              </a:rPr>
              <a:t>захворювання протягом 3-5 років.</a:t>
            </a:r>
            <a:endParaRPr lang="ru-RU" altLang="ru-RU">
              <a:effectLst/>
            </a:endParaRPr>
          </a:p>
        </p:txBody>
      </p:sp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>
            <a:extLst>
              <a:ext uri="{FF2B5EF4-FFF2-40B4-BE49-F238E27FC236}">
                <a16:creationId xmlns:a16="http://schemas.microsoft.com/office/drawing/2014/main" id="{7F0A841D-B481-47FF-9B8D-B654A278BA2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9388" y="44450"/>
            <a:ext cx="8785225" cy="5048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r>
              <a:rPr lang="ru-RU" altLang="ru-RU" sz="3800">
                <a:effectLst/>
              </a:rPr>
              <a:t>Групи препаратів:</a:t>
            </a:r>
          </a:p>
        </p:txBody>
      </p:sp>
      <p:sp>
        <p:nvSpPr>
          <p:cNvPr id="30723" name="Rectangle 3">
            <a:extLst>
              <a:ext uri="{FF2B5EF4-FFF2-40B4-BE49-F238E27FC236}">
                <a16:creationId xmlns:a16="http://schemas.microsoft.com/office/drawing/2014/main" id="{FD1A9661-B7DE-4081-BA41-F0F23CD3AC6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0" y="908050"/>
            <a:ext cx="9144000" cy="59499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>
              <a:lnSpc>
                <a:spcPct val="80000"/>
              </a:lnSpc>
            </a:pPr>
            <a:r>
              <a:rPr lang="uk-UA" altLang="ru-RU" sz="2800" b="1" i="1">
                <a:solidFill>
                  <a:srgbClr val="FFFF00"/>
                </a:solidFill>
                <a:effectLst/>
                <a:latin typeface="Times New Roman" panose="02020603050405020304" pitchFamily="18" charset="0"/>
              </a:rPr>
              <a:t>Антиметаболіти: </a:t>
            </a:r>
            <a:r>
              <a:rPr lang="uk-UA" altLang="ru-RU" sz="2800" b="1">
                <a:effectLst/>
                <a:latin typeface="Times New Roman" panose="02020603050405020304" pitchFamily="18" charset="0"/>
              </a:rPr>
              <a:t>меркаптопурин, тіогуанін, метотрексат, цитозин-арабінозид;</a:t>
            </a:r>
          </a:p>
          <a:p>
            <a:pPr>
              <a:lnSpc>
                <a:spcPct val="80000"/>
              </a:lnSpc>
            </a:pPr>
            <a:r>
              <a:rPr lang="uk-UA" altLang="ru-RU" sz="2800" b="1" i="1">
                <a:solidFill>
                  <a:srgbClr val="FFFF00"/>
                </a:solidFill>
                <a:effectLst/>
                <a:latin typeface="Times New Roman" panose="02020603050405020304" pitchFamily="18" charset="0"/>
              </a:rPr>
              <a:t>Антимітотичні  засоби: вінкристин, вінбластин;</a:t>
            </a:r>
          </a:p>
          <a:p>
            <a:pPr>
              <a:lnSpc>
                <a:spcPct val="80000"/>
              </a:lnSpc>
            </a:pPr>
            <a:r>
              <a:rPr lang="uk-UA" altLang="ru-RU" sz="2800" b="1" i="1">
                <a:solidFill>
                  <a:srgbClr val="FFFF00"/>
                </a:solidFill>
                <a:effectLst/>
                <a:latin typeface="Times New Roman" panose="02020603050405020304" pitchFamily="18" charset="0"/>
              </a:rPr>
              <a:t>Алкілуючі  засоби: </a:t>
            </a:r>
            <a:r>
              <a:rPr lang="uk-UA" altLang="ru-RU" sz="2800" b="1">
                <a:effectLst/>
                <a:latin typeface="Times New Roman" panose="02020603050405020304" pitchFamily="18" charset="0"/>
              </a:rPr>
              <a:t>циклофосфан, фопурін;</a:t>
            </a:r>
          </a:p>
          <a:p>
            <a:pPr>
              <a:lnSpc>
                <a:spcPct val="80000"/>
              </a:lnSpc>
            </a:pPr>
            <a:r>
              <a:rPr lang="uk-UA" altLang="ru-RU" sz="2800" b="1" i="1">
                <a:solidFill>
                  <a:srgbClr val="FFFF00"/>
                </a:solidFill>
                <a:effectLst/>
                <a:latin typeface="Times New Roman" panose="02020603050405020304" pitchFamily="18" charset="0"/>
              </a:rPr>
              <a:t>Протипухлинні антибіотики: </a:t>
            </a:r>
            <a:r>
              <a:rPr lang="uk-UA" altLang="ru-RU" sz="2800" b="1">
                <a:effectLst/>
                <a:latin typeface="Times New Roman" panose="02020603050405020304" pitchFamily="18" charset="0"/>
              </a:rPr>
              <a:t>рубоміцин, карміноміцін, адриаміцин (адріабластін).</a:t>
            </a:r>
          </a:p>
          <a:p>
            <a:pPr>
              <a:lnSpc>
                <a:spcPct val="80000"/>
              </a:lnSpc>
            </a:pPr>
            <a:r>
              <a:rPr lang="uk-UA" altLang="ru-RU" sz="2800" b="1" i="1">
                <a:solidFill>
                  <a:srgbClr val="FFFF00"/>
                </a:solidFill>
                <a:effectLst/>
                <a:latin typeface="Times New Roman" panose="02020603050405020304" pitchFamily="18" charset="0"/>
              </a:rPr>
              <a:t>Ферментні препарати: </a:t>
            </a:r>
            <a:r>
              <a:rPr lang="en-US" altLang="ru-RU" sz="2800" b="1">
                <a:effectLst/>
                <a:latin typeface="Times New Roman" panose="02020603050405020304" pitchFamily="18" charset="0"/>
              </a:rPr>
              <a:t>L-</a:t>
            </a:r>
            <a:r>
              <a:rPr lang="uk-UA" altLang="ru-RU" sz="2800" b="1">
                <a:effectLst/>
                <a:latin typeface="Times New Roman" panose="02020603050405020304" pitchFamily="18" charset="0"/>
              </a:rPr>
              <a:t>аспаргіназа;</a:t>
            </a:r>
          </a:p>
          <a:p>
            <a:pPr>
              <a:lnSpc>
                <a:spcPct val="80000"/>
              </a:lnSpc>
            </a:pPr>
            <a:r>
              <a:rPr lang="uk-UA" altLang="ru-RU" sz="2800" b="1" i="1">
                <a:solidFill>
                  <a:srgbClr val="FFFF00"/>
                </a:solidFill>
                <a:effectLst/>
                <a:latin typeface="Times New Roman" panose="02020603050405020304" pitchFamily="18" charset="0"/>
              </a:rPr>
              <a:t>Епіподофілотоксіни: </a:t>
            </a:r>
            <a:r>
              <a:rPr lang="uk-UA" altLang="ru-RU" sz="2800" b="1">
                <a:effectLst/>
                <a:latin typeface="Times New Roman" panose="02020603050405020304" pitchFamily="18" charset="0"/>
              </a:rPr>
              <a:t>етопозид, вепезід, Теніпозід;</a:t>
            </a:r>
          </a:p>
          <a:p>
            <a:pPr>
              <a:lnSpc>
                <a:spcPct val="80000"/>
              </a:lnSpc>
            </a:pPr>
            <a:r>
              <a:rPr lang="uk-UA" altLang="ru-RU" sz="2800" b="1" i="1">
                <a:solidFill>
                  <a:srgbClr val="FFFF00"/>
                </a:solidFill>
                <a:effectLst/>
                <a:latin typeface="Times New Roman" panose="02020603050405020304" pitchFamily="18" charset="0"/>
              </a:rPr>
              <a:t>Антракіноіди: </a:t>
            </a:r>
            <a:r>
              <a:rPr lang="uk-UA" altLang="ru-RU" sz="2800" b="1">
                <a:effectLst/>
                <a:latin typeface="Times New Roman" panose="02020603050405020304" pitchFamily="18" charset="0"/>
              </a:rPr>
              <a:t>мітоксантрон, амсакрин;</a:t>
            </a:r>
          </a:p>
          <a:p>
            <a:pPr>
              <a:lnSpc>
                <a:spcPct val="80000"/>
              </a:lnSpc>
            </a:pPr>
            <a:r>
              <a:rPr lang="uk-UA" altLang="ru-RU" sz="2800" b="1" i="1">
                <a:solidFill>
                  <a:srgbClr val="FFFF00"/>
                </a:solidFill>
                <a:effectLst/>
                <a:latin typeface="Times New Roman" panose="02020603050405020304" pitchFamily="18" charset="0"/>
              </a:rPr>
              <a:t>Похідні нітрозосечовини: </a:t>
            </a:r>
            <a:r>
              <a:rPr lang="uk-UA" altLang="ru-RU" sz="2800" b="1">
                <a:effectLst/>
                <a:latin typeface="Times New Roman" panose="02020603050405020304" pitchFamily="18" charset="0"/>
              </a:rPr>
              <a:t>кармустин, семустін, белюстін.</a:t>
            </a:r>
            <a:r>
              <a:rPr lang="uk-UA" altLang="ru-RU" sz="1800">
                <a:effectLst/>
              </a:rPr>
              <a:t/>
            </a:r>
            <a:br>
              <a:rPr lang="uk-UA" altLang="ru-RU" sz="1800">
                <a:effectLst/>
              </a:rPr>
            </a:br>
            <a:r>
              <a:rPr lang="uk-UA" altLang="ru-RU" sz="900">
                <a:effectLst/>
              </a:rPr>
              <a:t/>
            </a:r>
            <a:br>
              <a:rPr lang="uk-UA" altLang="ru-RU" sz="900">
                <a:effectLst/>
              </a:rPr>
            </a:br>
            <a:r>
              <a:rPr lang="uk-UA" altLang="ru-RU" sz="900">
                <a:effectLst/>
              </a:rPr>
              <a:t/>
            </a:r>
            <a:br>
              <a:rPr lang="uk-UA" altLang="ru-RU" sz="900">
                <a:effectLst/>
              </a:rPr>
            </a:br>
            <a:r>
              <a:rPr lang="ru-RU" altLang="ru-RU" sz="900">
                <a:effectLst/>
              </a:rPr>
              <a:t> </a:t>
            </a:r>
            <a:r>
              <a:rPr lang="uk-UA" altLang="ru-RU" sz="900">
                <a:effectLst/>
              </a:rPr>
              <a:t/>
            </a:r>
            <a:br>
              <a:rPr lang="uk-UA" altLang="ru-RU" sz="900">
                <a:effectLst/>
              </a:rPr>
            </a:br>
            <a:r>
              <a:rPr lang="uk-UA" altLang="ru-RU" sz="900">
                <a:effectLst/>
              </a:rPr>
              <a:t/>
            </a:r>
            <a:br>
              <a:rPr lang="uk-UA" altLang="ru-RU" sz="900">
                <a:effectLst/>
              </a:rPr>
            </a:br>
            <a:r>
              <a:rPr lang="uk-UA" altLang="ru-RU" sz="900">
                <a:effectLst/>
              </a:rPr>
              <a:t/>
            </a:r>
            <a:br>
              <a:rPr lang="uk-UA" altLang="ru-RU" sz="900">
                <a:effectLst/>
              </a:rPr>
            </a:br>
            <a:r>
              <a:rPr lang="uk-UA" altLang="ru-RU" sz="900">
                <a:effectLst/>
              </a:rPr>
              <a:t/>
            </a:r>
            <a:br>
              <a:rPr lang="uk-UA" altLang="ru-RU" sz="900">
                <a:effectLst/>
              </a:rPr>
            </a:br>
            <a:endParaRPr lang="ru-RU" altLang="ru-RU" sz="900">
              <a:effectLst/>
            </a:endParaRPr>
          </a:p>
        </p:txBody>
      </p:sp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12B74642-191D-4B8C-AEE1-56E6FE9441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388" y="115888"/>
            <a:ext cx="8785225" cy="6742112"/>
          </a:xfrm>
        </p:spPr>
        <p:txBody>
          <a:bodyPr/>
          <a:lstStyle/>
          <a:p>
            <a:pPr>
              <a:defRPr/>
            </a:pPr>
            <a:r>
              <a:rPr lang="ru-RU" dirty="0" err="1"/>
              <a:t>Найбільш</a:t>
            </a:r>
            <a:r>
              <a:rPr lang="ru-RU" dirty="0"/>
              <a:t> </a:t>
            </a:r>
            <a:r>
              <a:rPr lang="ru-RU" dirty="0" err="1"/>
              <a:t>ефективним</a:t>
            </a:r>
            <a:r>
              <a:rPr lang="ru-RU" dirty="0"/>
              <a:t> методом </a:t>
            </a:r>
            <a:r>
              <a:rPr lang="ru-RU" dirty="0" err="1"/>
              <a:t>лікування</a:t>
            </a:r>
            <a:r>
              <a:rPr lang="ru-RU" dirty="0"/>
              <a:t> </a:t>
            </a:r>
            <a:r>
              <a:rPr lang="ru-RU" dirty="0" err="1"/>
              <a:t>є</a:t>
            </a:r>
            <a:r>
              <a:rPr lang="ru-RU" dirty="0"/>
              <a:t> </a:t>
            </a:r>
            <a:r>
              <a:rPr lang="ru-RU" dirty="0">
                <a:solidFill>
                  <a:srgbClr val="00FF00"/>
                </a:solidFill>
              </a:rPr>
              <a:t>ТРАНСПЛАНТАЦІЯ СТОВБУРОВИХ КЛІТИН </a:t>
            </a:r>
            <a:r>
              <a:rPr lang="ru-RU" dirty="0"/>
              <a:t>(</a:t>
            </a:r>
            <a:r>
              <a:rPr lang="ru-RU" dirty="0" err="1"/>
              <a:t>термін</a:t>
            </a:r>
            <a:r>
              <a:rPr lang="ru-RU" dirty="0"/>
              <a:t> «</a:t>
            </a:r>
            <a:r>
              <a:rPr lang="ru-RU" dirty="0" err="1"/>
              <a:t>трансплантація</a:t>
            </a:r>
            <a:r>
              <a:rPr lang="ru-RU" dirty="0"/>
              <a:t> </a:t>
            </a:r>
            <a:r>
              <a:rPr lang="ru-RU" dirty="0" err="1"/>
              <a:t>кісткового</a:t>
            </a:r>
            <a:r>
              <a:rPr lang="ru-RU" dirty="0"/>
              <a:t> </a:t>
            </a:r>
            <a:r>
              <a:rPr lang="ru-RU" dirty="0" err="1"/>
              <a:t>мозку</a:t>
            </a:r>
            <a:r>
              <a:rPr lang="ru-RU" dirty="0"/>
              <a:t>» </a:t>
            </a:r>
            <a:r>
              <a:rPr lang="ru-RU" dirty="0" err="1"/>
              <a:t>є</a:t>
            </a:r>
            <a:r>
              <a:rPr lang="ru-RU" dirty="0"/>
              <a:t> </a:t>
            </a:r>
            <a:r>
              <a:rPr lang="ru-RU" dirty="0" err="1"/>
              <a:t>застарілим</a:t>
            </a:r>
            <a:r>
              <a:rPr lang="ru-RU" dirty="0"/>
              <a:t>)</a:t>
            </a:r>
          </a:p>
        </p:txBody>
      </p:sp>
      <p:pic>
        <p:nvPicPr>
          <p:cNvPr id="31747" name="Picture 2">
            <a:extLst>
              <a:ext uri="{FF2B5EF4-FFF2-40B4-BE49-F238E27FC236}">
                <a16:creationId xmlns:a16="http://schemas.microsoft.com/office/drawing/2014/main" id="{C922F189-0BE4-4B88-88B3-1C0AC22C2C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3113088"/>
            <a:ext cx="2819400" cy="3744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48" name="Picture 3">
            <a:extLst>
              <a:ext uri="{FF2B5EF4-FFF2-40B4-BE49-F238E27FC236}">
                <a16:creationId xmlns:a16="http://schemas.microsoft.com/office/drawing/2014/main" id="{11522D69-ACBF-4898-B609-D57D56CE78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13088"/>
            <a:ext cx="6324600" cy="3744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>
            <a:extLst>
              <a:ext uri="{FF2B5EF4-FFF2-40B4-BE49-F238E27FC236}">
                <a16:creationId xmlns:a16="http://schemas.microsoft.com/office/drawing/2014/main" id="{849DE4A9-13E2-4E42-9F82-29D63806D58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r>
              <a:rPr lang="uk-UA" altLang="ru-RU" sz="4000">
                <a:effectLst/>
                <a:latin typeface="Times New Roman" panose="02020603050405020304" pitchFamily="18" charset="0"/>
              </a:rPr>
              <a:t>Хронічний мієлоїдний лейкоз</a:t>
            </a:r>
            <a:endParaRPr lang="ru-RU" altLang="ru-RU" sz="4000">
              <a:effectLst/>
              <a:latin typeface="Times New Roman" panose="02020603050405020304" pitchFamily="18" charset="0"/>
            </a:endParaRPr>
          </a:p>
        </p:txBody>
      </p:sp>
      <p:sp>
        <p:nvSpPr>
          <p:cNvPr id="32771" name="Rectangle 3">
            <a:extLst>
              <a:ext uri="{FF2B5EF4-FFF2-40B4-BE49-F238E27FC236}">
                <a16:creationId xmlns:a16="http://schemas.microsoft.com/office/drawing/2014/main" id="{3275F8D8-9592-4429-858F-027CCAA9388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79388" y="1052513"/>
            <a:ext cx="8785225" cy="580548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>
              <a:lnSpc>
                <a:spcPct val="90000"/>
              </a:lnSpc>
            </a:pPr>
            <a:r>
              <a:rPr lang="uk-UA" altLang="ru-RU">
                <a:effectLst/>
              </a:rPr>
              <a:t>злоякісна пухлина кровотворної тканини, що виникає з клітини-попередника </a:t>
            </a:r>
            <a:r>
              <a:rPr lang="uk-UA" altLang="ru-RU">
                <a:solidFill>
                  <a:srgbClr val="00FF00"/>
                </a:solidFill>
                <a:effectLst/>
              </a:rPr>
              <a:t>мієлопоезу</a:t>
            </a:r>
            <a:r>
              <a:rPr lang="uk-UA" altLang="ru-RU">
                <a:effectLst/>
              </a:rPr>
              <a:t>, загальної для гранулоцитарного, еритроцитарного і ме-гакаріоцітарного паростків кровотворення.</a:t>
            </a:r>
          </a:p>
          <a:p>
            <a:pPr>
              <a:lnSpc>
                <a:spcPct val="90000"/>
              </a:lnSpc>
            </a:pPr>
            <a:r>
              <a:rPr lang="uk-UA" altLang="ru-RU">
                <a:effectLst/>
              </a:rPr>
              <a:t>Основний проліферуючий паросток при даному захворюванні - </a:t>
            </a:r>
            <a:r>
              <a:rPr lang="uk-UA" altLang="ru-RU">
                <a:solidFill>
                  <a:srgbClr val="00FF00"/>
                </a:solidFill>
                <a:effectLst/>
              </a:rPr>
              <a:t>гранулоцитарний</a:t>
            </a:r>
          </a:p>
          <a:p>
            <a:pPr>
              <a:lnSpc>
                <a:spcPct val="90000"/>
              </a:lnSpc>
            </a:pPr>
            <a:r>
              <a:rPr lang="uk-UA" altLang="ru-RU">
                <a:effectLst/>
              </a:rPr>
              <a:t>Підтвердженням ХМЛ є знаходження </a:t>
            </a:r>
            <a:r>
              <a:rPr lang="uk-UA" altLang="ru-RU">
                <a:solidFill>
                  <a:srgbClr val="00FF00"/>
                </a:solidFill>
                <a:effectLst/>
              </a:rPr>
              <a:t>аномальної </a:t>
            </a:r>
            <a:r>
              <a:rPr lang="en-US" altLang="ru-RU">
                <a:solidFill>
                  <a:srgbClr val="00FF00"/>
                </a:solidFill>
                <a:effectLst/>
              </a:rPr>
              <a:t>Ph1 (</a:t>
            </a:r>
            <a:r>
              <a:rPr lang="uk-UA" altLang="ru-RU">
                <a:solidFill>
                  <a:srgbClr val="00FF00"/>
                </a:solidFill>
                <a:effectLst/>
              </a:rPr>
              <a:t>філадельфійської) хромосоми</a:t>
            </a:r>
            <a:r>
              <a:rPr lang="uk-UA" altLang="ru-RU">
                <a:effectLst/>
              </a:rPr>
              <a:t> у всіх клітинах мієлопоезу (гранулоцитах, моноцитах, мегакаріоцитах, еритроцитах)</a:t>
            </a:r>
            <a:endParaRPr lang="ru-RU" altLang="ru-RU">
              <a:effectLst/>
            </a:endParaRPr>
          </a:p>
        </p:txBody>
      </p:sp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>
            <a:extLst>
              <a:ext uri="{FF2B5EF4-FFF2-40B4-BE49-F238E27FC236}">
                <a16:creationId xmlns:a16="http://schemas.microsoft.com/office/drawing/2014/main" id="{55349050-20EA-450A-9C50-979E3AFA41C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r>
              <a:rPr lang="uk-UA" altLang="ru-RU" sz="3800">
                <a:effectLst/>
              </a:rPr>
              <a:t>Етіологія хронічного мієлолейкозу</a:t>
            </a:r>
            <a:endParaRPr lang="ru-RU" altLang="ru-RU" sz="3800">
              <a:effectLst/>
            </a:endParaRPr>
          </a:p>
        </p:txBody>
      </p:sp>
      <p:sp>
        <p:nvSpPr>
          <p:cNvPr id="33795" name="Rectangle 3">
            <a:extLst>
              <a:ext uri="{FF2B5EF4-FFF2-40B4-BE49-F238E27FC236}">
                <a16:creationId xmlns:a16="http://schemas.microsoft.com/office/drawing/2014/main" id="{26AD020E-B81A-4B72-BA56-9515C847C64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79388" y="1484313"/>
            <a:ext cx="8785225" cy="537368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r>
              <a:rPr lang="uk-UA" altLang="ru-RU">
                <a:effectLst/>
              </a:rPr>
              <a:t>Причини розвитку ХМЛ є загальними для всіх лейкозів;</a:t>
            </a:r>
          </a:p>
          <a:p>
            <a:r>
              <a:rPr lang="uk-UA" altLang="ru-RU">
                <a:effectLst/>
              </a:rPr>
              <a:t>Найбільш імовірна і доведена роль </a:t>
            </a:r>
            <a:r>
              <a:rPr lang="uk-UA" altLang="ru-RU">
                <a:solidFill>
                  <a:srgbClr val="00FF00"/>
                </a:solidFill>
                <a:effectLst/>
              </a:rPr>
              <a:t>іонізуючого випромінювання </a:t>
            </a:r>
            <a:r>
              <a:rPr lang="uk-UA" altLang="ru-RU">
                <a:effectLst/>
              </a:rPr>
              <a:t>як етіологічного фактора в розвитку захворювання.</a:t>
            </a:r>
            <a:endParaRPr lang="ru-RU" altLang="ru-RU">
              <a:effectLst/>
            </a:endParaRPr>
          </a:p>
        </p:txBody>
      </p:sp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>
            <a:extLst>
              <a:ext uri="{FF2B5EF4-FFF2-40B4-BE49-F238E27FC236}">
                <a16:creationId xmlns:a16="http://schemas.microsoft.com/office/drawing/2014/main" id="{7688C140-86B0-479D-B752-41845658F3A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58775" y="0"/>
            <a:ext cx="8785225" cy="10080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r>
              <a:rPr lang="ru-RU" altLang="ru-RU" sz="3800">
                <a:effectLst/>
              </a:rPr>
              <a:t>Патогенез хронічного мієлолейкозу</a:t>
            </a:r>
          </a:p>
        </p:txBody>
      </p:sp>
      <p:sp>
        <p:nvSpPr>
          <p:cNvPr id="34819" name="Rectangle 3">
            <a:extLst>
              <a:ext uri="{FF2B5EF4-FFF2-40B4-BE49-F238E27FC236}">
                <a16:creationId xmlns:a16="http://schemas.microsoft.com/office/drawing/2014/main" id="{BD14EB9F-136A-4348-87E7-B4CFCB694A0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79388" y="1484313"/>
            <a:ext cx="8964612" cy="537368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r>
              <a:rPr lang="ru-RU" altLang="ru-RU">
                <a:effectLst/>
              </a:rPr>
              <a:t>Розвивається </a:t>
            </a:r>
            <a:r>
              <a:rPr lang="ru-RU" altLang="ru-RU">
                <a:solidFill>
                  <a:srgbClr val="00FF00"/>
                </a:solidFill>
                <a:effectLst/>
              </a:rPr>
              <a:t>клональна міелопроліферація</a:t>
            </a:r>
            <a:r>
              <a:rPr lang="ru-RU" altLang="ru-RU">
                <a:effectLst/>
              </a:rPr>
              <a:t>, спостерігається надмірне утворення </a:t>
            </a:r>
            <a:r>
              <a:rPr lang="ru-RU" altLang="ru-RU">
                <a:solidFill>
                  <a:srgbClr val="00FF00"/>
                </a:solidFill>
                <a:effectLst/>
              </a:rPr>
              <a:t>гранулоцитів</a:t>
            </a:r>
            <a:r>
              <a:rPr lang="ru-RU" altLang="ru-RU">
                <a:effectLst/>
              </a:rPr>
              <a:t> не тільки в кістковому мозку, але і екстрамедулярно (в печінці, селезінці та інших органах і тканинах).</a:t>
            </a:r>
          </a:p>
        </p:txBody>
      </p:sp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>
            <a:extLst>
              <a:ext uri="{FF2B5EF4-FFF2-40B4-BE49-F238E27FC236}">
                <a16:creationId xmlns:a16="http://schemas.microsoft.com/office/drawing/2014/main" id="{C14E1821-A671-49E8-A065-4A7FB30B1D4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260350"/>
            <a:ext cx="8964613" cy="17287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r>
              <a:rPr lang="ru-RU" altLang="ru-RU" sz="3800">
                <a:effectLst/>
                <a:latin typeface="Times New Roman" panose="02020603050405020304" pitchFamily="18" charset="0"/>
              </a:rPr>
              <a:t>Класифікація за стадіями (Воробйов А. І., Діамант М. Д., 2001) </a:t>
            </a:r>
            <a:r>
              <a:rPr lang="uk-UA" altLang="ru-RU" sz="3800">
                <a:effectLst/>
              </a:rPr>
              <a:t/>
            </a:r>
            <a:br>
              <a:rPr lang="uk-UA" altLang="ru-RU" sz="3800">
                <a:effectLst/>
              </a:rPr>
            </a:br>
            <a:endParaRPr lang="ru-RU" altLang="ru-RU" sz="3800">
              <a:effectLst/>
            </a:endParaRPr>
          </a:p>
        </p:txBody>
      </p:sp>
      <p:sp>
        <p:nvSpPr>
          <p:cNvPr id="35843" name="Rectangle 3">
            <a:extLst>
              <a:ext uri="{FF2B5EF4-FFF2-40B4-BE49-F238E27FC236}">
                <a16:creationId xmlns:a16="http://schemas.microsoft.com/office/drawing/2014/main" id="{9B5731EA-9767-40A4-9082-A5C0BA428EF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79388" y="2133600"/>
            <a:ext cx="8964612" cy="47244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r>
              <a:rPr lang="ru-RU" altLang="ru-RU">
                <a:effectLst/>
              </a:rPr>
              <a:t>I - початкова (доклінічна).</a:t>
            </a:r>
          </a:p>
          <a:p>
            <a:r>
              <a:rPr lang="ru-RU" altLang="ru-RU">
                <a:effectLst/>
              </a:rPr>
              <a:t>II - розгорнутих клініко-гематологічних проявів (моноклонова).</a:t>
            </a:r>
          </a:p>
          <a:p>
            <a:r>
              <a:rPr lang="ru-RU" altLang="ru-RU">
                <a:effectLst/>
              </a:rPr>
              <a:t>II - прискорення (перехідний період, фаза акселерації).</a:t>
            </a:r>
          </a:p>
          <a:p>
            <a:r>
              <a:rPr lang="ru-RU" altLang="ru-RU">
                <a:effectLst/>
              </a:rPr>
              <a:t>IV - термінальна (бластний криз, поліклонова).</a:t>
            </a:r>
          </a:p>
        </p:txBody>
      </p:sp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>
            <a:extLst>
              <a:ext uri="{FF2B5EF4-FFF2-40B4-BE49-F238E27FC236}">
                <a16:creationId xmlns:a16="http://schemas.microsoft.com/office/drawing/2014/main" id="{1BF77B16-693F-4CD3-86F6-1B57EA323DA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r>
              <a:rPr lang="ru-RU" altLang="ru-RU">
                <a:effectLst/>
              </a:rPr>
              <a:t>Клінічна картина</a:t>
            </a:r>
          </a:p>
        </p:txBody>
      </p:sp>
      <p:sp>
        <p:nvSpPr>
          <p:cNvPr id="36867" name="Rectangle 3">
            <a:extLst>
              <a:ext uri="{FF2B5EF4-FFF2-40B4-BE49-F238E27FC236}">
                <a16:creationId xmlns:a16="http://schemas.microsoft.com/office/drawing/2014/main" id="{3639D188-A934-4B07-80B3-06B2DE35DD3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79388" y="1125538"/>
            <a:ext cx="8785225" cy="57324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algn="ctr">
              <a:buFont typeface="Wingdings" panose="05000000000000000000" pitchFamily="2" charset="2"/>
              <a:buNone/>
            </a:pPr>
            <a:r>
              <a:rPr lang="ru-RU" altLang="ru-RU">
                <a:solidFill>
                  <a:srgbClr val="FF3300"/>
                </a:solidFill>
                <a:effectLst/>
              </a:rPr>
              <a:t>Доклінічна (початкова стадія)</a:t>
            </a:r>
          </a:p>
          <a:p>
            <a:r>
              <a:rPr lang="ru-RU" altLang="ru-RU">
                <a:effectLst/>
              </a:rPr>
              <a:t>Захворювання спостерігається переважно в зрілому віці (20-50 років).</a:t>
            </a:r>
          </a:p>
          <a:p>
            <a:r>
              <a:rPr lang="ru-RU" altLang="ru-RU">
                <a:effectLst/>
              </a:rPr>
              <a:t>Початкова стадія діагностується досить рідко.</a:t>
            </a:r>
          </a:p>
          <a:p>
            <a:r>
              <a:rPr lang="ru-RU" altLang="ru-RU">
                <a:effectLst/>
              </a:rPr>
              <a:t>Іноді діагноз встановлюють випадково під час профілактичного огляду.</a:t>
            </a:r>
          </a:p>
          <a:p>
            <a:r>
              <a:rPr lang="ru-RU" altLang="ru-RU">
                <a:effectLst/>
              </a:rPr>
              <a:t>Підтвердити діагноз на цій стадії можливо за допомогою цитогенетичного аналізу.</a:t>
            </a:r>
          </a:p>
        </p:txBody>
      </p:sp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>
            <a:extLst>
              <a:ext uri="{FF2B5EF4-FFF2-40B4-BE49-F238E27FC236}">
                <a16:creationId xmlns:a16="http://schemas.microsoft.com/office/drawing/2014/main" id="{4199198C-DA49-4EC8-9937-7A6FC638729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50825" y="0"/>
            <a:ext cx="8713788" cy="9810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r>
              <a:rPr lang="uk-UA" altLang="ru-RU" sz="3200">
                <a:solidFill>
                  <a:srgbClr val="FF3300"/>
                </a:solidFill>
                <a:effectLst/>
                <a:latin typeface="Arial" panose="020B0604020202020204" pitchFamily="34" charset="0"/>
              </a:rPr>
              <a:t>Стадія розгорнутих клініко-гематологічних проявів</a:t>
            </a:r>
            <a:endParaRPr lang="ru-RU" altLang="ru-RU" sz="3200">
              <a:effectLst/>
            </a:endParaRPr>
          </a:p>
        </p:txBody>
      </p:sp>
      <p:sp>
        <p:nvSpPr>
          <p:cNvPr id="37891" name="Rectangle 3">
            <a:extLst>
              <a:ext uri="{FF2B5EF4-FFF2-40B4-BE49-F238E27FC236}">
                <a16:creationId xmlns:a16="http://schemas.microsoft.com/office/drawing/2014/main" id="{71924D12-2310-4074-BC45-98D61B2C4A8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0" y="1125538"/>
            <a:ext cx="9144000" cy="57324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altLang="ru-RU" sz="2800">
                <a:effectLst/>
              </a:rPr>
              <a:t>Супроводжується фізичною втомою, болем у кістках, пітливістю, втратою апетиту, субфебрилитетом, підвищеною кровоточивістю після екстракції зубів, збільшенням печінки і </a:t>
            </a:r>
            <a:r>
              <a:rPr lang="ru-RU" altLang="ru-RU" sz="2800">
                <a:solidFill>
                  <a:srgbClr val="00FF00"/>
                </a:solidFill>
                <a:effectLst/>
              </a:rPr>
              <a:t>селезінки. </a:t>
            </a:r>
            <a:r>
              <a:rPr lang="ru-RU" altLang="ru-RU" sz="2800">
                <a:effectLst/>
              </a:rPr>
              <a:t>Захворювання часто ускладнюється інфекційними процесами.</a:t>
            </a:r>
          </a:p>
          <a:p>
            <a:pPr>
              <a:lnSpc>
                <a:spcPct val="80000"/>
              </a:lnSpc>
            </a:pPr>
            <a:r>
              <a:rPr lang="ru-RU" altLang="ru-RU" sz="2800">
                <a:effectLst/>
              </a:rPr>
              <a:t>У клінічному аналізі крові - високий лейкоцитоз, наявність незрілих форм гранулоцитів (промиелоцитов, мієлоцитів, метамиелоцитов), зменшення кількості зрілих форм нейтрофільного ряду, базофильно-еозинофільна асоціація.</a:t>
            </a:r>
          </a:p>
          <a:p>
            <a:pPr>
              <a:lnSpc>
                <a:spcPct val="80000"/>
              </a:lnSpc>
            </a:pPr>
            <a:r>
              <a:rPr lang="ru-RU" altLang="ru-RU" sz="2800">
                <a:effectLst/>
              </a:rPr>
              <a:t>  В пунктаті кісткового мозку - гіперплазія гранулоцитарного  паростка.</a:t>
            </a:r>
          </a:p>
        </p:txBody>
      </p:sp>
    </p:spTree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3">
            <a:extLst>
              <a:ext uri="{FF2B5EF4-FFF2-40B4-BE49-F238E27FC236}">
                <a16:creationId xmlns:a16="http://schemas.microsoft.com/office/drawing/2014/main" id="{83522A50-8650-4FE4-B314-0DAB5EF126BE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0"/>
            <a:ext cx="9144000" cy="6858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ru-RU" altLang="ru-RU" b="1">
                <a:solidFill>
                  <a:srgbClr val="FF3300"/>
                </a:solidFill>
                <a:effectLst/>
              </a:rPr>
              <a:t>Фаза акселерації: </a:t>
            </a:r>
            <a:r>
              <a:rPr lang="ru-RU" altLang="ru-RU" b="1">
                <a:effectLst/>
              </a:rPr>
              <a:t>приєднуються блідість шкіри, схуднення, виражена гепато- і спленомегалія, підвищення температури тіла до фебрильних цифр, анемія і тромбоцитопенія. Хворі резистентні до лікування.</a:t>
            </a:r>
          </a:p>
          <a:p>
            <a:endParaRPr lang="ru-RU" altLang="ru-RU" b="1">
              <a:solidFill>
                <a:srgbClr val="FF3300"/>
              </a:solidFill>
              <a:effectLst/>
            </a:endParaRPr>
          </a:p>
          <a:p>
            <a:r>
              <a:rPr lang="ru-RU" altLang="ru-RU" b="1">
                <a:solidFill>
                  <a:srgbClr val="FF3300"/>
                </a:solidFill>
                <a:effectLst/>
              </a:rPr>
              <a:t>В термінальній стадії </a:t>
            </a:r>
            <a:r>
              <a:rPr lang="ru-RU" altLang="ru-RU" b="1">
                <a:effectLst/>
              </a:rPr>
              <a:t>процес набуває злоякісний характер (ознаки гострого лейкозу) - моноклонова пухлина перетворюється в поліклонову.</a:t>
            </a:r>
            <a:endParaRPr lang="ru-RU" altLang="ru-RU">
              <a:effectLst/>
            </a:endParaRPr>
          </a:p>
        </p:txBody>
      </p:sp>
    </p:spTree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>
            <a:extLst>
              <a:ext uri="{FF2B5EF4-FFF2-40B4-BE49-F238E27FC236}">
                <a16:creationId xmlns:a16="http://schemas.microsoft.com/office/drawing/2014/main" id="{1C19B259-5266-42C9-A307-7990494E578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r>
              <a:rPr lang="ru-RU" altLang="ru-RU" sz="3800">
                <a:effectLst/>
              </a:rPr>
              <a:t>Лабораторна діагностика</a:t>
            </a:r>
            <a:r>
              <a:rPr lang="uk-UA" altLang="ru-RU" sz="3800">
                <a:effectLst/>
              </a:rPr>
              <a:t/>
            </a:r>
            <a:br>
              <a:rPr lang="uk-UA" altLang="ru-RU" sz="3800">
                <a:effectLst/>
              </a:rPr>
            </a:br>
            <a:endParaRPr lang="ru-RU" altLang="ru-RU" sz="3800">
              <a:effectLst/>
            </a:endParaRPr>
          </a:p>
        </p:txBody>
      </p:sp>
      <p:sp>
        <p:nvSpPr>
          <p:cNvPr id="39939" name="Rectangle 3">
            <a:extLst>
              <a:ext uri="{FF2B5EF4-FFF2-40B4-BE49-F238E27FC236}">
                <a16:creationId xmlns:a16="http://schemas.microsoft.com/office/drawing/2014/main" id="{9A5942DA-B8F0-409F-AA84-2C6930A094F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0" y="692150"/>
            <a:ext cx="6743700" cy="61658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r>
              <a:rPr lang="uk-UA" altLang="ru-RU" u="sng">
                <a:solidFill>
                  <a:srgbClr val="FF3300"/>
                </a:solidFill>
                <a:effectLst/>
              </a:rPr>
              <a:t>В загальному аналізі крові:</a:t>
            </a:r>
          </a:p>
          <a:p>
            <a:r>
              <a:rPr lang="uk-UA" altLang="ru-RU">
                <a:effectLst/>
              </a:rPr>
              <a:t>Нейтрофільний лейкоцитоз із зсувом вліво;</a:t>
            </a:r>
          </a:p>
          <a:p>
            <a:r>
              <a:rPr lang="uk-UA" altLang="ru-RU">
                <a:effectLst/>
              </a:rPr>
              <a:t>Збільшення бластних клітин;</a:t>
            </a:r>
          </a:p>
          <a:p>
            <a:r>
              <a:rPr lang="uk-UA" altLang="ru-RU">
                <a:effectLst/>
              </a:rPr>
              <a:t>Наявність всіх перехідних форм: від бластних клітин до зрілих;</a:t>
            </a:r>
          </a:p>
          <a:p>
            <a:r>
              <a:rPr lang="uk-UA" altLang="ru-RU">
                <a:effectLst/>
              </a:rPr>
              <a:t>Базофільно-еозинофільна асоціація;</a:t>
            </a:r>
          </a:p>
          <a:p>
            <a:r>
              <a:rPr lang="uk-UA" altLang="ru-RU">
                <a:effectLst/>
              </a:rPr>
              <a:t>Анемія;</a:t>
            </a:r>
          </a:p>
          <a:p>
            <a:r>
              <a:rPr lang="uk-UA" altLang="ru-RU">
                <a:effectLst/>
              </a:rPr>
              <a:t>Тромбоцитопенія.</a:t>
            </a:r>
          </a:p>
        </p:txBody>
      </p:sp>
      <p:pic>
        <p:nvPicPr>
          <p:cNvPr id="39940" name="Picture 4">
            <a:extLst>
              <a:ext uri="{FF2B5EF4-FFF2-40B4-BE49-F238E27FC236}">
                <a16:creationId xmlns:a16="http://schemas.microsoft.com/office/drawing/2014/main" id="{A8EFE8F7-8C75-46B3-9602-B5074B734D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2338" y="4005263"/>
            <a:ext cx="3132137" cy="2852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070AD20-9FAA-4F31-B031-BB82458090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uk-UA" dirty="0">
                <a:solidFill>
                  <a:srgbClr val="FF3300"/>
                </a:solidFill>
                <a:effectLst/>
              </a:rPr>
              <a:t>У </a:t>
            </a:r>
            <a:r>
              <a:rPr lang="uk-UA" dirty="0" err="1" smtClean="0">
                <a:solidFill>
                  <a:srgbClr val="FF3300"/>
                </a:solidFill>
                <a:effectLst/>
              </a:rPr>
              <a:t>мієлограмі</a:t>
            </a:r>
            <a:r>
              <a:rPr lang="uk-UA" dirty="0">
                <a:solidFill>
                  <a:srgbClr val="FF3300"/>
                </a:solidFill>
                <a:effectLst/>
              </a:rPr>
              <a:t>: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2AFD1A9-7F4B-4B1D-A780-1E8AB443AE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Char char="-"/>
              <a:defRPr/>
            </a:pPr>
            <a:r>
              <a:rPr lang="uk-UA" dirty="0">
                <a:effectLst/>
              </a:rPr>
              <a:t>Гіперплазія </a:t>
            </a:r>
            <a:r>
              <a:rPr lang="uk-UA" dirty="0" err="1">
                <a:effectLst/>
              </a:rPr>
              <a:t>гранулоцитарного</a:t>
            </a:r>
            <a:r>
              <a:rPr lang="uk-UA" dirty="0">
                <a:effectLst/>
              </a:rPr>
              <a:t> ряду з вираженим зсувом вліво;</a:t>
            </a:r>
          </a:p>
          <a:p>
            <a:pPr>
              <a:buFontTx/>
              <a:buChar char="-"/>
              <a:defRPr/>
            </a:pPr>
            <a:r>
              <a:rPr lang="uk-UA" dirty="0">
                <a:effectLst/>
              </a:rPr>
              <a:t>Редукція </a:t>
            </a:r>
            <a:r>
              <a:rPr lang="uk-UA" dirty="0" err="1">
                <a:effectLst/>
              </a:rPr>
              <a:t>еритроїдного</a:t>
            </a:r>
            <a:r>
              <a:rPr lang="uk-UA" dirty="0">
                <a:effectLst/>
              </a:rPr>
              <a:t> паростка;</a:t>
            </a:r>
          </a:p>
          <a:p>
            <a:pPr>
              <a:buFontTx/>
              <a:buChar char="-"/>
              <a:defRPr/>
            </a:pPr>
            <a:r>
              <a:rPr lang="uk-UA" dirty="0" err="1">
                <a:effectLst/>
              </a:rPr>
              <a:t>Базофільно-еозинофільна</a:t>
            </a:r>
            <a:r>
              <a:rPr lang="uk-UA" dirty="0">
                <a:effectLst/>
              </a:rPr>
              <a:t> асоціація;</a:t>
            </a:r>
          </a:p>
          <a:p>
            <a:pPr>
              <a:buFontTx/>
              <a:buChar char="-"/>
              <a:defRPr/>
            </a:pPr>
            <a:r>
              <a:rPr lang="uk-UA" dirty="0">
                <a:effectLst/>
              </a:rPr>
              <a:t>Наявність філадельфійської хромосоми</a:t>
            </a:r>
            <a:endParaRPr lang="ru-RU" dirty="0"/>
          </a:p>
        </p:txBody>
      </p:sp>
    </p:spTree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>
            <a:extLst>
              <a:ext uri="{FF2B5EF4-FFF2-40B4-BE49-F238E27FC236}">
                <a16:creationId xmlns:a16="http://schemas.microsoft.com/office/drawing/2014/main" id="{9EF65AE1-5D90-4FB3-AD19-BE0A4F8133F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8785225" cy="431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r>
              <a:rPr lang="ru-RU" altLang="ru-RU" sz="3800">
                <a:effectLst/>
              </a:rPr>
              <a:t>Лікування</a:t>
            </a:r>
          </a:p>
        </p:txBody>
      </p:sp>
      <p:sp>
        <p:nvSpPr>
          <p:cNvPr id="41987" name="Rectangle 3">
            <a:extLst>
              <a:ext uri="{FF2B5EF4-FFF2-40B4-BE49-F238E27FC236}">
                <a16:creationId xmlns:a16="http://schemas.microsoft.com/office/drawing/2014/main" id="{ECE197A0-6614-40DF-9C2F-F015CF5A263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0" y="549275"/>
            <a:ext cx="9144000" cy="63087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altLang="ru-RU" sz="2800">
                <a:effectLst/>
              </a:rPr>
              <a:t>Режим - залежно від стадії захворювання;</a:t>
            </a:r>
          </a:p>
          <a:p>
            <a:pPr>
              <a:lnSpc>
                <a:spcPct val="80000"/>
              </a:lnSpc>
            </a:pPr>
            <a:r>
              <a:rPr lang="ru-RU" altLang="ru-RU" sz="2800">
                <a:effectLst/>
              </a:rPr>
              <a:t>Дієта - залежно від ураження внутрішніх органів;</a:t>
            </a:r>
          </a:p>
          <a:p>
            <a:pPr>
              <a:lnSpc>
                <a:spcPct val="80000"/>
              </a:lnSpc>
            </a:pPr>
            <a:r>
              <a:rPr lang="ru-RU" altLang="ru-RU" sz="2800">
                <a:effectLst/>
              </a:rPr>
              <a:t>Трансплантація стовбурових клітин;</a:t>
            </a:r>
          </a:p>
          <a:p>
            <a:pPr>
              <a:lnSpc>
                <a:spcPct val="80000"/>
              </a:lnSpc>
            </a:pPr>
            <a:r>
              <a:rPr lang="ru-RU" altLang="ru-RU" sz="2800">
                <a:effectLst/>
              </a:rPr>
              <a:t>Лікування іматинібом (Глівек) - модифікатор біологічних реакцій;</a:t>
            </a:r>
          </a:p>
          <a:p>
            <a:pPr>
              <a:lnSpc>
                <a:spcPct val="80000"/>
              </a:lnSpc>
            </a:pPr>
            <a:r>
              <a:rPr lang="ru-RU" altLang="ru-RU" sz="2800">
                <a:effectLst/>
              </a:rPr>
              <a:t>Лікування </a:t>
            </a:r>
            <a:r>
              <a:rPr lang="el-GR" altLang="ru-RU" sz="2800">
                <a:effectLst/>
              </a:rPr>
              <a:t>α-2-</a:t>
            </a:r>
            <a:r>
              <a:rPr lang="ru-RU" altLang="ru-RU" sz="2800">
                <a:effectLst/>
              </a:rPr>
              <a:t>інтерфероном;</a:t>
            </a:r>
          </a:p>
          <a:p>
            <a:pPr>
              <a:lnSpc>
                <a:spcPct val="80000"/>
              </a:lnSpc>
            </a:pPr>
            <a:r>
              <a:rPr lang="ru-RU" altLang="ru-RU" sz="2800">
                <a:effectLst/>
              </a:rPr>
              <a:t>Цитостатична монотерапія (гидроксісечовина, миєлосан, мієлобромол, цитозар);</a:t>
            </a:r>
          </a:p>
          <a:p>
            <a:pPr>
              <a:lnSpc>
                <a:spcPct val="80000"/>
              </a:lnSpc>
            </a:pPr>
            <a:r>
              <a:rPr lang="ru-RU" altLang="ru-RU" sz="2800">
                <a:effectLst/>
              </a:rPr>
              <a:t>Променева терапія -за наявності екстрамедулярних утворень;</a:t>
            </a:r>
          </a:p>
          <a:p>
            <a:pPr>
              <a:lnSpc>
                <a:spcPct val="80000"/>
              </a:lnSpc>
            </a:pPr>
            <a:r>
              <a:rPr lang="ru-RU" altLang="ru-RU" sz="2800">
                <a:effectLst/>
              </a:rPr>
              <a:t>Спленектомія - в термінальній стадії при загрозі розриву;</a:t>
            </a:r>
          </a:p>
          <a:p>
            <a:pPr>
              <a:lnSpc>
                <a:spcPct val="80000"/>
              </a:lnSpc>
            </a:pPr>
            <a:r>
              <a:rPr lang="ru-RU" altLang="ru-RU" sz="2800">
                <a:effectLst/>
              </a:rPr>
              <a:t>Лейкоцітаферез - для зменшення маси лейкозних клітин;</a:t>
            </a:r>
          </a:p>
          <a:p>
            <a:pPr>
              <a:lnSpc>
                <a:spcPct val="80000"/>
              </a:lnSpc>
            </a:pPr>
            <a:r>
              <a:rPr lang="ru-RU" altLang="ru-RU" sz="2800">
                <a:effectLst/>
              </a:rPr>
              <a:t>Симптоматичне лікування.</a:t>
            </a:r>
            <a:br>
              <a:rPr lang="ru-RU" altLang="ru-RU" sz="2800">
                <a:effectLst/>
              </a:rPr>
            </a:br>
            <a:r>
              <a:rPr lang="ru-RU" altLang="ru-RU" sz="2400">
                <a:effectLst/>
              </a:rPr>
              <a:t/>
            </a:r>
            <a:br>
              <a:rPr lang="ru-RU" altLang="ru-RU" sz="2400">
                <a:effectLst/>
              </a:rPr>
            </a:br>
            <a:r>
              <a:rPr lang="ru-RU" altLang="ru-RU" sz="2400">
                <a:effectLst/>
              </a:rPr>
              <a:t/>
            </a:r>
            <a:br>
              <a:rPr lang="ru-RU" altLang="ru-RU" sz="2400">
                <a:effectLst/>
              </a:rPr>
            </a:br>
            <a:endParaRPr lang="ru-RU" altLang="ru-RU" sz="2400">
              <a:effectLst/>
            </a:endParaRPr>
          </a:p>
        </p:txBody>
      </p:sp>
    </p:spTree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>
            <a:extLst>
              <a:ext uri="{FF2B5EF4-FFF2-40B4-BE49-F238E27FC236}">
                <a16:creationId xmlns:a16="http://schemas.microsoft.com/office/drawing/2014/main" id="{7F6F7AF2-F8F6-400D-A679-148BF413685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r>
              <a:rPr lang="uk-UA" altLang="ru-RU">
                <a:effectLst/>
                <a:latin typeface="Times New Roman" panose="02020603050405020304" pitchFamily="18" charset="0"/>
              </a:rPr>
              <a:t>Хронічний лімфолейкоз</a:t>
            </a:r>
            <a:endParaRPr lang="ru-RU" altLang="ru-RU">
              <a:effectLst/>
            </a:endParaRPr>
          </a:p>
        </p:txBody>
      </p:sp>
      <p:sp>
        <p:nvSpPr>
          <p:cNvPr id="43011" name="Rectangle 3">
            <a:extLst>
              <a:ext uri="{FF2B5EF4-FFF2-40B4-BE49-F238E27FC236}">
                <a16:creationId xmlns:a16="http://schemas.microsoft.com/office/drawing/2014/main" id="{937F2374-F85B-40C4-8D23-8E12D1F7F37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0" y="1125538"/>
            <a:ext cx="9144000" cy="57324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r>
              <a:rPr lang="uk-UA" altLang="ru-RU">
                <a:effectLst/>
              </a:rPr>
              <a:t>клональне пухлинне лімфопроліферативне захворювання, субстратом якого є переважно зрілі лімфоїдні елементи, які походять з В- і Т-лімфоцитів і вражають кістковий мозок і вторинні лімфоїдні органи.</a:t>
            </a:r>
            <a:endParaRPr lang="ru-RU" altLang="ru-RU">
              <a:effectLst/>
            </a:endParaRPr>
          </a:p>
        </p:txBody>
      </p:sp>
    </p:spTree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>
            <a:extLst>
              <a:ext uri="{FF2B5EF4-FFF2-40B4-BE49-F238E27FC236}">
                <a16:creationId xmlns:a16="http://schemas.microsoft.com/office/drawing/2014/main" id="{3FF0F1AB-1E73-4F5D-A6B0-281EE82F196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58775" y="0"/>
            <a:ext cx="8785225" cy="10080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r>
              <a:rPr lang="ru-RU" altLang="ru-RU">
                <a:effectLst/>
                <a:latin typeface="Times New Roman" panose="02020603050405020304" pitchFamily="18" charset="0"/>
              </a:rPr>
              <a:t>Етіологія</a:t>
            </a:r>
          </a:p>
        </p:txBody>
      </p:sp>
      <p:sp>
        <p:nvSpPr>
          <p:cNvPr id="44035" name="Rectangle 3">
            <a:extLst>
              <a:ext uri="{FF2B5EF4-FFF2-40B4-BE49-F238E27FC236}">
                <a16:creationId xmlns:a16="http://schemas.microsoft.com/office/drawing/2014/main" id="{273BFFB4-B977-4E51-ABD1-F5048030A44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0" y="1412875"/>
            <a:ext cx="9144000" cy="544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r>
              <a:rPr lang="uk-UA" altLang="ru-RU" sz="2800">
                <a:effectLst/>
              </a:rPr>
              <a:t>Найбільш доведена роль </a:t>
            </a:r>
            <a:r>
              <a:rPr lang="uk-UA" altLang="ru-RU" sz="2800">
                <a:solidFill>
                  <a:srgbClr val="FF0000"/>
                </a:solidFill>
                <a:effectLst/>
              </a:rPr>
              <a:t>вірусної</a:t>
            </a:r>
            <a:r>
              <a:rPr lang="uk-UA" altLang="ru-RU" sz="2800">
                <a:effectLst/>
              </a:rPr>
              <a:t> </a:t>
            </a:r>
            <a:r>
              <a:rPr lang="uk-UA" altLang="ru-RU" sz="2800">
                <a:solidFill>
                  <a:srgbClr val="FF0000"/>
                </a:solidFill>
                <a:effectLst/>
              </a:rPr>
              <a:t>інфекції </a:t>
            </a:r>
            <a:r>
              <a:rPr lang="uk-UA" altLang="ru-RU" sz="2800">
                <a:effectLst/>
              </a:rPr>
              <a:t>(ретровірусів) у генетично схильних до цього захворювання осіб.</a:t>
            </a:r>
          </a:p>
          <a:p>
            <a:endParaRPr lang="uk-UA" altLang="ru-RU" sz="2800">
              <a:effectLst/>
            </a:endParaRPr>
          </a:p>
          <a:p>
            <a:r>
              <a:rPr lang="uk-UA" altLang="ru-RU" sz="2800">
                <a:solidFill>
                  <a:srgbClr val="FF0000"/>
                </a:solidFill>
                <a:effectLst/>
              </a:rPr>
              <a:t>Хромосомні аномалії:</a:t>
            </a:r>
          </a:p>
          <a:p>
            <a:pPr>
              <a:buFont typeface="Wingdings" panose="05000000000000000000" pitchFamily="2" charset="2"/>
              <a:buNone/>
            </a:pPr>
            <a:r>
              <a:rPr lang="uk-UA" altLang="ru-RU" sz="2800">
                <a:effectLst/>
              </a:rPr>
              <a:t>- Делеція довгого плеча хромосоми 13 (13</a:t>
            </a:r>
            <a:r>
              <a:rPr lang="en-US" altLang="ru-RU" sz="2800">
                <a:effectLst/>
              </a:rPr>
              <a:t>q-)</a:t>
            </a:r>
          </a:p>
          <a:p>
            <a:pPr>
              <a:buFontTx/>
              <a:buChar char="-"/>
            </a:pPr>
            <a:r>
              <a:rPr lang="uk-UA" altLang="ru-RU" sz="2800">
                <a:effectLst/>
              </a:rPr>
              <a:t>Трисомія хромосоми 12 (12</a:t>
            </a:r>
            <a:r>
              <a:rPr lang="en-US" altLang="ru-RU" sz="2800">
                <a:effectLst/>
              </a:rPr>
              <a:t>q-) 3;</a:t>
            </a:r>
            <a:endParaRPr lang="uk-UA" altLang="ru-RU" sz="2800">
              <a:effectLst/>
            </a:endParaRPr>
          </a:p>
          <a:p>
            <a:pPr>
              <a:buFontTx/>
              <a:buChar char="-"/>
            </a:pPr>
            <a:r>
              <a:rPr lang="uk-UA" altLang="ru-RU" sz="2800">
                <a:effectLst/>
              </a:rPr>
              <a:t>Делеція довгого плеча хромосоми 11 (11</a:t>
            </a:r>
            <a:r>
              <a:rPr lang="en-US" altLang="ru-RU" sz="2800">
                <a:effectLst/>
              </a:rPr>
              <a:t>q -);</a:t>
            </a:r>
            <a:endParaRPr lang="uk-UA" altLang="ru-RU" sz="2800">
              <a:effectLst/>
            </a:endParaRPr>
          </a:p>
          <a:p>
            <a:pPr>
              <a:buFontTx/>
              <a:buChar char="-"/>
            </a:pPr>
            <a:r>
              <a:rPr lang="uk-UA" altLang="ru-RU" sz="2800">
                <a:effectLst/>
              </a:rPr>
              <a:t>Делеція короткого плеча хромосоми 17 (17</a:t>
            </a:r>
            <a:r>
              <a:rPr lang="en-US" altLang="ru-RU" sz="2800">
                <a:effectLst/>
              </a:rPr>
              <a:t>p-).</a:t>
            </a:r>
            <a:endParaRPr lang="ru-RU" altLang="ru-RU" sz="2800">
              <a:effectLst/>
            </a:endParaRPr>
          </a:p>
        </p:txBody>
      </p:sp>
    </p:spTree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>
            <a:extLst>
              <a:ext uri="{FF2B5EF4-FFF2-40B4-BE49-F238E27FC236}">
                <a16:creationId xmlns:a16="http://schemas.microsoft.com/office/drawing/2014/main" id="{119AB48B-C188-4908-AC66-850AE763ED0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9388" y="44450"/>
            <a:ext cx="8785225" cy="5762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r>
              <a:rPr lang="ru-RU" altLang="ru-RU" sz="3800">
                <a:effectLst/>
              </a:rPr>
              <a:t>Клініка</a:t>
            </a:r>
          </a:p>
        </p:txBody>
      </p:sp>
      <p:sp>
        <p:nvSpPr>
          <p:cNvPr id="45059" name="Rectangle 3">
            <a:extLst>
              <a:ext uri="{FF2B5EF4-FFF2-40B4-BE49-F238E27FC236}">
                <a16:creationId xmlns:a16="http://schemas.microsoft.com/office/drawing/2014/main" id="{0B791C52-C2AE-4660-B365-02CF73D82A7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0" y="765175"/>
            <a:ext cx="9144000" cy="60928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>
              <a:lnSpc>
                <a:spcPct val="80000"/>
              </a:lnSpc>
            </a:pPr>
            <a:r>
              <a:rPr lang="uk-UA" altLang="ru-RU" sz="2800">
                <a:effectLst/>
              </a:rPr>
              <a:t>збільшення </a:t>
            </a:r>
            <a:r>
              <a:rPr lang="uk-UA" altLang="ru-RU" sz="2800">
                <a:solidFill>
                  <a:srgbClr val="00FF00"/>
                </a:solidFill>
                <a:effectLst/>
              </a:rPr>
              <a:t>лімфатичних вузлів</a:t>
            </a:r>
            <a:r>
              <a:rPr lang="uk-UA" altLang="ru-RU" sz="2800">
                <a:effectLst/>
              </a:rPr>
              <a:t>: еластичні, тістоподібні, болючі, що не покриваються виразками, що не гниють, не спаяні між собою і оточуючими тканинами, розміром від горошини до курячого яйця;</a:t>
            </a:r>
          </a:p>
          <a:p>
            <a:pPr>
              <a:lnSpc>
                <a:spcPct val="80000"/>
              </a:lnSpc>
            </a:pPr>
            <a:r>
              <a:rPr lang="uk-UA" altLang="ru-RU" sz="2800">
                <a:effectLst/>
              </a:rPr>
              <a:t>ураження шкіри (гіперемія, сухість, свербіж і лущення);</a:t>
            </a:r>
          </a:p>
          <a:p>
            <a:pPr>
              <a:lnSpc>
                <a:spcPct val="80000"/>
              </a:lnSpc>
            </a:pPr>
            <a:r>
              <a:rPr lang="uk-UA" altLang="ru-RU" sz="2800">
                <a:effectLst/>
              </a:rPr>
              <a:t>ураження носоглотки (часті ангіни, ГРВІ);</a:t>
            </a:r>
          </a:p>
          <a:p>
            <a:pPr>
              <a:lnSpc>
                <a:spcPct val="80000"/>
              </a:lnSpc>
            </a:pPr>
            <a:r>
              <a:rPr lang="uk-UA" altLang="ru-RU" sz="2800">
                <a:effectLst/>
              </a:rPr>
              <a:t>ураження органів дихання (бронхіти, пневмонії, плеврити);</a:t>
            </a:r>
          </a:p>
          <a:p>
            <a:pPr>
              <a:lnSpc>
                <a:spcPct val="80000"/>
              </a:lnSpc>
            </a:pPr>
            <a:r>
              <a:rPr lang="uk-UA" altLang="ru-RU" sz="2800">
                <a:effectLst/>
              </a:rPr>
              <a:t>ураження шлунково-кишкового тракту (диспепсія, порушення стільця);</a:t>
            </a:r>
          </a:p>
          <a:p>
            <a:pPr>
              <a:lnSpc>
                <a:spcPct val="80000"/>
              </a:lnSpc>
            </a:pPr>
            <a:r>
              <a:rPr lang="uk-UA" altLang="ru-RU" sz="2800">
                <a:effectLst/>
              </a:rPr>
              <a:t>збільшення печінки і селезінки;</a:t>
            </a:r>
          </a:p>
          <a:p>
            <a:pPr>
              <a:lnSpc>
                <a:spcPct val="80000"/>
              </a:lnSpc>
            </a:pPr>
            <a:r>
              <a:rPr lang="uk-UA" altLang="ru-RU" sz="2800">
                <a:effectLst/>
              </a:rPr>
              <a:t>прояви анемічного і геморагічного синдромів в пізній стадії захворювання.</a:t>
            </a:r>
            <a:endParaRPr lang="ru-RU" altLang="ru-RU" sz="2800">
              <a:effectLst/>
            </a:endParaRPr>
          </a:p>
        </p:txBody>
      </p:sp>
    </p:spTree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>
            <a:extLst>
              <a:ext uri="{FF2B5EF4-FFF2-40B4-BE49-F238E27FC236}">
                <a16:creationId xmlns:a16="http://schemas.microsoft.com/office/drawing/2014/main" id="{57245E6C-92A2-483B-B1F1-24CCB053790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r>
              <a:rPr lang="ru-RU" altLang="ru-RU">
                <a:effectLst/>
              </a:rPr>
              <a:t>Діагностика</a:t>
            </a:r>
          </a:p>
        </p:txBody>
      </p:sp>
      <p:sp>
        <p:nvSpPr>
          <p:cNvPr id="46083" name="Rectangle 3">
            <a:extLst>
              <a:ext uri="{FF2B5EF4-FFF2-40B4-BE49-F238E27FC236}">
                <a16:creationId xmlns:a16="http://schemas.microsoft.com/office/drawing/2014/main" id="{85C9531F-B651-490E-8A22-E6D2DAC6F72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0" y="1125538"/>
            <a:ext cx="9144000" cy="57324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r>
              <a:rPr lang="uk-UA" altLang="ru-RU" sz="2800">
                <a:solidFill>
                  <a:srgbClr val="00FF00"/>
                </a:solidFill>
                <a:effectLst/>
              </a:rPr>
              <a:t>абсолютний лімфоцитоз </a:t>
            </a:r>
            <a:r>
              <a:rPr lang="uk-UA" altLang="ru-RU" sz="2800">
                <a:effectLst/>
              </a:rPr>
              <a:t>в крові (до 80-90%);</a:t>
            </a:r>
          </a:p>
          <a:p>
            <a:r>
              <a:rPr lang="uk-UA" altLang="ru-RU" sz="2800">
                <a:effectLst/>
              </a:rPr>
              <a:t>наявність </a:t>
            </a:r>
            <a:r>
              <a:rPr lang="uk-UA" altLang="ru-RU" sz="2800">
                <a:solidFill>
                  <a:srgbClr val="00FF00"/>
                </a:solidFill>
                <a:effectLst/>
              </a:rPr>
              <a:t>тіней Боткіна-Гумпрехта </a:t>
            </a:r>
            <a:r>
              <a:rPr lang="uk-UA" altLang="ru-RU" sz="2800">
                <a:effectLst/>
              </a:rPr>
              <a:t>в мазку периферичної крові - напівзруйнованих ядер лімфоцитів;</a:t>
            </a:r>
          </a:p>
          <a:p>
            <a:r>
              <a:rPr lang="uk-UA" altLang="ru-RU" sz="2800">
                <a:solidFill>
                  <a:srgbClr val="00FF00"/>
                </a:solidFill>
                <a:effectLst/>
              </a:rPr>
              <a:t>в миєлограмі </a:t>
            </a:r>
            <a:r>
              <a:rPr lang="uk-UA" altLang="ru-RU" sz="2800">
                <a:effectLst/>
              </a:rPr>
              <a:t>- лімфоїдна метаплазія кісткового мозку (більш 30% лімфоцитів);</a:t>
            </a:r>
          </a:p>
          <a:p>
            <a:r>
              <a:rPr lang="uk-UA" altLang="ru-RU" sz="2800">
                <a:solidFill>
                  <a:srgbClr val="00FF00"/>
                </a:solidFill>
                <a:effectLst/>
              </a:rPr>
              <a:t>рентгенографія</a:t>
            </a:r>
            <a:r>
              <a:rPr lang="uk-UA" altLang="ru-RU" sz="2800">
                <a:effectLst/>
              </a:rPr>
              <a:t>: збільшення лімфатичних вузлів кореня легень (внаслідок стиснення трахеї, стравоходу, порожнинної вени з'являється відповідна симптоматика).</a:t>
            </a:r>
            <a:br>
              <a:rPr lang="uk-UA" altLang="ru-RU" sz="2800">
                <a:effectLst/>
              </a:rPr>
            </a:br>
            <a:endParaRPr lang="ru-RU" altLang="ru-RU" sz="2800">
              <a:effectLst/>
            </a:endParaRPr>
          </a:p>
        </p:txBody>
      </p:sp>
    </p:spTree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>
            <a:extLst>
              <a:ext uri="{FF2B5EF4-FFF2-40B4-BE49-F238E27FC236}">
                <a16:creationId xmlns:a16="http://schemas.microsoft.com/office/drawing/2014/main" id="{2F950453-FD78-402A-90B7-7002FC23A6F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23850" y="333375"/>
            <a:ext cx="8640763" cy="7191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r>
              <a:rPr lang="ru-RU" altLang="ru-RU" sz="3800">
                <a:effectLst/>
              </a:rPr>
              <a:t/>
            </a:r>
            <a:br>
              <a:rPr lang="ru-RU" altLang="ru-RU" sz="3800">
                <a:effectLst/>
              </a:rPr>
            </a:br>
            <a:r>
              <a:rPr lang="uk-UA" altLang="ru-RU" sz="3800">
                <a:effectLst/>
              </a:rPr>
              <a:t>Принципи лікування</a:t>
            </a:r>
            <a:br>
              <a:rPr lang="uk-UA" altLang="ru-RU" sz="3800">
                <a:effectLst/>
              </a:rPr>
            </a:br>
            <a:endParaRPr lang="ru-RU" altLang="ru-RU" sz="3800">
              <a:effectLst/>
            </a:endParaRPr>
          </a:p>
        </p:txBody>
      </p:sp>
      <p:sp>
        <p:nvSpPr>
          <p:cNvPr id="47107" name="Rectangle 3">
            <a:extLst>
              <a:ext uri="{FF2B5EF4-FFF2-40B4-BE49-F238E27FC236}">
                <a16:creationId xmlns:a16="http://schemas.microsoft.com/office/drawing/2014/main" id="{21CCBCF1-464B-44CB-AC5C-A2492D1E9B6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79388" y="908050"/>
            <a:ext cx="8964612" cy="59499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r>
              <a:rPr lang="uk-UA" altLang="ru-RU">
                <a:effectLst/>
              </a:rPr>
              <a:t>1. Режим - залежно від стадії захворювання.</a:t>
            </a:r>
          </a:p>
          <a:p>
            <a:r>
              <a:rPr lang="uk-UA" altLang="ru-RU">
                <a:effectLst/>
              </a:rPr>
              <a:t>2. Дієта - залежно від ураження внутрішніх органів.</a:t>
            </a:r>
          </a:p>
          <a:p>
            <a:r>
              <a:rPr lang="uk-UA" altLang="ru-RU">
                <a:effectLst/>
              </a:rPr>
              <a:t> 3. Медикаментозна терапія - залежить від стадії захворювання і клініко-гематологічної картини: моно- або поліхіміотерапія </a:t>
            </a:r>
            <a:br>
              <a:rPr lang="uk-UA" altLang="ru-RU">
                <a:effectLst/>
              </a:rPr>
            </a:br>
            <a:endParaRPr lang="ru-RU" altLang="ru-RU">
              <a:effectLst/>
            </a:endParaRPr>
          </a:p>
        </p:txBody>
      </p:sp>
    </p:spTree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>
            <a:extLst>
              <a:ext uri="{FF2B5EF4-FFF2-40B4-BE49-F238E27FC236}">
                <a16:creationId xmlns:a16="http://schemas.microsoft.com/office/drawing/2014/main" id="{1665226D-2E44-4269-AA50-C321462B2EA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r>
              <a:rPr lang="uk-UA" altLang="ru-RU" sz="3800">
                <a:effectLst/>
              </a:rPr>
              <a:t> </a:t>
            </a:r>
            <a:r>
              <a:rPr lang="ru-RU" altLang="ru-RU" sz="3800">
                <a:effectLst/>
                <a:latin typeface="Times New Roman" panose="02020603050405020304" pitchFamily="18" charset="0"/>
              </a:rPr>
              <a:t>Нові напрямки в лікуванні ХЛЛ</a:t>
            </a:r>
            <a:endParaRPr lang="ru-RU" altLang="ru-RU" sz="3800">
              <a:effectLst/>
            </a:endParaRPr>
          </a:p>
        </p:txBody>
      </p:sp>
      <p:sp>
        <p:nvSpPr>
          <p:cNvPr id="48131" name="Rectangle 3">
            <a:extLst>
              <a:ext uri="{FF2B5EF4-FFF2-40B4-BE49-F238E27FC236}">
                <a16:creationId xmlns:a16="http://schemas.microsoft.com/office/drawing/2014/main" id="{F314D792-70B5-4196-BF54-1D030AAA093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79388" y="1125538"/>
            <a:ext cx="8785225" cy="57324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r>
              <a:rPr lang="uk-UA" altLang="ru-RU">
                <a:effectLst/>
              </a:rPr>
              <a:t>Пуринові аналоги: флюдарабін, пентостатин, кладрибін;</a:t>
            </a:r>
          </a:p>
          <a:p>
            <a:r>
              <a:rPr lang="uk-UA" altLang="ru-RU">
                <a:effectLst/>
              </a:rPr>
              <a:t>Моноклональні антитіла (викликають комплемент-залежний лізис клітин): </a:t>
            </a:r>
            <a:r>
              <a:rPr lang="en-US" altLang="ru-RU">
                <a:effectLst/>
              </a:rPr>
              <a:t>Rituximab (Mabthera), </a:t>
            </a:r>
            <a:r>
              <a:rPr lang="uk-UA" altLang="ru-RU">
                <a:effectLst/>
              </a:rPr>
              <a:t>С</a:t>
            </a:r>
            <a:r>
              <a:rPr lang="en-US" altLang="ru-RU">
                <a:effectLst/>
              </a:rPr>
              <a:t>ampath-1H;</a:t>
            </a:r>
          </a:p>
          <a:p>
            <a:r>
              <a:rPr lang="uk-UA" altLang="ru-RU">
                <a:effectLst/>
              </a:rPr>
              <a:t>Радіоіммунотерапія - препарат </a:t>
            </a:r>
            <a:r>
              <a:rPr lang="en-US" altLang="ru-RU">
                <a:effectLst/>
              </a:rPr>
              <a:t>Zevalin (IDEC-Y2B8);</a:t>
            </a:r>
          </a:p>
          <a:p>
            <a:r>
              <a:rPr lang="uk-UA" altLang="ru-RU">
                <a:effectLst/>
              </a:rPr>
              <a:t>Генна терапія;</a:t>
            </a:r>
          </a:p>
          <a:p>
            <a:r>
              <a:rPr lang="uk-UA" altLang="ru-RU">
                <a:effectLst/>
              </a:rPr>
              <a:t>Створення вакцин.</a:t>
            </a:r>
            <a:endParaRPr lang="ru-RU" altLang="ru-RU">
              <a:effectLst/>
            </a:endParaRPr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rep">
  <a:themeElements>
    <a:clrScheme name="rep 2">
      <a:dk1>
        <a:srgbClr val="000066"/>
      </a:dk1>
      <a:lt1>
        <a:srgbClr val="FFFFFF"/>
      </a:lt1>
      <a:dk2>
        <a:srgbClr val="000099"/>
      </a:dk2>
      <a:lt2>
        <a:srgbClr val="D8F6F8"/>
      </a:lt2>
      <a:accent1>
        <a:srgbClr val="0099FF"/>
      </a:accent1>
      <a:accent2>
        <a:srgbClr val="00003A"/>
      </a:accent2>
      <a:accent3>
        <a:srgbClr val="AAAACA"/>
      </a:accent3>
      <a:accent4>
        <a:srgbClr val="DADADA"/>
      </a:accent4>
      <a:accent5>
        <a:srgbClr val="AACAFF"/>
      </a:accent5>
      <a:accent6>
        <a:srgbClr val="000034"/>
      </a:accent6>
      <a:hlink>
        <a:srgbClr val="DDD925"/>
      </a:hlink>
      <a:folHlink>
        <a:srgbClr val="72C676"/>
      </a:folHlink>
    </a:clrScheme>
    <a:fontScheme name="rep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rep 1">
        <a:dk1>
          <a:srgbClr val="602000"/>
        </a:dk1>
        <a:lt1>
          <a:srgbClr val="FFFFFF"/>
        </a:lt1>
        <a:dk2>
          <a:srgbClr val="800000"/>
        </a:dk2>
        <a:lt2>
          <a:srgbClr val="FFFFCC"/>
        </a:lt2>
        <a:accent1>
          <a:srgbClr val="FF3300"/>
        </a:accent1>
        <a:accent2>
          <a:srgbClr val="000000"/>
        </a:accent2>
        <a:accent3>
          <a:srgbClr val="C0AAAA"/>
        </a:accent3>
        <a:accent4>
          <a:srgbClr val="DADADA"/>
        </a:accent4>
        <a:accent5>
          <a:srgbClr val="FFADAA"/>
        </a:accent5>
        <a:accent6>
          <a:srgbClr val="000000"/>
        </a:accent6>
        <a:hlink>
          <a:srgbClr val="EBF25A"/>
        </a:hlink>
        <a:folHlink>
          <a:srgbClr val="F2AA6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ep 2">
        <a:dk1>
          <a:srgbClr val="000066"/>
        </a:dk1>
        <a:lt1>
          <a:srgbClr val="FFFFFF"/>
        </a:lt1>
        <a:dk2>
          <a:srgbClr val="000099"/>
        </a:dk2>
        <a:lt2>
          <a:srgbClr val="D8F6F8"/>
        </a:lt2>
        <a:accent1>
          <a:srgbClr val="0099FF"/>
        </a:accent1>
        <a:accent2>
          <a:srgbClr val="00003A"/>
        </a:accent2>
        <a:accent3>
          <a:srgbClr val="AAAACA"/>
        </a:accent3>
        <a:accent4>
          <a:srgbClr val="DADADA"/>
        </a:accent4>
        <a:accent5>
          <a:srgbClr val="AACAFF"/>
        </a:accent5>
        <a:accent6>
          <a:srgbClr val="000034"/>
        </a:accent6>
        <a:hlink>
          <a:srgbClr val="DDD925"/>
        </a:hlink>
        <a:folHlink>
          <a:srgbClr val="72C67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ep 3">
        <a:dk1>
          <a:srgbClr val="4C3D57"/>
        </a:dk1>
        <a:lt1>
          <a:srgbClr val="FFFFFF"/>
        </a:lt1>
        <a:dk2>
          <a:srgbClr val="660066"/>
        </a:dk2>
        <a:lt2>
          <a:srgbClr val="FDFBE3"/>
        </a:lt2>
        <a:accent1>
          <a:srgbClr val="976C9E"/>
        </a:accent1>
        <a:accent2>
          <a:srgbClr val="1E1822"/>
        </a:accent2>
        <a:accent3>
          <a:srgbClr val="B8AAB8"/>
        </a:accent3>
        <a:accent4>
          <a:srgbClr val="DADADA"/>
        </a:accent4>
        <a:accent5>
          <a:srgbClr val="C9BACC"/>
        </a:accent5>
        <a:accent6>
          <a:srgbClr val="1A151E"/>
        </a:accent6>
        <a:hlink>
          <a:srgbClr val="D8C460"/>
        </a:hlink>
        <a:folHlink>
          <a:srgbClr val="C3C2B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ep 4">
        <a:dk1>
          <a:srgbClr val="334D3F"/>
        </a:dk1>
        <a:lt1>
          <a:srgbClr val="FFFFFF"/>
        </a:lt1>
        <a:dk2>
          <a:srgbClr val="008000"/>
        </a:dk2>
        <a:lt2>
          <a:srgbClr val="D3F1DB"/>
        </a:lt2>
        <a:accent1>
          <a:srgbClr val="4A6D84"/>
        </a:accent1>
        <a:accent2>
          <a:srgbClr val="213329"/>
        </a:accent2>
        <a:accent3>
          <a:srgbClr val="AAC0AA"/>
        </a:accent3>
        <a:accent4>
          <a:srgbClr val="DADADA"/>
        </a:accent4>
        <a:accent5>
          <a:srgbClr val="B1BAC2"/>
        </a:accent5>
        <a:accent6>
          <a:srgbClr val="1D2D24"/>
        </a:accent6>
        <a:hlink>
          <a:srgbClr val="F0B100"/>
        </a:hlink>
        <a:folHlink>
          <a:srgbClr val="C3710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ep 5">
        <a:dk1>
          <a:srgbClr val="566858"/>
        </a:dk1>
        <a:lt1>
          <a:srgbClr val="FFFFFF"/>
        </a:lt1>
        <a:dk2>
          <a:srgbClr val="6D8771"/>
        </a:dk2>
        <a:lt2>
          <a:srgbClr val="ECECB2"/>
        </a:lt2>
        <a:accent1>
          <a:srgbClr val="76A571"/>
        </a:accent1>
        <a:accent2>
          <a:srgbClr val="465648"/>
        </a:accent2>
        <a:accent3>
          <a:srgbClr val="BAC3BB"/>
        </a:accent3>
        <a:accent4>
          <a:srgbClr val="DADADA"/>
        </a:accent4>
        <a:accent5>
          <a:srgbClr val="BDCFBB"/>
        </a:accent5>
        <a:accent6>
          <a:srgbClr val="3F4D40"/>
        </a:accent6>
        <a:hlink>
          <a:srgbClr val="FFDC0B"/>
        </a:hlink>
        <a:folHlink>
          <a:srgbClr val="FC991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ep 6">
        <a:dk1>
          <a:srgbClr val="0A6866"/>
        </a:dk1>
        <a:lt1>
          <a:srgbClr val="FFFFFF"/>
        </a:lt1>
        <a:dk2>
          <a:srgbClr val="0D8784"/>
        </a:dk2>
        <a:lt2>
          <a:srgbClr val="B8DEC6"/>
        </a:lt2>
        <a:accent1>
          <a:srgbClr val="3C7652"/>
        </a:accent1>
        <a:accent2>
          <a:srgbClr val="005250"/>
        </a:accent2>
        <a:accent3>
          <a:srgbClr val="AAC3C2"/>
        </a:accent3>
        <a:accent4>
          <a:srgbClr val="DADADA"/>
        </a:accent4>
        <a:accent5>
          <a:srgbClr val="AFBDB3"/>
        </a:accent5>
        <a:accent6>
          <a:srgbClr val="004948"/>
        </a:accent6>
        <a:hlink>
          <a:srgbClr val="00E0A5"/>
        </a:hlink>
        <a:folHlink>
          <a:srgbClr val="00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ep 7">
        <a:dk1>
          <a:srgbClr val="50688C"/>
        </a:dk1>
        <a:lt1>
          <a:srgbClr val="FFFFFF"/>
        </a:lt1>
        <a:dk2>
          <a:srgbClr val="6E87AC"/>
        </a:dk2>
        <a:lt2>
          <a:srgbClr val="FFFFFF"/>
        </a:lt2>
        <a:accent1>
          <a:srgbClr val="376EA5"/>
        </a:accent1>
        <a:accent2>
          <a:srgbClr val="445876"/>
        </a:accent2>
        <a:accent3>
          <a:srgbClr val="BAC3D2"/>
        </a:accent3>
        <a:accent4>
          <a:srgbClr val="DADADA"/>
        </a:accent4>
        <a:accent5>
          <a:srgbClr val="AEBACF"/>
        </a:accent5>
        <a:accent6>
          <a:srgbClr val="3D4F6A"/>
        </a:accent6>
        <a:hlink>
          <a:srgbClr val="66C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ep 8">
        <a:dk1>
          <a:srgbClr val="000000"/>
        </a:dk1>
        <a:lt1>
          <a:srgbClr val="DDDCC5"/>
        </a:lt1>
        <a:dk2>
          <a:srgbClr val="000000"/>
        </a:dk2>
        <a:lt2>
          <a:srgbClr val="C9C6A5"/>
        </a:lt2>
        <a:accent1>
          <a:srgbClr val="C0C0C0"/>
        </a:accent1>
        <a:accent2>
          <a:srgbClr val="B0AC90"/>
        </a:accent2>
        <a:accent3>
          <a:srgbClr val="EBEBDF"/>
        </a:accent3>
        <a:accent4>
          <a:srgbClr val="000000"/>
        </a:accent4>
        <a:accent5>
          <a:srgbClr val="DCDCDC"/>
        </a:accent5>
        <a:accent6>
          <a:srgbClr val="9F9B82"/>
        </a:accent6>
        <a:hlink>
          <a:srgbClr val="666699"/>
        </a:hlink>
        <a:folHlink>
          <a:srgbClr val="905C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ep 9">
        <a:dk1>
          <a:srgbClr val="000000"/>
        </a:dk1>
        <a:lt1>
          <a:srgbClr val="FFFFFF"/>
        </a:lt1>
        <a:dk2>
          <a:srgbClr val="000099"/>
        </a:dk2>
        <a:lt2>
          <a:srgbClr val="DDDDDD"/>
        </a:lt2>
        <a:accent1>
          <a:srgbClr val="C6D4D4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DFE6E6"/>
        </a:accent5>
        <a:accent6>
          <a:srgbClr val="AEAEAE"/>
        </a:accent6>
        <a:hlink>
          <a:srgbClr val="6600FF"/>
        </a:hlink>
        <a:folHlink>
          <a:srgbClr val="9900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1_Занавес">
  <a:themeElements>
    <a:clrScheme name="11_Занавес 2">
      <a:dk1>
        <a:srgbClr val="000066"/>
      </a:dk1>
      <a:lt1>
        <a:srgbClr val="FFFFFF"/>
      </a:lt1>
      <a:dk2>
        <a:srgbClr val="000099"/>
      </a:dk2>
      <a:lt2>
        <a:srgbClr val="D8F6F8"/>
      </a:lt2>
      <a:accent1>
        <a:srgbClr val="0099FF"/>
      </a:accent1>
      <a:accent2>
        <a:srgbClr val="00003A"/>
      </a:accent2>
      <a:accent3>
        <a:srgbClr val="AAAACA"/>
      </a:accent3>
      <a:accent4>
        <a:srgbClr val="DADADA"/>
      </a:accent4>
      <a:accent5>
        <a:srgbClr val="AACAFF"/>
      </a:accent5>
      <a:accent6>
        <a:srgbClr val="000034"/>
      </a:accent6>
      <a:hlink>
        <a:srgbClr val="DDD925"/>
      </a:hlink>
      <a:folHlink>
        <a:srgbClr val="72C676"/>
      </a:folHlink>
    </a:clrScheme>
    <a:fontScheme name="11_Занавес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11_Занавес 1">
        <a:dk1>
          <a:srgbClr val="602000"/>
        </a:dk1>
        <a:lt1>
          <a:srgbClr val="FFFFFF"/>
        </a:lt1>
        <a:dk2>
          <a:srgbClr val="800000"/>
        </a:dk2>
        <a:lt2>
          <a:srgbClr val="FFFFCC"/>
        </a:lt2>
        <a:accent1>
          <a:srgbClr val="FF3300"/>
        </a:accent1>
        <a:accent2>
          <a:srgbClr val="000000"/>
        </a:accent2>
        <a:accent3>
          <a:srgbClr val="C0AAAA"/>
        </a:accent3>
        <a:accent4>
          <a:srgbClr val="DADADA"/>
        </a:accent4>
        <a:accent5>
          <a:srgbClr val="FFADAA"/>
        </a:accent5>
        <a:accent6>
          <a:srgbClr val="000000"/>
        </a:accent6>
        <a:hlink>
          <a:srgbClr val="EBF25A"/>
        </a:hlink>
        <a:folHlink>
          <a:srgbClr val="F2AA6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Занавес 2">
        <a:dk1>
          <a:srgbClr val="000066"/>
        </a:dk1>
        <a:lt1>
          <a:srgbClr val="FFFFFF"/>
        </a:lt1>
        <a:dk2>
          <a:srgbClr val="000099"/>
        </a:dk2>
        <a:lt2>
          <a:srgbClr val="D8F6F8"/>
        </a:lt2>
        <a:accent1>
          <a:srgbClr val="0099FF"/>
        </a:accent1>
        <a:accent2>
          <a:srgbClr val="00003A"/>
        </a:accent2>
        <a:accent3>
          <a:srgbClr val="AAAACA"/>
        </a:accent3>
        <a:accent4>
          <a:srgbClr val="DADADA"/>
        </a:accent4>
        <a:accent5>
          <a:srgbClr val="AACAFF"/>
        </a:accent5>
        <a:accent6>
          <a:srgbClr val="000034"/>
        </a:accent6>
        <a:hlink>
          <a:srgbClr val="DDD925"/>
        </a:hlink>
        <a:folHlink>
          <a:srgbClr val="72C67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Занавес 3">
        <a:dk1>
          <a:srgbClr val="4C3D57"/>
        </a:dk1>
        <a:lt1>
          <a:srgbClr val="FFFFFF"/>
        </a:lt1>
        <a:dk2>
          <a:srgbClr val="660066"/>
        </a:dk2>
        <a:lt2>
          <a:srgbClr val="FDFBE3"/>
        </a:lt2>
        <a:accent1>
          <a:srgbClr val="976C9E"/>
        </a:accent1>
        <a:accent2>
          <a:srgbClr val="1E1822"/>
        </a:accent2>
        <a:accent3>
          <a:srgbClr val="B8AAB8"/>
        </a:accent3>
        <a:accent4>
          <a:srgbClr val="DADADA"/>
        </a:accent4>
        <a:accent5>
          <a:srgbClr val="C9BACC"/>
        </a:accent5>
        <a:accent6>
          <a:srgbClr val="1A151E"/>
        </a:accent6>
        <a:hlink>
          <a:srgbClr val="D8C460"/>
        </a:hlink>
        <a:folHlink>
          <a:srgbClr val="C3C2B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Занавес 4">
        <a:dk1>
          <a:srgbClr val="334D3F"/>
        </a:dk1>
        <a:lt1>
          <a:srgbClr val="FFFFFF"/>
        </a:lt1>
        <a:dk2>
          <a:srgbClr val="008000"/>
        </a:dk2>
        <a:lt2>
          <a:srgbClr val="D3F1DB"/>
        </a:lt2>
        <a:accent1>
          <a:srgbClr val="4A6D84"/>
        </a:accent1>
        <a:accent2>
          <a:srgbClr val="213329"/>
        </a:accent2>
        <a:accent3>
          <a:srgbClr val="AAC0AA"/>
        </a:accent3>
        <a:accent4>
          <a:srgbClr val="DADADA"/>
        </a:accent4>
        <a:accent5>
          <a:srgbClr val="B1BAC2"/>
        </a:accent5>
        <a:accent6>
          <a:srgbClr val="1D2D24"/>
        </a:accent6>
        <a:hlink>
          <a:srgbClr val="F0B100"/>
        </a:hlink>
        <a:folHlink>
          <a:srgbClr val="C3710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Занавес 5">
        <a:dk1>
          <a:srgbClr val="566858"/>
        </a:dk1>
        <a:lt1>
          <a:srgbClr val="FFFFFF"/>
        </a:lt1>
        <a:dk2>
          <a:srgbClr val="6D8771"/>
        </a:dk2>
        <a:lt2>
          <a:srgbClr val="ECECB2"/>
        </a:lt2>
        <a:accent1>
          <a:srgbClr val="76A571"/>
        </a:accent1>
        <a:accent2>
          <a:srgbClr val="465648"/>
        </a:accent2>
        <a:accent3>
          <a:srgbClr val="BAC3BB"/>
        </a:accent3>
        <a:accent4>
          <a:srgbClr val="DADADA"/>
        </a:accent4>
        <a:accent5>
          <a:srgbClr val="BDCFBB"/>
        </a:accent5>
        <a:accent6>
          <a:srgbClr val="3F4D40"/>
        </a:accent6>
        <a:hlink>
          <a:srgbClr val="FFDC0B"/>
        </a:hlink>
        <a:folHlink>
          <a:srgbClr val="FC991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Занавес 6">
        <a:dk1>
          <a:srgbClr val="0A6866"/>
        </a:dk1>
        <a:lt1>
          <a:srgbClr val="FFFFFF"/>
        </a:lt1>
        <a:dk2>
          <a:srgbClr val="0D8784"/>
        </a:dk2>
        <a:lt2>
          <a:srgbClr val="B8DEC6"/>
        </a:lt2>
        <a:accent1>
          <a:srgbClr val="3C7652"/>
        </a:accent1>
        <a:accent2>
          <a:srgbClr val="005250"/>
        </a:accent2>
        <a:accent3>
          <a:srgbClr val="AAC3C2"/>
        </a:accent3>
        <a:accent4>
          <a:srgbClr val="DADADA"/>
        </a:accent4>
        <a:accent5>
          <a:srgbClr val="AFBDB3"/>
        </a:accent5>
        <a:accent6>
          <a:srgbClr val="004948"/>
        </a:accent6>
        <a:hlink>
          <a:srgbClr val="00E0A5"/>
        </a:hlink>
        <a:folHlink>
          <a:srgbClr val="00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Занавес 7">
        <a:dk1>
          <a:srgbClr val="50688C"/>
        </a:dk1>
        <a:lt1>
          <a:srgbClr val="FFFFFF"/>
        </a:lt1>
        <a:dk2>
          <a:srgbClr val="6E87AC"/>
        </a:dk2>
        <a:lt2>
          <a:srgbClr val="FFFFFF"/>
        </a:lt2>
        <a:accent1>
          <a:srgbClr val="376EA5"/>
        </a:accent1>
        <a:accent2>
          <a:srgbClr val="445876"/>
        </a:accent2>
        <a:accent3>
          <a:srgbClr val="BAC3D2"/>
        </a:accent3>
        <a:accent4>
          <a:srgbClr val="DADADA"/>
        </a:accent4>
        <a:accent5>
          <a:srgbClr val="AEBACF"/>
        </a:accent5>
        <a:accent6>
          <a:srgbClr val="3D4F6A"/>
        </a:accent6>
        <a:hlink>
          <a:srgbClr val="66C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Занавес 8">
        <a:dk1>
          <a:srgbClr val="000000"/>
        </a:dk1>
        <a:lt1>
          <a:srgbClr val="DDDCC5"/>
        </a:lt1>
        <a:dk2>
          <a:srgbClr val="000000"/>
        </a:dk2>
        <a:lt2>
          <a:srgbClr val="C9C6A5"/>
        </a:lt2>
        <a:accent1>
          <a:srgbClr val="C0C0C0"/>
        </a:accent1>
        <a:accent2>
          <a:srgbClr val="B0AC90"/>
        </a:accent2>
        <a:accent3>
          <a:srgbClr val="EBEBDF"/>
        </a:accent3>
        <a:accent4>
          <a:srgbClr val="000000"/>
        </a:accent4>
        <a:accent5>
          <a:srgbClr val="DCDCDC"/>
        </a:accent5>
        <a:accent6>
          <a:srgbClr val="9F9B82"/>
        </a:accent6>
        <a:hlink>
          <a:srgbClr val="666699"/>
        </a:hlink>
        <a:folHlink>
          <a:srgbClr val="905C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Занавес 9">
        <a:dk1>
          <a:srgbClr val="000000"/>
        </a:dk1>
        <a:lt1>
          <a:srgbClr val="FFFFFF"/>
        </a:lt1>
        <a:dk2>
          <a:srgbClr val="000099"/>
        </a:dk2>
        <a:lt2>
          <a:srgbClr val="DDDDDD"/>
        </a:lt2>
        <a:accent1>
          <a:srgbClr val="C6D4D4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DFE6E6"/>
        </a:accent5>
        <a:accent6>
          <a:srgbClr val="AEAEAE"/>
        </a:accent6>
        <a:hlink>
          <a:srgbClr val="6600FF"/>
        </a:hlink>
        <a:folHlink>
          <a:srgbClr val="9900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8_Занавес">
  <a:themeElements>
    <a:clrScheme name="18_Занавес 2">
      <a:dk1>
        <a:srgbClr val="000066"/>
      </a:dk1>
      <a:lt1>
        <a:srgbClr val="FFFFFF"/>
      </a:lt1>
      <a:dk2>
        <a:srgbClr val="000099"/>
      </a:dk2>
      <a:lt2>
        <a:srgbClr val="D8F6F8"/>
      </a:lt2>
      <a:accent1>
        <a:srgbClr val="0099FF"/>
      </a:accent1>
      <a:accent2>
        <a:srgbClr val="00003A"/>
      </a:accent2>
      <a:accent3>
        <a:srgbClr val="AAAACA"/>
      </a:accent3>
      <a:accent4>
        <a:srgbClr val="DADADA"/>
      </a:accent4>
      <a:accent5>
        <a:srgbClr val="AACAFF"/>
      </a:accent5>
      <a:accent6>
        <a:srgbClr val="000034"/>
      </a:accent6>
      <a:hlink>
        <a:srgbClr val="DDD925"/>
      </a:hlink>
      <a:folHlink>
        <a:srgbClr val="72C676"/>
      </a:folHlink>
    </a:clrScheme>
    <a:fontScheme name="18_Занавес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18_Занавес 1">
        <a:dk1>
          <a:srgbClr val="602000"/>
        </a:dk1>
        <a:lt1>
          <a:srgbClr val="FFFFFF"/>
        </a:lt1>
        <a:dk2>
          <a:srgbClr val="800000"/>
        </a:dk2>
        <a:lt2>
          <a:srgbClr val="FFFFCC"/>
        </a:lt2>
        <a:accent1>
          <a:srgbClr val="FF3300"/>
        </a:accent1>
        <a:accent2>
          <a:srgbClr val="000000"/>
        </a:accent2>
        <a:accent3>
          <a:srgbClr val="C0AAAA"/>
        </a:accent3>
        <a:accent4>
          <a:srgbClr val="DADADA"/>
        </a:accent4>
        <a:accent5>
          <a:srgbClr val="FFADAA"/>
        </a:accent5>
        <a:accent6>
          <a:srgbClr val="000000"/>
        </a:accent6>
        <a:hlink>
          <a:srgbClr val="EBF25A"/>
        </a:hlink>
        <a:folHlink>
          <a:srgbClr val="F2AA6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8_Занавес 2">
        <a:dk1>
          <a:srgbClr val="000066"/>
        </a:dk1>
        <a:lt1>
          <a:srgbClr val="FFFFFF"/>
        </a:lt1>
        <a:dk2>
          <a:srgbClr val="000099"/>
        </a:dk2>
        <a:lt2>
          <a:srgbClr val="D8F6F8"/>
        </a:lt2>
        <a:accent1>
          <a:srgbClr val="0099FF"/>
        </a:accent1>
        <a:accent2>
          <a:srgbClr val="00003A"/>
        </a:accent2>
        <a:accent3>
          <a:srgbClr val="AAAACA"/>
        </a:accent3>
        <a:accent4>
          <a:srgbClr val="DADADA"/>
        </a:accent4>
        <a:accent5>
          <a:srgbClr val="AACAFF"/>
        </a:accent5>
        <a:accent6>
          <a:srgbClr val="000034"/>
        </a:accent6>
        <a:hlink>
          <a:srgbClr val="DDD925"/>
        </a:hlink>
        <a:folHlink>
          <a:srgbClr val="72C67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8_Занавес 3">
        <a:dk1>
          <a:srgbClr val="4C3D57"/>
        </a:dk1>
        <a:lt1>
          <a:srgbClr val="FFFFFF"/>
        </a:lt1>
        <a:dk2>
          <a:srgbClr val="660066"/>
        </a:dk2>
        <a:lt2>
          <a:srgbClr val="FDFBE3"/>
        </a:lt2>
        <a:accent1>
          <a:srgbClr val="976C9E"/>
        </a:accent1>
        <a:accent2>
          <a:srgbClr val="1E1822"/>
        </a:accent2>
        <a:accent3>
          <a:srgbClr val="B8AAB8"/>
        </a:accent3>
        <a:accent4>
          <a:srgbClr val="DADADA"/>
        </a:accent4>
        <a:accent5>
          <a:srgbClr val="C9BACC"/>
        </a:accent5>
        <a:accent6>
          <a:srgbClr val="1A151E"/>
        </a:accent6>
        <a:hlink>
          <a:srgbClr val="D8C460"/>
        </a:hlink>
        <a:folHlink>
          <a:srgbClr val="C3C2B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8_Занавес 4">
        <a:dk1>
          <a:srgbClr val="334D3F"/>
        </a:dk1>
        <a:lt1>
          <a:srgbClr val="FFFFFF"/>
        </a:lt1>
        <a:dk2>
          <a:srgbClr val="008000"/>
        </a:dk2>
        <a:lt2>
          <a:srgbClr val="D3F1DB"/>
        </a:lt2>
        <a:accent1>
          <a:srgbClr val="4A6D84"/>
        </a:accent1>
        <a:accent2>
          <a:srgbClr val="213329"/>
        </a:accent2>
        <a:accent3>
          <a:srgbClr val="AAC0AA"/>
        </a:accent3>
        <a:accent4>
          <a:srgbClr val="DADADA"/>
        </a:accent4>
        <a:accent5>
          <a:srgbClr val="B1BAC2"/>
        </a:accent5>
        <a:accent6>
          <a:srgbClr val="1D2D24"/>
        </a:accent6>
        <a:hlink>
          <a:srgbClr val="F0B100"/>
        </a:hlink>
        <a:folHlink>
          <a:srgbClr val="C3710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8_Занавес 5">
        <a:dk1>
          <a:srgbClr val="566858"/>
        </a:dk1>
        <a:lt1>
          <a:srgbClr val="FFFFFF"/>
        </a:lt1>
        <a:dk2>
          <a:srgbClr val="6D8771"/>
        </a:dk2>
        <a:lt2>
          <a:srgbClr val="ECECB2"/>
        </a:lt2>
        <a:accent1>
          <a:srgbClr val="76A571"/>
        </a:accent1>
        <a:accent2>
          <a:srgbClr val="465648"/>
        </a:accent2>
        <a:accent3>
          <a:srgbClr val="BAC3BB"/>
        </a:accent3>
        <a:accent4>
          <a:srgbClr val="DADADA"/>
        </a:accent4>
        <a:accent5>
          <a:srgbClr val="BDCFBB"/>
        </a:accent5>
        <a:accent6>
          <a:srgbClr val="3F4D40"/>
        </a:accent6>
        <a:hlink>
          <a:srgbClr val="FFDC0B"/>
        </a:hlink>
        <a:folHlink>
          <a:srgbClr val="FC991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8_Занавес 6">
        <a:dk1>
          <a:srgbClr val="0A6866"/>
        </a:dk1>
        <a:lt1>
          <a:srgbClr val="FFFFFF"/>
        </a:lt1>
        <a:dk2>
          <a:srgbClr val="0D8784"/>
        </a:dk2>
        <a:lt2>
          <a:srgbClr val="B8DEC6"/>
        </a:lt2>
        <a:accent1>
          <a:srgbClr val="3C7652"/>
        </a:accent1>
        <a:accent2>
          <a:srgbClr val="005250"/>
        </a:accent2>
        <a:accent3>
          <a:srgbClr val="AAC3C2"/>
        </a:accent3>
        <a:accent4>
          <a:srgbClr val="DADADA"/>
        </a:accent4>
        <a:accent5>
          <a:srgbClr val="AFBDB3"/>
        </a:accent5>
        <a:accent6>
          <a:srgbClr val="004948"/>
        </a:accent6>
        <a:hlink>
          <a:srgbClr val="00E0A5"/>
        </a:hlink>
        <a:folHlink>
          <a:srgbClr val="00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8_Занавес 7">
        <a:dk1>
          <a:srgbClr val="50688C"/>
        </a:dk1>
        <a:lt1>
          <a:srgbClr val="FFFFFF"/>
        </a:lt1>
        <a:dk2>
          <a:srgbClr val="6E87AC"/>
        </a:dk2>
        <a:lt2>
          <a:srgbClr val="FFFFFF"/>
        </a:lt2>
        <a:accent1>
          <a:srgbClr val="376EA5"/>
        </a:accent1>
        <a:accent2>
          <a:srgbClr val="445876"/>
        </a:accent2>
        <a:accent3>
          <a:srgbClr val="BAC3D2"/>
        </a:accent3>
        <a:accent4>
          <a:srgbClr val="DADADA"/>
        </a:accent4>
        <a:accent5>
          <a:srgbClr val="AEBACF"/>
        </a:accent5>
        <a:accent6>
          <a:srgbClr val="3D4F6A"/>
        </a:accent6>
        <a:hlink>
          <a:srgbClr val="66C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8_Занавес 8">
        <a:dk1>
          <a:srgbClr val="000000"/>
        </a:dk1>
        <a:lt1>
          <a:srgbClr val="DDDCC5"/>
        </a:lt1>
        <a:dk2>
          <a:srgbClr val="000000"/>
        </a:dk2>
        <a:lt2>
          <a:srgbClr val="C9C6A5"/>
        </a:lt2>
        <a:accent1>
          <a:srgbClr val="C0C0C0"/>
        </a:accent1>
        <a:accent2>
          <a:srgbClr val="B0AC90"/>
        </a:accent2>
        <a:accent3>
          <a:srgbClr val="EBEBDF"/>
        </a:accent3>
        <a:accent4>
          <a:srgbClr val="000000"/>
        </a:accent4>
        <a:accent5>
          <a:srgbClr val="DCDCDC"/>
        </a:accent5>
        <a:accent6>
          <a:srgbClr val="9F9B82"/>
        </a:accent6>
        <a:hlink>
          <a:srgbClr val="666699"/>
        </a:hlink>
        <a:folHlink>
          <a:srgbClr val="905C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8_Занавес 9">
        <a:dk1>
          <a:srgbClr val="000000"/>
        </a:dk1>
        <a:lt1>
          <a:srgbClr val="FFFFFF"/>
        </a:lt1>
        <a:dk2>
          <a:srgbClr val="000099"/>
        </a:dk2>
        <a:lt2>
          <a:srgbClr val="DDDDDD"/>
        </a:lt2>
        <a:accent1>
          <a:srgbClr val="C6D4D4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DFE6E6"/>
        </a:accent5>
        <a:accent6>
          <a:srgbClr val="AEAEAE"/>
        </a:accent6>
        <a:hlink>
          <a:srgbClr val="6600FF"/>
        </a:hlink>
        <a:folHlink>
          <a:srgbClr val="9900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9_Занавес">
  <a:themeElements>
    <a:clrScheme name="9_Занавес 2">
      <a:dk1>
        <a:srgbClr val="000066"/>
      </a:dk1>
      <a:lt1>
        <a:srgbClr val="FFFFFF"/>
      </a:lt1>
      <a:dk2>
        <a:srgbClr val="000099"/>
      </a:dk2>
      <a:lt2>
        <a:srgbClr val="D8F6F8"/>
      </a:lt2>
      <a:accent1>
        <a:srgbClr val="0099FF"/>
      </a:accent1>
      <a:accent2>
        <a:srgbClr val="00003A"/>
      </a:accent2>
      <a:accent3>
        <a:srgbClr val="AAAACA"/>
      </a:accent3>
      <a:accent4>
        <a:srgbClr val="DADADA"/>
      </a:accent4>
      <a:accent5>
        <a:srgbClr val="AACAFF"/>
      </a:accent5>
      <a:accent6>
        <a:srgbClr val="000034"/>
      </a:accent6>
      <a:hlink>
        <a:srgbClr val="DDD925"/>
      </a:hlink>
      <a:folHlink>
        <a:srgbClr val="72C676"/>
      </a:folHlink>
    </a:clrScheme>
    <a:fontScheme name="9_Занавес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9_Занавес 1">
        <a:dk1>
          <a:srgbClr val="602000"/>
        </a:dk1>
        <a:lt1>
          <a:srgbClr val="FFFFFF"/>
        </a:lt1>
        <a:dk2>
          <a:srgbClr val="800000"/>
        </a:dk2>
        <a:lt2>
          <a:srgbClr val="FFFFCC"/>
        </a:lt2>
        <a:accent1>
          <a:srgbClr val="FF3300"/>
        </a:accent1>
        <a:accent2>
          <a:srgbClr val="000000"/>
        </a:accent2>
        <a:accent3>
          <a:srgbClr val="C0AAAA"/>
        </a:accent3>
        <a:accent4>
          <a:srgbClr val="DADADA"/>
        </a:accent4>
        <a:accent5>
          <a:srgbClr val="FFADAA"/>
        </a:accent5>
        <a:accent6>
          <a:srgbClr val="000000"/>
        </a:accent6>
        <a:hlink>
          <a:srgbClr val="EBF25A"/>
        </a:hlink>
        <a:folHlink>
          <a:srgbClr val="F2AA6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Занавес 2">
        <a:dk1>
          <a:srgbClr val="000066"/>
        </a:dk1>
        <a:lt1>
          <a:srgbClr val="FFFFFF"/>
        </a:lt1>
        <a:dk2>
          <a:srgbClr val="000099"/>
        </a:dk2>
        <a:lt2>
          <a:srgbClr val="D8F6F8"/>
        </a:lt2>
        <a:accent1>
          <a:srgbClr val="0099FF"/>
        </a:accent1>
        <a:accent2>
          <a:srgbClr val="00003A"/>
        </a:accent2>
        <a:accent3>
          <a:srgbClr val="AAAACA"/>
        </a:accent3>
        <a:accent4>
          <a:srgbClr val="DADADA"/>
        </a:accent4>
        <a:accent5>
          <a:srgbClr val="AACAFF"/>
        </a:accent5>
        <a:accent6>
          <a:srgbClr val="000034"/>
        </a:accent6>
        <a:hlink>
          <a:srgbClr val="DDD925"/>
        </a:hlink>
        <a:folHlink>
          <a:srgbClr val="72C67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Занавес 3">
        <a:dk1>
          <a:srgbClr val="4C3D57"/>
        </a:dk1>
        <a:lt1>
          <a:srgbClr val="FFFFFF"/>
        </a:lt1>
        <a:dk2>
          <a:srgbClr val="660066"/>
        </a:dk2>
        <a:lt2>
          <a:srgbClr val="FDFBE3"/>
        </a:lt2>
        <a:accent1>
          <a:srgbClr val="976C9E"/>
        </a:accent1>
        <a:accent2>
          <a:srgbClr val="1E1822"/>
        </a:accent2>
        <a:accent3>
          <a:srgbClr val="B8AAB8"/>
        </a:accent3>
        <a:accent4>
          <a:srgbClr val="DADADA"/>
        </a:accent4>
        <a:accent5>
          <a:srgbClr val="C9BACC"/>
        </a:accent5>
        <a:accent6>
          <a:srgbClr val="1A151E"/>
        </a:accent6>
        <a:hlink>
          <a:srgbClr val="D8C460"/>
        </a:hlink>
        <a:folHlink>
          <a:srgbClr val="C3C2B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Занавес 4">
        <a:dk1>
          <a:srgbClr val="334D3F"/>
        </a:dk1>
        <a:lt1>
          <a:srgbClr val="FFFFFF"/>
        </a:lt1>
        <a:dk2>
          <a:srgbClr val="008000"/>
        </a:dk2>
        <a:lt2>
          <a:srgbClr val="D3F1DB"/>
        </a:lt2>
        <a:accent1>
          <a:srgbClr val="4A6D84"/>
        </a:accent1>
        <a:accent2>
          <a:srgbClr val="213329"/>
        </a:accent2>
        <a:accent3>
          <a:srgbClr val="AAC0AA"/>
        </a:accent3>
        <a:accent4>
          <a:srgbClr val="DADADA"/>
        </a:accent4>
        <a:accent5>
          <a:srgbClr val="B1BAC2"/>
        </a:accent5>
        <a:accent6>
          <a:srgbClr val="1D2D24"/>
        </a:accent6>
        <a:hlink>
          <a:srgbClr val="F0B100"/>
        </a:hlink>
        <a:folHlink>
          <a:srgbClr val="C3710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Занавес 5">
        <a:dk1>
          <a:srgbClr val="566858"/>
        </a:dk1>
        <a:lt1>
          <a:srgbClr val="FFFFFF"/>
        </a:lt1>
        <a:dk2>
          <a:srgbClr val="6D8771"/>
        </a:dk2>
        <a:lt2>
          <a:srgbClr val="ECECB2"/>
        </a:lt2>
        <a:accent1>
          <a:srgbClr val="76A571"/>
        </a:accent1>
        <a:accent2>
          <a:srgbClr val="465648"/>
        </a:accent2>
        <a:accent3>
          <a:srgbClr val="BAC3BB"/>
        </a:accent3>
        <a:accent4>
          <a:srgbClr val="DADADA"/>
        </a:accent4>
        <a:accent5>
          <a:srgbClr val="BDCFBB"/>
        </a:accent5>
        <a:accent6>
          <a:srgbClr val="3F4D40"/>
        </a:accent6>
        <a:hlink>
          <a:srgbClr val="FFDC0B"/>
        </a:hlink>
        <a:folHlink>
          <a:srgbClr val="FC991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Занавес 6">
        <a:dk1>
          <a:srgbClr val="0A6866"/>
        </a:dk1>
        <a:lt1>
          <a:srgbClr val="FFFFFF"/>
        </a:lt1>
        <a:dk2>
          <a:srgbClr val="0D8784"/>
        </a:dk2>
        <a:lt2>
          <a:srgbClr val="B8DEC6"/>
        </a:lt2>
        <a:accent1>
          <a:srgbClr val="3C7652"/>
        </a:accent1>
        <a:accent2>
          <a:srgbClr val="005250"/>
        </a:accent2>
        <a:accent3>
          <a:srgbClr val="AAC3C2"/>
        </a:accent3>
        <a:accent4>
          <a:srgbClr val="DADADA"/>
        </a:accent4>
        <a:accent5>
          <a:srgbClr val="AFBDB3"/>
        </a:accent5>
        <a:accent6>
          <a:srgbClr val="004948"/>
        </a:accent6>
        <a:hlink>
          <a:srgbClr val="00E0A5"/>
        </a:hlink>
        <a:folHlink>
          <a:srgbClr val="00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Занавес 7">
        <a:dk1>
          <a:srgbClr val="50688C"/>
        </a:dk1>
        <a:lt1>
          <a:srgbClr val="FFFFFF"/>
        </a:lt1>
        <a:dk2>
          <a:srgbClr val="6E87AC"/>
        </a:dk2>
        <a:lt2>
          <a:srgbClr val="FFFFFF"/>
        </a:lt2>
        <a:accent1>
          <a:srgbClr val="376EA5"/>
        </a:accent1>
        <a:accent2>
          <a:srgbClr val="445876"/>
        </a:accent2>
        <a:accent3>
          <a:srgbClr val="BAC3D2"/>
        </a:accent3>
        <a:accent4>
          <a:srgbClr val="DADADA"/>
        </a:accent4>
        <a:accent5>
          <a:srgbClr val="AEBACF"/>
        </a:accent5>
        <a:accent6>
          <a:srgbClr val="3D4F6A"/>
        </a:accent6>
        <a:hlink>
          <a:srgbClr val="66C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Занавес 8">
        <a:dk1>
          <a:srgbClr val="000000"/>
        </a:dk1>
        <a:lt1>
          <a:srgbClr val="DDDCC5"/>
        </a:lt1>
        <a:dk2>
          <a:srgbClr val="000000"/>
        </a:dk2>
        <a:lt2>
          <a:srgbClr val="C9C6A5"/>
        </a:lt2>
        <a:accent1>
          <a:srgbClr val="C0C0C0"/>
        </a:accent1>
        <a:accent2>
          <a:srgbClr val="B0AC90"/>
        </a:accent2>
        <a:accent3>
          <a:srgbClr val="EBEBDF"/>
        </a:accent3>
        <a:accent4>
          <a:srgbClr val="000000"/>
        </a:accent4>
        <a:accent5>
          <a:srgbClr val="DCDCDC"/>
        </a:accent5>
        <a:accent6>
          <a:srgbClr val="9F9B82"/>
        </a:accent6>
        <a:hlink>
          <a:srgbClr val="666699"/>
        </a:hlink>
        <a:folHlink>
          <a:srgbClr val="905C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Занавес 9">
        <a:dk1>
          <a:srgbClr val="000000"/>
        </a:dk1>
        <a:lt1>
          <a:srgbClr val="FFFFFF"/>
        </a:lt1>
        <a:dk2>
          <a:srgbClr val="000099"/>
        </a:dk2>
        <a:lt2>
          <a:srgbClr val="DDDDDD"/>
        </a:lt2>
        <a:accent1>
          <a:srgbClr val="C6D4D4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DFE6E6"/>
        </a:accent5>
        <a:accent6>
          <a:srgbClr val="AEAEAE"/>
        </a:accent6>
        <a:hlink>
          <a:srgbClr val="6600FF"/>
        </a:hlink>
        <a:folHlink>
          <a:srgbClr val="9900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7_Занавес">
  <a:themeElements>
    <a:clrScheme name="7_Занавес 2">
      <a:dk1>
        <a:srgbClr val="000066"/>
      </a:dk1>
      <a:lt1>
        <a:srgbClr val="FFFFFF"/>
      </a:lt1>
      <a:dk2>
        <a:srgbClr val="000099"/>
      </a:dk2>
      <a:lt2>
        <a:srgbClr val="D8F6F8"/>
      </a:lt2>
      <a:accent1>
        <a:srgbClr val="0099FF"/>
      </a:accent1>
      <a:accent2>
        <a:srgbClr val="00003A"/>
      </a:accent2>
      <a:accent3>
        <a:srgbClr val="AAAACA"/>
      </a:accent3>
      <a:accent4>
        <a:srgbClr val="DADADA"/>
      </a:accent4>
      <a:accent5>
        <a:srgbClr val="AACAFF"/>
      </a:accent5>
      <a:accent6>
        <a:srgbClr val="000034"/>
      </a:accent6>
      <a:hlink>
        <a:srgbClr val="DDD925"/>
      </a:hlink>
      <a:folHlink>
        <a:srgbClr val="72C676"/>
      </a:folHlink>
    </a:clrScheme>
    <a:fontScheme name="7_Занавес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7_Занавес 1">
        <a:dk1>
          <a:srgbClr val="602000"/>
        </a:dk1>
        <a:lt1>
          <a:srgbClr val="FFFFFF"/>
        </a:lt1>
        <a:dk2>
          <a:srgbClr val="800000"/>
        </a:dk2>
        <a:lt2>
          <a:srgbClr val="FFFFCC"/>
        </a:lt2>
        <a:accent1>
          <a:srgbClr val="FF3300"/>
        </a:accent1>
        <a:accent2>
          <a:srgbClr val="000000"/>
        </a:accent2>
        <a:accent3>
          <a:srgbClr val="C0AAAA"/>
        </a:accent3>
        <a:accent4>
          <a:srgbClr val="DADADA"/>
        </a:accent4>
        <a:accent5>
          <a:srgbClr val="FFADAA"/>
        </a:accent5>
        <a:accent6>
          <a:srgbClr val="000000"/>
        </a:accent6>
        <a:hlink>
          <a:srgbClr val="EBF25A"/>
        </a:hlink>
        <a:folHlink>
          <a:srgbClr val="F2AA6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Занавес 2">
        <a:dk1>
          <a:srgbClr val="000066"/>
        </a:dk1>
        <a:lt1>
          <a:srgbClr val="FFFFFF"/>
        </a:lt1>
        <a:dk2>
          <a:srgbClr val="000099"/>
        </a:dk2>
        <a:lt2>
          <a:srgbClr val="D8F6F8"/>
        </a:lt2>
        <a:accent1>
          <a:srgbClr val="0099FF"/>
        </a:accent1>
        <a:accent2>
          <a:srgbClr val="00003A"/>
        </a:accent2>
        <a:accent3>
          <a:srgbClr val="AAAACA"/>
        </a:accent3>
        <a:accent4>
          <a:srgbClr val="DADADA"/>
        </a:accent4>
        <a:accent5>
          <a:srgbClr val="AACAFF"/>
        </a:accent5>
        <a:accent6>
          <a:srgbClr val="000034"/>
        </a:accent6>
        <a:hlink>
          <a:srgbClr val="DDD925"/>
        </a:hlink>
        <a:folHlink>
          <a:srgbClr val="72C67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Занавес 3">
        <a:dk1>
          <a:srgbClr val="4C3D57"/>
        </a:dk1>
        <a:lt1>
          <a:srgbClr val="FFFFFF"/>
        </a:lt1>
        <a:dk2>
          <a:srgbClr val="660066"/>
        </a:dk2>
        <a:lt2>
          <a:srgbClr val="FDFBE3"/>
        </a:lt2>
        <a:accent1>
          <a:srgbClr val="976C9E"/>
        </a:accent1>
        <a:accent2>
          <a:srgbClr val="1E1822"/>
        </a:accent2>
        <a:accent3>
          <a:srgbClr val="B8AAB8"/>
        </a:accent3>
        <a:accent4>
          <a:srgbClr val="DADADA"/>
        </a:accent4>
        <a:accent5>
          <a:srgbClr val="C9BACC"/>
        </a:accent5>
        <a:accent6>
          <a:srgbClr val="1A151E"/>
        </a:accent6>
        <a:hlink>
          <a:srgbClr val="D8C460"/>
        </a:hlink>
        <a:folHlink>
          <a:srgbClr val="C3C2B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Занавес 4">
        <a:dk1>
          <a:srgbClr val="334D3F"/>
        </a:dk1>
        <a:lt1>
          <a:srgbClr val="FFFFFF"/>
        </a:lt1>
        <a:dk2>
          <a:srgbClr val="008000"/>
        </a:dk2>
        <a:lt2>
          <a:srgbClr val="D3F1DB"/>
        </a:lt2>
        <a:accent1>
          <a:srgbClr val="4A6D84"/>
        </a:accent1>
        <a:accent2>
          <a:srgbClr val="213329"/>
        </a:accent2>
        <a:accent3>
          <a:srgbClr val="AAC0AA"/>
        </a:accent3>
        <a:accent4>
          <a:srgbClr val="DADADA"/>
        </a:accent4>
        <a:accent5>
          <a:srgbClr val="B1BAC2"/>
        </a:accent5>
        <a:accent6>
          <a:srgbClr val="1D2D24"/>
        </a:accent6>
        <a:hlink>
          <a:srgbClr val="F0B100"/>
        </a:hlink>
        <a:folHlink>
          <a:srgbClr val="C3710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Занавес 5">
        <a:dk1>
          <a:srgbClr val="566858"/>
        </a:dk1>
        <a:lt1>
          <a:srgbClr val="FFFFFF"/>
        </a:lt1>
        <a:dk2>
          <a:srgbClr val="6D8771"/>
        </a:dk2>
        <a:lt2>
          <a:srgbClr val="ECECB2"/>
        </a:lt2>
        <a:accent1>
          <a:srgbClr val="76A571"/>
        </a:accent1>
        <a:accent2>
          <a:srgbClr val="465648"/>
        </a:accent2>
        <a:accent3>
          <a:srgbClr val="BAC3BB"/>
        </a:accent3>
        <a:accent4>
          <a:srgbClr val="DADADA"/>
        </a:accent4>
        <a:accent5>
          <a:srgbClr val="BDCFBB"/>
        </a:accent5>
        <a:accent6>
          <a:srgbClr val="3F4D40"/>
        </a:accent6>
        <a:hlink>
          <a:srgbClr val="FFDC0B"/>
        </a:hlink>
        <a:folHlink>
          <a:srgbClr val="FC991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Занавес 6">
        <a:dk1>
          <a:srgbClr val="0A6866"/>
        </a:dk1>
        <a:lt1>
          <a:srgbClr val="FFFFFF"/>
        </a:lt1>
        <a:dk2>
          <a:srgbClr val="0D8784"/>
        </a:dk2>
        <a:lt2>
          <a:srgbClr val="B8DEC6"/>
        </a:lt2>
        <a:accent1>
          <a:srgbClr val="3C7652"/>
        </a:accent1>
        <a:accent2>
          <a:srgbClr val="005250"/>
        </a:accent2>
        <a:accent3>
          <a:srgbClr val="AAC3C2"/>
        </a:accent3>
        <a:accent4>
          <a:srgbClr val="DADADA"/>
        </a:accent4>
        <a:accent5>
          <a:srgbClr val="AFBDB3"/>
        </a:accent5>
        <a:accent6>
          <a:srgbClr val="004948"/>
        </a:accent6>
        <a:hlink>
          <a:srgbClr val="00E0A5"/>
        </a:hlink>
        <a:folHlink>
          <a:srgbClr val="00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Занавес 7">
        <a:dk1>
          <a:srgbClr val="50688C"/>
        </a:dk1>
        <a:lt1>
          <a:srgbClr val="FFFFFF"/>
        </a:lt1>
        <a:dk2>
          <a:srgbClr val="6E87AC"/>
        </a:dk2>
        <a:lt2>
          <a:srgbClr val="FFFFFF"/>
        </a:lt2>
        <a:accent1>
          <a:srgbClr val="376EA5"/>
        </a:accent1>
        <a:accent2>
          <a:srgbClr val="445876"/>
        </a:accent2>
        <a:accent3>
          <a:srgbClr val="BAC3D2"/>
        </a:accent3>
        <a:accent4>
          <a:srgbClr val="DADADA"/>
        </a:accent4>
        <a:accent5>
          <a:srgbClr val="AEBACF"/>
        </a:accent5>
        <a:accent6>
          <a:srgbClr val="3D4F6A"/>
        </a:accent6>
        <a:hlink>
          <a:srgbClr val="66C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Занавес 8">
        <a:dk1>
          <a:srgbClr val="000000"/>
        </a:dk1>
        <a:lt1>
          <a:srgbClr val="DDDCC5"/>
        </a:lt1>
        <a:dk2>
          <a:srgbClr val="000000"/>
        </a:dk2>
        <a:lt2>
          <a:srgbClr val="C9C6A5"/>
        </a:lt2>
        <a:accent1>
          <a:srgbClr val="C0C0C0"/>
        </a:accent1>
        <a:accent2>
          <a:srgbClr val="B0AC90"/>
        </a:accent2>
        <a:accent3>
          <a:srgbClr val="EBEBDF"/>
        </a:accent3>
        <a:accent4>
          <a:srgbClr val="000000"/>
        </a:accent4>
        <a:accent5>
          <a:srgbClr val="DCDCDC"/>
        </a:accent5>
        <a:accent6>
          <a:srgbClr val="9F9B82"/>
        </a:accent6>
        <a:hlink>
          <a:srgbClr val="666699"/>
        </a:hlink>
        <a:folHlink>
          <a:srgbClr val="905C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Занавес 9">
        <a:dk1>
          <a:srgbClr val="000000"/>
        </a:dk1>
        <a:lt1>
          <a:srgbClr val="FFFFFF"/>
        </a:lt1>
        <a:dk2>
          <a:srgbClr val="000099"/>
        </a:dk2>
        <a:lt2>
          <a:srgbClr val="DDDDDD"/>
        </a:lt2>
        <a:accent1>
          <a:srgbClr val="C6D4D4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DFE6E6"/>
        </a:accent5>
        <a:accent6>
          <a:srgbClr val="AEAEAE"/>
        </a:accent6>
        <a:hlink>
          <a:srgbClr val="6600FF"/>
        </a:hlink>
        <a:folHlink>
          <a:srgbClr val="9900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12_Занавес">
  <a:themeElements>
    <a:clrScheme name="12_Занавес 2">
      <a:dk1>
        <a:srgbClr val="000066"/>
      </a:dk1>
      <a:lt1>
        <a:srgbClr val="FFFFFF"/>
      </a:lt1>
      <a:dk2>
        <a:srgbClr val="000099"/>
      </a:dk2>
      <a:lt2>
        <a:srgbClr val="D8F6F8"/>
      </a:lt2>
      <a:accent1>
        <a:srgbClr val="0099FF"/>
      </a:accent1>
      <a:accent2>
        <a:srgbClr val="00003A"/>
      </a:accent2>
      <a:accent3>
        <a:srgbClr val="AAAACA"/>
      </a:accent3>
      <a:accent4>
        <a:srgbClr val="DADADA"/>
      </a:accent4>
      <a:accent5>
        <a:srgbClr val="AACAFF"/>
      </a:accent5>
      <a:accent6>
        <a:srgbClr val="000034"/>
      </a:accent6>
      <a:hlink>
        <a:srgbClr val="DDD925"/>
      </a:hlink>
      <a:folHlink>
        <a:srgbClr val="72C676"/>
      </a:folHlink>
    </a:clrScheme>
    <a:fontScheme name="12_Занавес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12_Занавес 1">
        <a:dk1>
          <a:srgbClr val="602000"/>
        </a:dk1>
        <a:lt1>
          <a:srgbClr val="FFFFFF"/>
        </a:lt1>
        <a:dk2>
          <a:srgbClr val="800000"/>
        </a:dk2>
        <a:lt2>
          <a:srgbClr val="FFFFCC"/>
        </a:lt2>
        <a:accent1>
          <a:srgbClr val="FF3300"/>
        </a:accent1>
        <a:accent2>
          <a:srgbClr val="000000"/>
        </a:accent2>
        <a:accent3>
          <a:srgbClr val="C0AAAA"/>
        </a:accent3>
        <a:accent4>
          <a:srgbClr val="DADADA"/>
        </a:accent4>
        <a:accent5>
          <a:srgbClr val="FFADAA"/>
        </a:accent5>
        <a:accent6>
          <a:srgbClr val="000000"/>
        </a:accent6>
        <a:hlink>
          <a:srgbClr val="EBF25A"/>
        </a:hlink>
        <a:folHlink>
          <a:srgbClr val="F2AA6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2_Занавес 2">
        <a:dk1>
          <a:srgbClr val="000066"/>
        </a:dk1>
        <a:lt1>
          <a:srgbClr val="FFFFFF"/>
        </a:lt1>
        <a:dk2>
          <a:srgbClr val="000099"/>
        </a:dk2>
        <a:lt2>
          <a:srgbClr val="D8F6F8"/>
        </a:lt2>
        <a:accent1>
          <a:srgbClr val="0099FF"/>
        </a:accent1>
        <a:accent2>
          <a:srgbClr val="00003A"/>
        </a:accent2>
        <a:accent3>
          <a:srgbClr val="AAAACA"/>
        </a:accent3>
        <a:accent4>
          <a:srgbClr val="DADADA"/>
        </a:accent4>
        <a:accent5>
          <a:srgbClr val="AACAFF"/>
        </a:accent5>
        <a:accent6>
          <a:srgbClr val="000034"/>
        </a:accent6>
        <a:hlink>
          <a:srgbClr val="DDD925"/>
        </a:hlink>
        <a:folHlink>
          <a:srgbClr val="72C67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2_Занавес 3">
        <a:dk1>
          <a:srgbClr val="4C3D57"/>
        </a:dk1>
        <a:lt1>
          <a:srgbClr val="FFFFFF"/>
        </a:lt1>
        <a:dk2>
          <a:srgbClr val="660066"/>
        </a:dk2>
        <a:lt2>
          <a:srgbClr val="FDFBE3"/>
        </a:lt2>
        <a:accent1>
          <a:srgbClr val="976C9E"/>
        </a:accent1>
        <a:accent2>
          <a:srgbClr val="1E1822"/>
        </a:accent2>
        <a:accent3>
          <a:srgbClr val="B8AAB8"/>
        </a:accent3>
        <a:accent4>
          <a:srgbClr val="DADADA"/>
        </a:accent4>
        <a:accent5>
          <a:srgbClr val="C9BACC"/>
        </a:accent5>
        <a:accent6>
          <a:srgbClr val="1A151E"/>
        </a:accent6>
        <a:hlink>
          <a:srgbClr val="D8C460"/>
        </a:hlink>
        <a:folHlink>
          <a:srgbClr val="C3C2B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2_Занавес 4">
        <a:dk1>
          <a:srgbClr val="334D3F"/>
        </a:dk1>
        <a:lt1>
          <a:srgbClr val="FFFFFF"/>
        </a:lt1>
        <a:dk2>
          <a:srgbClr val="008000"/>
        </a:dk2>
        <a:lt2>
          <a:srgbClr val="D3F1DB"/>
        </a:lt2>
        <a:accent1>
          <a:srgbClr val="4A6D84"/>
        </a:accent1>
        <a:accent2>
          <a:srgbClr val="213329"/>
        </a:accent2>
        <a:accent3>
          <a:srgbClr val="AAC0AA"/>
        </a:accent3>
        <a:accent4>
          <a:srgbClr val="DADADA"/>
        </a:accent4>
        <a:accent5>
          <a:srgbClr val="B1BAC2"/>
        </a:accent5>
        <a:accent6>
          <a:srgbClr val="1D2D24"/>
        </a:accent6>
        <a:hlink>
          <a:srgbClr val="F0B100"/>
        </a:hlink>
        <a:folHlink>
          <a:srgbClr val="C3710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2_Занавес 5">
        <a:dk1>
          <a:srgbClr val="566858"/>
        </a:dk1>
        <a:lt1>
          <a:srgbClr val="FFFFFF"/>
        </a:lt1>
        <a:dk2>
          <a:srgbClr val="6D8771"/>
        </a:dk2>
        <a:lt2>
          <a:srgbClr val="ECECB2"/>
        </a:lt2>
        <a:accent1>
          <a:srgbClr val="76A571"/>
        </a:accent1>
        <a:accent2>
          <a:srgbClr val="465648"/>
        </a:accent2>
        <a:accent3>
          <a:srgbClr val="BAC3BB"/>
        </a:accent3>
        <a:accent4>
          <a:srgbClr val="DADADA"/>
        </a:accent4>
        <a:accent5>
          <a:srgbClr val="BDCFBB"/>
        </a:accent5>
        <a:accent6>
          <a:srgbClr val="3F4D40"/>
        </a:accent6>
        <a:hlink>
          <a:srgbClr val="FFDC0B"/>
        </a:hlink>
        <a:folHlink>
          <a:srgbClr val="FC991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2_Занавес 6">
        <a:dk1>
          <a:srgbClr val="0A6866"/>
        </a:dk1>
        <a:lt1>
          <a:srgbClr val="FFFFFF"/>
        </a:lt1>
        <a:dk2>
          <a:srgbClr val="0D8784"/>
        </a:dk2>
        <a:lt2>
          <a:srgbClr val="B8DEC6"/>
        </a:lt2>
        <a:accent1>
          <a:srgbClr val="3C7652"/>
        </a:accent1>
        <a:accent2>
          <a:srgbClr val="005250"/>
        </a:accent2>
        <a:accent3>
          <a:srgbClr val="AAC3C2"/>
        </a:accent3>
        <a:accent4>
          <a:srgbClr val="DADADA"/>
        </a:accent4>
        <a:accent5>
          <a:srgbClr val="AFBDB3"/>
        </a:accent5>
        <a:accent6>
          <a:srgbClr val="004948"/>
        </a:accent6>
        <a:hlink>
          <a:srgbClr val="00E0A5"/>
        </a:hlink>
        <a:folHlink>
          <a:srgbClr val="00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2_Занавес 7">
        <a:dk1>
          <a:srgbClr val="50688C"/>
        </a:dk1>
        <a:lt1>
          <a:srgbClr val="FFFFFF"/>
        </a:lt1>
        <a:dk2>
          <a:srgbClr val="6E87AC"/>
        </a:dk2>
        <a:lt2>
          <a:srgbClr val="FFFFFF"/>
        </a:lt2>
        <a:accent1>
          <a:srgbClr val="376EA5"/>
        </a:accent1>
        <a:accent2>
          <a:srgbClr val="445876"/>
        </a:accent2>
        <a:accent3>
          <a:srgbClr val="BAC3D2"/>
        </a:accent3>
        <a:accent4>
          <a:srgbClr val="DADADA"/>
        </a:accent4>
        <a:accent5>
          <a:srgbClr val="AEBACF"/>
        </a:accent5>
        <a:accent6>
          <a:srgbClr val="3D4F6A"/>
        </a:accent6>
        <a:hlink>
          <a:srgbClr val="66C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2_Занавес 8">
        <a:dk1>
          <a:srgbClr val="000000"/>
        </a:dk1>
        <a:lt1>
          <a:srgbClr val="DDDCC5"/>
        </a:lt1>
        <a:dk2>
          <a:srgbClr val="000000"/>
        </a:dk2>
        <a:lt2>
          <a:srgbClr val="C9C6A5"/>
        </a:lt2>
        <a:accent1>
          <a:srgbClr val="C0C0C0"/>
        </a:accent1>
        <a:accent2>
          <a:srgbClr val="B0AC90"/>
        </a:accent2>
        <a:accent3>
          <a:srgbClr val="EBEBDF"/>
        </a:accent3>
        <a:accent4>
          <a:srgbClr val="000000"/>
        </a:accent4>
        <a:accent5>
          <a:srgbClr val="DCDCDC"/>
        </a:accent5>
        <a:accent6>
          <a:srgbClr val="9F9B82"/>
        </a:accent6>
        <a:hlink>
          <a:srgbClr val="666699"/>
        </a:hlink>
        <a:folHlink>
          <a:srgbClr val="905C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2_Занавес 9">
        <a:dk1>
          <a:srgbClr val="000000"/>
        </a:dk1>
        <a:lt1>
          <a:srgbClr val="FFFFFF"/>
        </a:lt1>
        <a:dk2>
          <a:srgbClr val="000099"/>
        </a:dk2>
        <a:lt2>
          <a:srgbClr val="DDDDDD"/>
        </a:lt2>
        <a:accent1>
          <a:srgbClr val="C6D4D4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DFE6E6"/>
        </a:accent5>
        <a:accent6>
          <a:srgbClr val="AEAEAE"/>
        </a:accent6>
        <a:hlink>
          <a:srgbClr val="6600FF"/>
        </a:hlink>
        <a:folHlink>
          <a:srgbClr val="9900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22_Занавес">
  <a:themeElements>
    <a:clrScheme name="22_Занавес 2">
      <a:dk1>
        <a:srgbClr val="000066"/>
      </a:dk1>
      <a:lt1>
        <a:srgbClr val="FFFFFF"/>
      </a:lt1>
      <a:dk2>
        <a:srgbClr val="000099"/>
      </a:dk2>
      <a:lt2>
        <a:srgbClr val="D8F6F8"/>
      </a:lt2>
      <a:accent1>
        <a:srgbClr val="0099FF"/>
      </a:accent1>
      <a:accent2>
        <a:srgbClr val="00003A"/>
      </a:accent2>
      <a:accent3>
        <a:srgbClr val="AAAACA"/>
      </a:accent3>
      <a:accent4>
        <a:srgbClr val="DADADA"/>
      </a:accent4>
      <a:accent5>
        <a:srgbClr val="AACAFF"/>
      </a:accent5>
      <a:accent6>
        <a:srgbClr val="000034"/>
      </a:accent6>
      <a:hlink>
        <a:srgbClr val="DDD925"/>
      </a:hlink>
      <a:folHlink>
        <a:srgbClr val="72C676"/>
      </a:folHlink>
    </a:clrScheme>
    <a:fontScheme name="22_Занавес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22_Занавес 1">
        <a:dk1>
          <a:srgbClr val="602000"/>
        </a:dk1>
        <a:lt1>
          <a:srgbClr val="FFFFFF"/>
        </a:lt1>
        <a:dk2>
          <a:srgbClr val="800000"/>
        </a:dk2>
        <a:lt2>
          <a:srgbClr val="FFFFCC"/>
        </a:lt2>
        <a:accent1>
          <a:srgbClr val="FF3300"/>
        </a:accent1>
        <a:accent2>
          <a:srgbClr val="000000"/>
        </a:accent2>
        <a:accent3>
          <a:srgbClr val="C0AAAA"/>
        </a:accent3>
        <a:accent4>
          <a:srgbClr val="DADADA"/>
        </a:accent4>
        <a:accent5>
          <a:srgbClr val="FFADAA"/>
        </a:accent5>
        <a:accent6>
          <a:srgbClr val="000000"/>
        </a:accent6>
        <a:hlink>
          <a:srgbClr val="EBF25A"/>
        </a:hlink>
        <a:folHlink>
          <a:srgbClr val="F2AA6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2_Занавес 2">
        <a:dk1>
          <a:srgbClr val="000066"/>
        </a:dk1>
        <a:lt1>
          <a:srgbClr val="FFFFFF"/>
        </a:lt1>
        <a:dk2>
          <a:srgbClr val="000099"/>
        </a:dk2>
        <a:lt2>
          <a:srgbClr val="D8F6F8"/>
        </a:lt2>
        <a:accent1>
          <a:srgbClr val="0099FF"/>
        </a:accent1>
        <a:accent2>
          <a:srgbClr val="00003A"/>
        </a:accent2>
        <a:accent3>
          <a:srgbClr val="AAAACA"/>
        </a:accent3>
        <a:accent4>
          <a:srgbClr val="DADADA"/>
        </a:accent4>
        <a:accent5>
          <a:srgbClr val="AACAFF"/>
        </a:accent5>
        <a:accent6>
          <a:srgbClr val="000034"/>
        </a:accent6>
        <a:hlink>
          <a:srgbClr val="DDD925"/>
        </a:hlink>
        <a:folHlink>
          <a:srgbClr val="72C67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2_Занавес 3">
        <a:dk1>
          <a:srgbClr val="4C3D57"/>
        </a:dk1>
        <a:lt1>
          <a:srgbClr val="FFFFFF"/>
        </a:lt1>
        <a:dk2>
          <a:srgbClr val="660066"/>
        </a:dk2>
        <a:lt2>
          <a:srgbClr val="FDFBE3"/>
        </a:lt2>
        <a:accent1>
          <a:srgbClr val="976C9E"/>
        </a:accent1>
        <a:accent2>
          <a:srgbClr val="1E1822"/>
        </a:accent2>
        <a:accent3>
          <a:srgbClr val="B8AAB8"/>
        </a:accent3>
        <a:accent4>
          <a:srgbClr val="DADADA"/>
        </a:accent4>
        <a:accent5>
          <a:srgbClr val="C9BACC"/>
        </a:accent5>
        <a:accent6>
          <a:srgbClr val="1A151E"/>
        </a:accent6>
        <a:hlink>
          <a:srgbClr val="D8C460"/>
        </a:hlink>
        <a:folHlink>
          <a:srgbClr val="C3C2B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2_Занавес 4">
        <a:dk1>
          <a:srgbClr val="334D3F"/>
        </a:dk1>
        <a:lt1>
          <a:srgbClr val="FFFFFF"/>
        </a:lt1>
        <a:dk2>
          <a:srgbClr val="008000"/>
        </a:dk2>
        <a:lt2>
          <a:srgbClr val="D3F1DB"/>
        </a:lt2>
        <a:accent1>
          <a:srgbClr val="4A6D84"/>
        </a:accent1>
        <a:accent2>
          <a:srgbClr val="213329"/>
        </a:accent2>
        <a:accent3>
          <a:srgbClr val="AAC0AA"/>
        </a:accent3>
        <a:accent4>
          <a:srgbClr val="DADADA"/>
        </a:accent4>
        <a:accent5>
          <a:srgbClr val="B1BAC2"/>
        </a:accent5>
        <a:accent6>
          <a:srgbClr val="1D2D24"/>
        </a:accent6>
        <a:hlink>
          <a:srgbClr val="F0B100"/>
        </a:hlink>
        <a:folHlink>
          <a:srgbClr val="C3710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2_Занавес 5">
        <a:dk1>
          <a:srgbClr val="566858"/>
        </a:dk1>
        <a:lt1>
          <a:srgbClr val="FFFFFF"/>
        </a:lt1>
        <a:dk2>
          <a:srgbClr val="6D8771"/>
        </a:dk2>
        <a:lt2>
          <a:srgbClr val="ECECB2"/>
        </a:lt2>
        <a:accent1>
          <a:srgbClr val="76A571"/>
        </a:accent1>
        <a:accent2>
          <a:srgbClr val="465648"/>
        </a:accent2>
        <a:accent3>
          <a:srgbClr val="BAC3BB"/>
        </a:accent3>
        <a:accent4>
          <a:srgbClr val="DADADA"/>
        </a:accent4>
        <a:accent5>
          <a:srgbClr val="BDCFBB"/>
        </a:accent5>
        <a:accent6>
          <a:srgbClr val="3F4D40"/>
        </a:accent6>
        <a:hlink>
          <a:srgbClr val="FFDC0B"/>
        </a:hlink>
        <a:folHlink>
          <a:srgbClr val="FC991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2_Занавес 6">
        <a:dk1>
          <a:srgbClr val="0A6866"/>
        </a:dk1>
        <a:lt1>
          <a:srgbClr val="FFFFFF"/>
        </a:lt1>
        <a:dk2>
          <a:srgbClr val="0D8784"/>
        </a:dk2>
        <a:lt2>
          <a:srgbClr val="B8DEC6"/>
        </a:lt2>
        <a:accent1>
          <a:srgbClr val="3C7652"/>
        </a:accent1>
        <a:accent2>
          <a:srgbClr val="005250"/>
        </a:accent2>
        <a:accent3>
          <a:srgbClr val="AAC3C2"/>
        </a:accent3>
        <a:accent4>
          <a:srgbClr val="DADADA"/>
        </a:accent4>
        <a:accent5>
          <a:srgbClr val="AFBDB3"/>
        </a:accent5>
        <a:accent6>
          <a:srgbClr val="004948"/>
        </a:accent6>
        <a:hlink>
          <a:srgbClr val="00E0A5"/>
        </a:hlink>
        <a:folHlink>
          <a:srgbClr val="00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2_Занавес 7">
        <a:dk1>
          <a:srgbClr val="50688C"/>
        </a:dk1>
        <a:lt1>
          <a:srgbClr val="FFFFFF"/>
        </a:lt1>
        <a:dk2>
          <a:srgbClr val="6E87AC"/>
        </a:dk2>
        <a:lt2>
          <a:srgbClr val="FFFFFF"/>
        </a:lt2>
        <a:accent1>
          <a:srgbClr val="376EA5"/>
        </a:accent1>
        <a:accent2>
          <a:srgbClr val="445876"/>
        </a:accent2>
        <a:accent3>
          <a:srgbClr val="BAC3D2"/>
        </a:accent3>
        <a:accent4>
          <a:srgbClr val="DADADA"/>
        </a:accent4>
        <a:accent5>
          <a:srgbClr val="AEBACF"/>
        </a:accent5>
        <a:accent6>
          <a:srgbClr val="3D4F6A"/>
        </a:accent6>
        <a:hlink>
          <a:srgbClr val="66C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2_Занавес 8">
        <a:dk1>
          <a:srgbClr val="000000"/>
        </a:dk1>
        <a:lt1>
          <a:srgbClr val="DDDCC5"/>
        </a:lt1>
        <a:dk2>
          <a:srgbClr val="000000"/>
        </a:dk2>
        <a:lt2>
          <a:srgbClr val="C9C6A5"/>
        </a:lt2>
        <a:accent1>
          <a:srgbClr val="C0C0C0"/>
        </a:accent1>
        <a:accent2>
          <a:srgbClr val="B0AC90"/>
        </a:accent2>
        <a:accent3>
          <a:srgbClr val="EBEBDF"/>
        </a:accent3>
        <a:accent4>
          <a:srgbClr val="000000"/>
        </a:accent4>
        <a:accent5>
          <a:srgbClr val="DCDCDC"/>
        </a:accent5>
        <a:accent6>
          <a:srgbClr val="9F9B82"/>
        </a:accent6>
        <a:hlink>
          <a:srgbClr val="666699"/>
        </a:hlink>
        <a:folHlink>
          <a:srgbClr val="905C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2_Занавес 9">
        <a:dk1>
          <a:srgbClr val="000000"/>
        </a:dk1>
        <a:lt1>
          <a:srgbClr val="FFFFFF"/>
        </a:lt1>
        <a:dk2>
          <a:srgbClr val="000099"/>
        </a:dk2>
        <a:lt2>
          <a:srgbClr val="DDDDDD"/>
        </a:lt2>
        <a:accent1>
          <a:srgbClr val="C6D4D4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DFE6E6"/>
        </a:accent5>
        <a:accent6>
          <a:srgbClr val="AEAEAE"/>
        </a:accent6>
        <a:hlink>
          <a:srgbClr val="6600FF"/>
        </a:hlink>
        <a:folHlink>
          <a:srgbClr val="9900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16_Занавес">
  <a:themeElements>
    <a:clrScheme name="16_Занавес 2">
      <a:dk1>
        <a:srgbClr val="000066"/>
      </a:dk1>
      <a:lt1>
        <a:srgbClr val="FFFFFF"/>
      </a:lt1>
      <a:dk2>
        <a:srgbClr val="000099"/>
      </a:dk2>
      <a:lt2>
        <a:srgbClr val="D8F6F8"/>
      </a:lt2>
      <a:accent1>
        <a:srgbClr val="0099FF"/>
      </a:accent1>
      <a:accent2>
        <a:srgbClr val="00003A"/>
      </a:accent2>
      <a:accent3>
        <a:srgbClr val="AAAACA"/>
      </a:accent3>
      <a:accent4>
        <a:srgbClr val="DADADA"/>
      </a:accent4>
      <a:accent5>
        <a:srgbClr val="AACAFF"/>
      </a:accent5>
      <a:accent6>
        <a:srgbClr val="000034"/>
      </a:accent6>
      <a:hlink>
        <a:srgbClr val="DDD925"/>
      </a:hlink>
      <a:folHlink>
        <a:srgbClr val="72C676"/>
      </a:folHlink>
    </a:clrScheme>
    <a:fontScheme name="16_Занавес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16_Занавес 1">
        <a:dk1>
          <a:srgbClr val="602000"/>
        </a:dk1>
        <a:lt1>
          <a:srgbClr val="FFFFFF"/>
        </a:lt1>
        <a:dk2>
          <a:srgbClr val="800000"/>
        </a:dk2>
        <a:lt2>
          <a:srgbClr val="FFFFCC"/>
        </a:lt2>
        <a:accent1>
          <a:srgbClr val="FF3300"/>
        </a:accent1>
        <a:accent2>
          <a:srgbClr val="000000"/>
        </a:accent2>
        <a:accent3>
          <a:srgbClr val="C0AAAA"/>
        </a:accent3>
        <a:accent4>
          <a:srgbClr val="DADADA"/>
        </a:accent4>
        <a:accent5>
          <a:srgbClr val="FFADAA"/>
        </a:accent5>
        <a:accent6>
          <a:srgbClr val="000000"/>
        </a:accent6>
        <a:hlink>
          <a:srgbClr val="EBF25A"/>
        </a:hlink>
        <a:folHlink>
          <a:srgbClr val="F2AA6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6_Занавес 2">
        <a:dk1>
          <a:srgbClr val="000066"/>
        </a:dk1>
        <a:lt1>
          <a:srgbClr val="FFFFFF"/>
        </a:lt1>
        <a:dk2>
          <a:srgbClr val="000099"/>
        </a:dk2>
        <a:lt2>
          <a:srgbClr val="D8F6F8"/>
        </a:lt2>
        <a:accent1>
          <a:srgbClr val="0099FF"/>
        </a:accent1>
        <a:accent2>
          <a:srgbClr val="00003A"/>
        </a:accent2>
        <a:accent3>
          <a:srgbClr val="AAAACA"/>
        </a:accent3>
        <a:accent4>
          <a:srgbClr val="DADADA"/>
        </a:accent4>
        <a:accent5>
          <a:srgbClr val="AACAFF"/>
        </a:accent5>
        <a:accent6>
          <a:srgbClr val="000034"/>
        </a:accent6>
        <a:hlink>
          <a:srgbClr val="DDD925"/>
        </a:hlink>
        <a:folHlink>
          <a:srgbClr val="72C67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6_Занавес 3">
        <a:dk1>
          <a:srgbClr val="4C3D57"/>
        </a:dk1>
        <a:lt1>
          <a:srgbClr val="FFFFFF"/>
        </a:lt1>
        <a:dk2>
          <a:srgbClr val="660066"/>
        </a:dk2>
        <a:lt2>
          <a:srgbClr val="FDFBE3"/>
        </a:lt2>
        <a:accent1>
          <a:srgbClr val="976C9E"/>
        </a:accent1>
        <a:accent2>
          <a:srgbClr val="1E1822"/>
        </a:accent2>
        <a:accent3>
          <a:srgbClr val="B8AAB8"/>
        </a:accent3>
        <a:accent4>
          <a:srgbClr val="DADADA"/>
        </a:accent4>
        <a:accent5>
          <a:srgbClr val="C9BACC"/>
        </a:accent5>
        <a:accent6>
          <a:srgbClr val="1A151E"/>
        </a:accent6>
        <a:hlink>
          <a:srgbClr val="D8C460"/>
        </a:hlink>
        <a:folHlink>
          <a:srgbClr val="C3C2B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6_Занавес 4">
        <a:dk1>
          <a:srgbClr val="334D3F"/>
        </a:dk1>
        <a:lt1>
          <a:srgbClr val="FFFFFF"/>
        </a:lt1>
        <a:dk2>
          <a:srgbClr val="008000"/>
        </a:dk2>
        <a:lt2>
          <a:srgbClr val="D3F1DB"/>
        </a:lt2>
        <a:accent1>
          <a:srgbClr val="4A6D84"/>
        </a:accent1>
        <a:accent2>
          <a:srgbClr val="213329"/>
        </a:accent2>
        <a:accent3>
          <a:srgbClr val="AAC0AA"/>
        </a:accent3>
        <a:accent4>
          <a:srgbClr val="DADADA"/>
        </a:accent4>
        <a:accent5>
          <a:srgbClr val="B1BAC2"/>
        </a:accent5>
        <a:accent6>
          <a:srgbClr val="1D2D24"/>
        </a:accent6>
        <a:hlink>
          <a:srgbClr val="F0B100"/>
        </a:hlink>
        <a:folHlink>
          <a:srgbClr val="C3710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6_Занавес 5">
        <a:dk1>
          <a:srgbClr val="566858"/>
        </a:dk1>
        <a:lt1>
          <a:srgbClr val="FFFFFF"/>
        </a:lt1>
        <a:dk2>
          <a:srgbClr val="6D8771"/>
        </a:dk2>
        <a:lt2>
          <a:srgbClr val="ECECB2"/>
        </a:lt2>
        <a:accent1>
          <a:srgbClr val="76A571"/>
        </a:accent1>
        <a:accent2>
          <a:srgbClr val="465648"/>
        </a:accent2>
        <a:accent3>
          <a:srgbClr val="BAC3BB"/>
        </a:accent3>
        <a:accent4>
          <a:srgbClr val="DADADA"/>
        </a:accent4>
        <a:accent5>
          <a:srgbClr val="BDCFBB"/>
        </a:accent5>
        <a:accent6>
          <a:srgbClr val="3F4D40"/>
        </a:accent6>
        <a:hlink>
          <a:srgbClr val="FFDC0B"/>
        </a:hlink>
        <a:folHlink>
          <a:srgbClr val="FC991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6_Занавес 6">
        <a:dk1>
          <a:srgbClr val="0A6866"/>
        </a:dk1>
        <a:lt1>
          <a:srgbClr val="FFFFFF"/>
        </a:lt1>
        <a:dk2>
          <a:srgbClr val="0D8784"/>
        </a:dk2>
        <a:lt2>
          <a:srgbClr val="B8DEC6"/>
        </a:lt2>
        <a:accent1>
          <a:srgbClr val="3C7652"/>
        </a:accent1>
        <a:accent2>
          <a:srgbClr val="005250"/>
        </a:accent2>
        <a:accent3>
          <a:srgbClr val="AAC3C2"/>
        </a:accent3>
        <a:accent4>
          <a:srgbClr val="DADADA"/>
        </a:accent4>
        <a:accent5>
          <a:srgbClr val="AFBDB3"/>
        </a:accent5>
        <a:accent6>
          <a:srgbClr val="004948"/>
        </a:accent6>
        <a:hlink>
          <a:srgbClr val="00E0A5"/>
        </a:hlink>
        <a:folHlink>
          <a:srgbClr val="00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6_Занавес 7">
        <a:dk1>
          <a:srgbClr val="50688C"/>
        </a:dk1>
        <a:lt1>
          <a:srgbClr val="FFFFFF"/>
        </a:lt1>
        <a:dk2>
          <a:srgbClr val="6E87AC"/>
        </a:dk2>
        <a:lt2>
          <a:srgbClr val="FFFFFF"/>
        </a:lt2>
        <a:accent1>
          <a:srgbClr val="376EA5"/>
        </a:accent1>
        <a:accent2>
          <a:srgbClr val="445876"/>
        </a:accent2>
        <a:accent3>
          <a:srgbClr val="BAC3D2"/>
        </a:accent3>
        <a:accent4>
          <a:srgbClr val="DADADA"/>
        </a:accent4>
        <a:accent5>
          <a:srgbClr val="AEBACF"/>
        </a:accent5>
        <a:accent6>
          <a:srgbClr val="3D4F6A"/>
        </a:accent6>
        <a:hlink>
          <a:srgbClr val="66C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6_Занавес 8">
        <a:dk1>
          <a:srgbClr val="000000"/>
        </a:dk1>
        <a:lt1>
          <a:srgbClr val="DDDCC5"/>
        </a:lt1>
        <a:dk2>
          <a:srgbClr val="000000"/>
        </a:dk2>
        <a:lt2>
          <a:srgbClr val="C9C6A5"/>
        </a:lt2>
        <a:accent1>
          <a:srgbClr val="C0C0C0"/>
        </a:accent1>
        <a:accent2>
          <a:srgbClr val="B0AC90"/>
        </a:accent2>
        <a:accent3>
          <a:srgbClr val="EBEBDF"/>
        </a:accent3>
        <a:accent4>
          <a:srgbClr val="000000"/>
        </a:accent4>
        <a:accent5>
          <a:srgbClr val="DCDCDC"/>
        </a:accent5>
        <a:accent6>
          <a:srgbClr val="9F9B82"/>
        </a:accent6>
        <a:hlink>
          <a:srgbClr val="666699"/>
        </a:hlink>
        <a:folHlink>
          <a:srgbClr val="905C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6_Занавес 9">
        <a:dk1>
          <a:srgbClr val="000000"/>
        </a:dk1>
        <a:lt1>
          <a:srgbClr val="FFFFFF"/>
        </a:lt1>
        <a:dk2>
          <a:srgbClr val="000099"/>
        </a:dk2>
        <a:lt2>
          <a:srgbClr val="DDDDDD"/>
        </a:lt2>
        <a:accent1>
          <a:srgbClr val="C6D4D4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DFE6E6"/>
        </a:accent5>
        <a:accent6>
          <a:srgbClr val="AEAEAE"/>
        </a:accent6>
        <a:hlink>
          <a:srgbClr val="6600FF"/>
        </a:hlink>
        <a:folHlink>
          <a:srgbClr val="9900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10_Занавес">
  <a:themeElements>
    <a:clrScheme name="10_Занавес 2">
      <a:dk1>
        <a:srgbClr val="000066"/>
      </a:dk1>
      <a:lt1>
        <a:srgbClr val="FFFFFF"/>
      </a:lt1>
      <a:dk2>
        <a:srgbClr val="000099"/>
      </a:dk2>
      <a:lt2>
        <a:srgbClr val="D8F6F8"/>
      </a:lt2>
      <a:accent1>
        <a:srgbClr val="0099FF"/>
      </a:accent1>
      <a:accent2>
        <a:srgbClr val="00003A"/>
      </a:accent2>
      <a:accent3>
        <a:srgbClr val="AAAACA"/>
      </a:accent3>
      <a:accent4>
        <a:srgbClr val="DADADA"/>
      </a:accent4>
      <a:accent5>
        <a:srgbClr val="AACAFF"/>
      </a:accent5>
      <a:accent6>
        <a:srgbClr val="000034"/>
      </a:accent6>
      <a:hlink>
        <a:srgbClr val="DDD925"/>
      </a:hlink>
      <a:folHlink>
        <a:srgbClr val="72C676"/>
      </a:folHlink>
    </a:clrScheme>
    <a:fontScheme name="10_Занавес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10_Занавес 1">
        <a:dk1>
          <a:srgbClr val="602000"/>
        </a:dk1>
        <a:lt1>
          <a:srgbClr val="FFFFFF"/>
        </a:lt1>
        <a:dk2>
          <a:srgbClr val="800000"/>
        </a:dk2>
        <a:lt2>
          <a:srgbClr val="FFFFCC"/>
        </a:lt2>
        <a:accent1>
          <a:srgbClr val="FF3300"/>
        </a:accent1>
        <a:accent2>
          <a:srgbClr val="000000"/>
        </a:accent2>
        <a:accent3>
          <a:srgbClr val="C0AAAA"/>
        </a:accent3>
        <a:accent4>
          <a:srgbClr val="DADADA"/>
        </a:accent4>
        <a:accent5>
          <a:srgbClr val="FFADAA"/>
        </a:accent5>
        <a:accent6>
          <a:srgbClr val="000000"/>
        </a:accent6>
        <a:hlink>
          <a:srgbClr val="EBF25A"/>
        </a:hlink>
        <a:folHlink>
          <a:srgbClr val="F2AA6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Занавес 2">
        <a:dk1>
          <a:srgbClr val="000066"/>
        </a:dk1>
        <a:lt1>
          <a:srgbClr val="FFFFFF"/>
        </a:lt1>
        <a:dk2>
          <a:srgbClr val="000099"/>
        </a:dk2>
        <a:lt2>
          <a:srgbClr val="D8F6F8"/>
        </a:lt2>
        <a:accent1>
          <a:srgbClr val="0099FF"/>
        </a:accent1>
        <a:accent2>
          <a:srgbClr val="00003A"/>
        </a:accent2>
        <a:accent3>
          <a:srgbClr val="AAAACA"/>
        </a:accent3>
        <a:accent4>
          <a:srgbClr val="DADADA"/>
        </a:accent4>
        <a:accent5>
          <a:srgbClr val="AACAFF"/>
        </a:accent5>
        <a:accent6>
          <a:srgbClr val="000034"/>
        </a:accent6>
        <a:hlink>
          <a:srgbClr val="DDD925"/>
        </a:hlink>
        <a:folHlink>
          <a:srgbClr val="72C67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Занавес 3">
        <a:dk1>
          <a:srgbClr val="4C3D57"/>
        </a:dk1>
        <a:lt1>
          <a:srgbClr val="FFFFFF"/>
        </a:lt1>
        <a:dk2>
          <a:srgbClr val="660066"/>
        </a:dk2>
        <a:lt2>
          <a:srgbClr val="FDFBE3"/>
        </a:lt2>
        <a:accent1>
          <a:srgbClr val="976C9E"/>
        </a:accent1>
        <a:accent2>
          <a:srgbClr val="1E1822"/>
        </a:accent2>
        <a:accent3>
          <a:srgbClr val="B8AAB8"/>
        </a:accent3>
        <a:accent4>
          <a:srgbClr val="DADADA"/>
        </a:accent4>
        <a:accent5>
          <a:srgbClr val="C9BACC"/>
        </a:accent5>
        <a:accent6>
          <a:srgbClr val="1A151E"/>
        </a:accent6>
        <a:hlink>
          <a:srgbClr val="D8C460"/>
        </a:hlink>
        <a:folHlink>
          <a:srgbClr val="C3C2B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Занавес 4">
        <a:dk1>
          <a:srgbClr val="334D3F"/>
        </a:dk1>
        <a:lt1>
          <a:srgbClr val="FFFFFF"/>
        </a:lt1>
        <a:dk2>
          <a:srgbClr val="008000"/>
        </a:dk2>
        <a:lt2>
          <a:srgbClr val="D3F1DB"/>
        </a:lt2>
        <a:accent1>
          <a:srgbClr val="4A6D84"/>
        </a:accent1>
        <a:accent2>
          <a:srgbClr val="213329"/>
        </a:accent2>
        <a:accent3>
          <a:srgbClr val="AAC0AA"/>
        </a:accent3>
        <a:accent4>
          <a:srgbClr val="DADADA"/>
        </a:accent4>
        <a:accent5>
          <a:srgbClr val="B1BAC2"/>
        </a:accent5>
        <a:accent6>
          <a:srgbClr val="1D2D24"/>
        </a:accent6>
        <a:hlink>
          <a:srgbClr val="F0B100"/>
        </a:hlink>
        <a:folHlink>
          <a:srgbClr val="C3710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Занавес 5">
        <a:dk1>
          <a:srgbClr val="566858"/>
        </a:dk1>
        <a:lt1>
          <a:srgbClr val="FFFFFF"/>
        </a:lt1>
        <a:dk2>
          <a:srgbClr val="6D8771"/>
        </a:dk2>
        <a:lt2>
          <a:srgbClr val="ECECB2"/>
        </a:lt2>
        <a:accent1>
          <a:srgbClr val="76A571"/>
        </a:accent1>
        <a:accent2>
          <a:srgbClr val="465648"/>
        </a:accent2>
        <a:accent3>
          <a:srgbClr val="BAC3BB"/>
        </a:accent3>
        <a:accent4>
          <a:srgbClr val="DADADA"/>
        </a:accent4>
        <a:accent5>
          <a:srgbClr val="BDCFBB"/>
        </a:accent5>
        <a:accent6>
          <a:srgbClr val="3F4D40"/>
        </a:accent6>
        <a:hlink>
          <a:srgbClr val="FFDC0B"/>
        </a:hlink>
        <a:folHlink>
          <a:srgbClr val="FC991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Занавес 6">
        <a:dk1>
          <a:srgbClr val="0A6866"/>
        </a:dk1>
        <a:lt1>
          <a:srgbClr val="FFFFFF"/>
        </a:lt1>
        <a:dk2>
          <a:srgbClr val="0D8784"/>
        </a:dk2>
        <a:lt2>
          <a:srgbClr val="B8DEC6"/>
        </a:lt2>
        <a:accent1>
          <a:srgbClr val="3C7652"/>
        </a:accent1>
        <a:accent2>
          <a:srgbClr val="005250"/>
        </a:accent2>
        <a:accent3>
          <a:srgbClr val="AAC3C2"/>
        </a:accent3>
        <a:accent4>
          <a:srgbClr val="DADADA"/>
        </a:accent4>
        <a:accent5>
          <a:srgbClr val="AFBDB3"/>
        </a:accent5>
        <a:accent6>
          <a:srgbClr val="004948"/>
        </a:accent6>
        <a:hlink>
          <a:srgbClr val="00E0A5"/>
        </a:hlink>
        <a:folHlink>
          <a:srgbClr val="00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Занавес 7">
        <a:dk1>
          <a:srgbClr val="50688C"/>
        </a:dk1>
        <a:lt1>
          <a:srgbClr val="FFFFFF"/>
        </a:lt1>
        <a:dk2>
          <a:srgbClr val="6E87AC"/>
        </a:dk2>
        <a:lt2>
          <a:srgbClr val="FFFFFF"/>
        </a:lt2>
        <a:accent1>
          <a:srgbClr val="376EA5"/>
        </a:accent1>
        <a:accent2>
          <a:srgbClr val="445876"/>
        </a:accent2>
        <a:accent3>
          <a:srgbClr val="BAC3D2"/>
        </a:accent3>
        <a:accent4>
          <a:srgbClr val="DADADA"/>
        </a:accent4>
        <a:accent5>
          <a:srgbClr val="AEBACF"/>
        </a:accent5>
        <a:accent6>
          <a:srgbClr val="3D4F6A"/>
        </a:accent6>
        <a:hlink>
          <a:srgbClr val="66C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Занавес 8">
        <a:dk1>
          <a:srgbClr val="000000"/>
        </a:dk1>
        <a:lt1>
          <a:srgbClr val="DDDCC5"/>
        </a:lt1>
        <a:dk2>
          <a:srgbClr val="000000"/>
        </a:dk2>
        <a:lt2>
          <a:srgbClr val="C9C6A5"/>
        </a:lt2>
        <a:accent1>
          <a:srgbClr val="C0C0C0"/>
        </a:accent1>
        <a:accent2>
          <a:srgbClr val="B0AC90"/>
        </a:accent2>
        <a:accent3>
          <a:srgbClr val="EBEBDF"/>
        </a:accent3>
        <a:accent4>
          <a:srgbClr val="000000"/>
        </a:accent4>
        <a:accent5>
          <a:srgbClr val="DCDCDC"/>
        </a:accent5>
        <a:accent6>
          <a:srgbClr val="9F9B82"/>
        </a:accent6>
        <a:hlink>
          <a:srgbClr val="666699"/>
        </a:hlink>
        <a:folHlink>
          <a:srgbClr val="905C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Занавес 9">
        <a:dk1>
          <a:srgbClr val="000000"/>
        </a:dk1>
        <a:lt1>
          <a:srgbClr val="FFFFFF"/>
        </a:lt1>
        <a:dk2>
          <a:srgbClr val="000099"/>
        </a:dk2>
        <a:lt2>
          <a:srgbClr val="DDDDDD"/>
        </a:lt2>
        <a:accent1>
          <a:srgbClr val="C6D4D4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DFE6E6"/>
        </a:accent5>
        <a:accent6>
          <a:srgbClr val="AEAEAE"/>
        </a:accent6>
        <a:hlink>
          <a:srgbClr val="6600FF"/>
        </a:hlink>
        <a:folHlink>
          <a:srgbClr val="9900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2_Занавес">
  <a:themeElements>
    <a:clrScheme name="2_Занавес 2">
      <a:dk1>
        <a:srgbClr val="000066"/>
      </a:dk1>
      <a:lt1>
        <a:srgbClr val="FFFFFF"/>
      </a:lt1>
      <a:dk2>
        <a:srgbClr val="000099"/>
      </a:dk2>
      <a:lt2>
        <a:srgbClr val="D8F6F8"/>
      </a:lt2>
      <a:accent1>
        <a:srgbClr val="0099FF"/>
      </a:accent1>
      <a:accent2>
        <a:srgbClr val="00003A"/>
      </a:accent2>
      <a:accent3>
        <a:srgbClr val="AAAACA"/>
      </a:accent3>
      <a:accent4>
        <a:srgbClr val="DADADA"/>
      </a:accent4>
      <a:accent5>
        <a:srgbClr val="AACAFF"/>
      </a:accent5>
      <a:accent6>
        <a:srgbClr val="000034"/>
      </a:accent6>
      <a:hlink>
        <a:srgbClr val="DDD925"/>
      </a:hlink>
      <a:folHlink>
        <a:srgbClr val="72C676"/>
      </a:folHlink>
    </a:clrScheme>
    <a:fontScheme name="2_Занавес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2_Занавес 1">
        <a:dk1>
          <a:srgbClr val="602000"/>
        </a:dk1>
        <a:lt1>
          <a:srgbClr val="FFFFFF"/>
        </a:lt1>
        <a:dk2>
          <a:srgbClr val="800000"/>
        </a:dk2>
        <a:lt2>
          <a:srgbClr val="FFFFCC"/>
        </a:lt2>
        <a:accent1>
          <a:srgbClr val="FF3300"/>
        </a:accent1>
        <a:accent2>
          <a:srgbClr val="000000"/>
        </a:accent2>
        <a:accent3>
          <a:srgbClr val="C0AAAA"/>
        </a:accent3>
        <a:accent4>
          <a:srgbClr val="DADADA"/>
        </a:accent4>
        <a:accent5>
          <a:srgbClr val="FFADAA"/>
        </a:accent5>
        <a:accent6>
          <a:srgbClr val="000000"/>
        </a:accent6>
        <a:hlink>
          <a:srgbClr val="EBF25A"/>
        </a:hlink>
        <a:folHlink>
          <a:srgbClr val="F2AA6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Занавес 2">
        <a:dk1>
          <a:srgbClr val="000066"/>
        </a:dk1>
        <a:lt1>
          <a:srgbClr val="FFFFFF"/>
        </a:lt1>
        <a:dk2>
          <a:srgbClr val="000099"/>
        </a:dk2>
        <a:lt2>
          <a:srgbClr val="D8F6F8"/>
        </a:lt2>
        <a:accent1>
          <a:srgbClr val="0099FF"/>
        </a:accent1>
        <a:accent2>
          <a:srgbClr val="00003A"/>
        </a:accent2>
        <a:accent3>
          <a:srgbClr val="AAAACA"/>
        </a:accent3>
        <a:accent4>
          <a:srgbClr val="DADADA"/>
        </a:accent4>
        <a:accent5>
          <a:srgbClr val="AACAFF"/>
        </a:accent5>
        <a:accent6>
          <a:srgbClr val="000034"/>
        </a:accent6>
        <a:hlink>
          <a:srgbClr val="DDD925"/>
        </a:hlink>
        <a:folHlink>
          <a:srgbClr val="72C67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Занавес 3">
        <a:dk1>
          <a:srgbClr val="4C3D57"/>
        </a:dk1>
        <a:lt1>
          <a:srgbClr val="FFFFFF"/>
        </a:lt1>
        <a:dk2>
          <a:srgbClr val="660066"/>
        </a:dk2>
        <a:lt2>
          <a:srgbClr val="FDFBE3"/>
        </a:lt2>
        <a:accent1>
          <a:srgbClr val="976C9E"/>
        </a:accent1>
        <a:accent2>
          <a:srgbClr val="1E1822"/>
        </a:accent2>
        <a:accent3>
          <a:srgbClr val="B8AAB8"/>
        </a:accent3>
        <a:accent4>
          <a:srgbClr val="DADADA"/>
        </a:accent4>
        <a:accent5>
          <a:srgbClr val="C9BACC"/>
        </a:accent5>
        <a:accent6>
          <a:srgbClr val="1A151E"/>
        </a:accent6>
        <a:hlink>
          <a:srgbClr val="D8C460"/>
        </a:hlink>
        <a:folHlink>
          <a:srgbClr val="C3C2B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Занавес 4">
        <a:dk1>
          <a:srgbClr val="334D3F"/>
        </a:dk1>
        <a:lt1>
          <a:srgbClr val="FFFFFF"/>
        </a:lt1>
        <a:dk2>
          <a:srgbClr val="008000"/>
        </a:dk2>
        <a:lt2>
          <a:srgbClr val="D3F1DB"/>
        </a:lt2>
        <a:accent1>
          <a:srgbClr val="4A6D84"/>
        </a:accent1>
        <a:accent2>
          <a:srgbClr val="213329"/>
        </a:accent2>
        <a:accent3>
          <a:srgbClr val="AAC0AA"/>
        </a:accent3>
        <a:accent4>
          <a:srgbClr val="DADADA"/>
        </a:accent4>
        <a:accent5>
          <a:srgbClr val="B1BAC2"/>
        </a:accent5>
        <a:accent6>
          <a:srgbClr val="1D2D24"/>
        </a:accent6>
        <a:hlink>
          <a:srgbClr val="F0B100"/>
        </a:hlink>
        <a:folHlink>
          <a:srgbClr val="C3710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Занавес 5">
        <a:dk1>
          <a:srgbClr val="566858"/>
        </a:dk1>
        <a:lt1>
          <a:srgbClr val="FFFFFF"/>
        </a:lt1>
        <a:dk2>
          <a:srgbClr val="6D8771"/>
        </a:dk2>
        <a:lt2>
          <a:srgbClr val="ECECB2"/>
        </a:lt2>
        <a:accent1>
          <a:srgbClr val="76A571"/>
        </a:accent1>
        <a:accent2>
          <a:srgbClr val="465648"/>
        </a:accent2>
        <a:accent3>
          <a:srgbClr val="BAC3BB"/>
        </a:accent3>
        <a:accent4>
          <a:srgbClr val="DADADA"/>
        </a:accent4>
        <a:accent5>
          <a:srgbClr val="BDCFBB"/>
        </a:accent5>
        <a:accent6>
          <a:srgbClr val="3F4D40"/>
        </a:accent6>
        <a:hlink>
          <a:srgbClr val="FFDC0B"/>
        </a:hlink>
        <a:folHlink>
          <a:srgbClr val="FC991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Занавес 6">
        <a:dk1>
          <a:srgbClr val="0A6866"/>
        </a:dk1>
        <a:lt1>
          <a:srgbClr val="FFFFFF"/>
        </a:lt1>
        <a:dk2>
          <a:srgbClr val="0D8784"/>
        </a:dk2>
        <a:lt2>
          <a:srgbClr val="B8DEC6"/>
        </a:lt2>
        <a:accent1>
          <a:srgbClr val="3C7652"/>
        </a:accent1>
        <a:accent2>
          <a:srgbClr val="005250"/>
        </a:accent2>
        <a:accent3>
          <a:srgbClr val="AAC3C2"/>
        </a:accent3>
        <a:accent4>
          <a:srgbClr val="DADADA"/>
        </a:accent4>
        <a:accent5>
          <a:srgbClr val="AFBDB3"/>
        </a:accent5>
        <a:accent6>
          <a:srgbClr val="004948"/>
        </a:accent6>
        <a:hlink>
          <a:srgbClr val="00E0A5"/>
        </a:hlink>
        <a:folHlink>
          <a:srgbClr val="00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Занавес 7">
        <a:dk1>
          <a:srgbClr val="50688C"/>
        </a:dk1>
        <a:lt1>
          <a:srgbClr val="FFFFFF"/>
        </a:lt1>
        <a:dk2>
          <a:srgbClr val="6E87AC"/>
        </a:dk2>
        <a:lt2>
          <a:srgbClr val="FFFFFF"/>
        </a:lt2>
        <a:accent1>
          <a:srgbClr val="376EA5"/>
        </a:accent1>
        <a:accent2>
          <a:srgbClr val="445876"/>
        </a:accent2>
        <a:accent3>
          <a:srgbClr val="BAC3D2"/>
        </a:accent3>
        <a:accent4>
          <a:srgbClr val="DADADA"/>
        </a:accent4>
        <a:accent5>
          <a:srgbClr val="AEBACF"/>
        </a:accent5>
        <a:accent6>
          <a:srgbClr val="3D4F6A"/>
        </a:accent6>
        <a:hlink>
          <a:srgbClr val="66C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Занавес 8">
        <a:dk1>
          <a:srgbClr val="000000"/>
        </a:dk1>
        <a:lt1>
          <a:srgbClr val="DDDCC5"/>
        </a:lt1>
        <a:dk2>
          <a:srgbClr val="000000"/>
        </a:dk2>
        <a:lt2>
          <a:srgbClr val="C9C6A5"/>
        </a:lt2>
        <a:accent1>
          <a:srgbClr val="C0C0C0"/>
        </a:accent1>
        <a:accent2>
          <a:srgbClr val="B0AC90"/>
        </a:accent2>
        <a:accent3>
          <a:srgbClr val="EBEBDF"/>
        </a:accent3>
        <a:accent4>
          <a:srgbClr val="000000"/>
        </a:accent4>
        <a:accent5>
          <a:srgbClr val="DCDCDC"/>
        </a:accent5>
        <a:accent6>
          <a:srgbClr val="9F9B82"/>
        </a:accent6>
        <a:hlink>
          <a:srgbClr val="666699"/>
        </a:hlink>
        <a:folHlink>
          <a:srgbClr val="905C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Занавес 9">
        <a:dk1>
          <a:srgbClr val="000000"/>
        </a:dk1>
        <a:lt1>
          <a:srgbClr val="FFFFFF"/>
        </a:lt1>
        <a:dk2>
          <a:srgbClr val="000099"/>
        </a:dk2>
        <a:lt2>
          <a:srgbClr val="DDDDDD"/>
        </a:lt2>
        <a:accent1>
          <a:srgbClr val="C6D4D4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DFE6E6"/>
        </a:accent5>
        <a:accent6>
          <a:srgbClr val="AEAEAE"/>
        </a:accent6>
        <a:hlink>
          <a:srgbClr val="6600FF"/>
        </a:hlink>
        <a:folHlink>
          <a:srgbClr val="9900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15_Занавес">
  <a:themeElements>
    <a:clrScheme name="15_Занавес 2">
      <a:dk1>
        <a:srgbClr val="000066"/>
      </a:dk1>
      <a:lt1>
        <a:srgbClr val="FFFFFF"/>
      </a:lt1>
      <a:dk2>
        <a:srgbClr val="000099"/>
      </a:dk2>
      <a:lt2>
        <a:srgbClr val="D8F6F8"/>
      </a:lt2>
      <a:accent1>
        <a:srgbClr val="0099FF"/>
      </a:accent1>
      <a:accent2>
        <a:srgbClr val="00003A"/>
      </a:accent2>
      <a:accent3>
        <a:srgbClr val="AAAACA"/>
      </a:accent3>
      <a:accent4>
        <a:srgbClr val="DADADA"/>
      </a:accent4>
      <a:accent5>
        <a:srgbClr val="AACAFF"/>
      </a:accent5>
      <a:accent6>
        <a:srgbClr val="000034"/>
      </a:accent6>
      <a:hlink>
        <a:srgbClr val="DDD925"/>
      </a:hlink>
      <a:folHlink>
        <a:srgbClr val="72C676"/>
      </a:folHlink>
    </a:clrScheme>
    <a:fontScheme name="15_Занавес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15_Занавес 1">
        <a:dk1>
          <a:srgbClr val="602000"/>
        </a:dk1>
        <a:lt1>
          <a:srgbClr val="FFFFFF"/>
        </a:lt1>
        <a:dk2>
          <a:srgbClr val="800000"/>
        </a:dk2>
        <a:lt2>
          <a:srgbClr val="FFFFCC"/>
        </a:lt2>
        <a:accent1>
          <a:srgbClr val="FF3300"/>
        </a:accent1>
        <a:accent2>
          <a:srgbClr val="000000"/>
        </a:accent2>
        <a:accent3>
          <a:srgbClr val="C0AAAA"/>
        </a:accent3>
        <a:accent4>
          <a:srgbClr val="DADADA"/>
        </a:accent4>
        <a:accent5>
          <a:srgbClr val="FFADAA"/>
        </a:accent5>
        <a:accent6>
          <a:srgbClr val="000000"/>
        </a:accent6>
        <a:hlink>
          <a:srgbClr val="EBF25A"/>
        </a:hlink>
        <a:folHlink>
          <a:srgbClr val="F2AA6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5_Занавес 2">
        <a:dk1>
          <a:srgbClr val="000066"/>
        </a:dk1>
        <a:lt1>
          <a:srgbClr val="FFFFFF"/>
        </a:lt1>
        <a:dk2>
          <a:srgbClr val="000099"/>
        </a:dk2>
        <a:lt2>
          <a:srgbClr val="D8F6F8"/>
        </a:lt2>
        <a:accent1>
          <a:srgbClr val="0099FF"/>
        </a:accent1>
        <a:accent2>
          <a:srgbClr val="00003A"/>
        </a:accent2>
        <a:accent3>
          <a:srgbClr val="AAAACA"/>
        </a:accent3>
        <a:accent4>
          <a:srgbClr val="DADADA"/>
        </a:accent4>
        <a:accent5>
          <a:srgbClr val="AACAFF"/>
        </a:accent5>
        <a:accent6>
          <a:srgbClr val="000034"/>
        </a:accent6>
        <a:hlink>
          <a:srgbClr val="DDD925"/>
        </a:hlink>
        <a:folHlink>
          <a:srgbClr val="72C67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5_Занавес 3">
        <a:dk1>
          <a:srgbClr val="4C3D57"/>
        </a:dk1>
        <a:lt1>
          <a:srgbClr val="FFFFFF"/>
        </a:lt1>
        <a:dk2>
          <a:srgbClr val="660066"/>
        </a:dk2>
        <a:lt2>
          <a:srgbClr val="FDFBE3"/>
        </a:lt2>
        <a:accent1>
          <a:srgbClr val="976C9E"/>
        </a:accent1>
        <a:accent2>
          <a:srgbClr val="1E1822"/>
        </a:accent2>
        <a:accent3>
          <a:srgbClr val="B8AAB8"/>
        </a:accent3>
        <a:accent4>
          <a:srgbClr val="DADADA"/>
        </a:accent4>
        <a:accent5>
          <a:srgbClr val="C9BACC"/>
        </a:accent5>
        <a:accent6>
          <a:srgbClr val="1A151E"/>
        </a:accent6>
        <a:hlink>
          <a:srgbClr val="D8C460"/>
        </a:hlink>
        <a:folHlink>
          <a:srgbClr val="C3C2B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5_Занавес 4">
        <a:dk1>
          <a:srgbClr val="334D3F"/>
        </a:dk1>
        <a:lt1>
          <a:srgbClr val="FFFFFF"/>
        </a:lt1>
        <a:dk2>
          <a:srgbClr val="008000"/>
        </a:dk2>
        <a:lt2>
          <a:srgbClr val="D3F1DB"/>
        </a:lt2>
        <a:accent1>
          <a:srgbClr val="4A6D84"/>
        </a:accent1>
        <a:accent2>
          <a:srgbClr val="213329"/>
        </a:accent2>
        <a:accent3>
          <a:srgbClr val="AAC0AA"/>
        </a:accent3>
        <a:accent4>
          <a:srgbClr val="DADADA"/>
        </a:accent4>
        <a:accent5>
          <a:srgbClr val="B1BAC2"/>
        </a:accent5>
        <a:accent6>
          <a:srgbClr val="1D2D24"/>
        </a:accent6>
        <a:hlink>
          <a:srgbClr val="F0B100"/>
        </a:hlink>
        <a:folHlink>
          <a:srgbClr val="C3710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5_Занавес 5">
        <a:dk1>
          <a:srgbClr val="566858"/>
        </a:dk1>
        <a:lt1>
          <a:srgbClr val="FFFFFF"/>
        </a:lt1>
        <a:dk2>
          <a:srgbClr val="6D8771"/>
        </a:dk2>
        <a:lt2>
          <a:srgbClr val="ECECB2"/>
        </a:lt2>
        <a:accent1>
          <a:srgbClr val="76A571"/>
        </a:accent1>
        <a:accent2>
          <a:srgbClr val="465648"/>
        </a:accent2>
        <a:accent3>
          <a:srgbClr val="BAC3BB"/>
        </a:accent3>
        <a:accent4>
          <a:srgbClr val="DADADA"/>
        </a:accent4>
        <a:accent5>
          <a:srgbClr val="BDCFBB"/>
        </a:accent5>
        <a:accent6>
          <a:srgbClr val="3F4D40"/>
        </a:accent6>
        <a:hlink>
          <a:srgbClr val="FFDC0B"/>
        </a:hlink>
        <a:folHlink>
          <a:srgbClr val="FC991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5_Занавес 6">
        <a:dk1>
          <a:srgbClr val="0A6866"/>
        </a:dk1>
        <a:lt1>
          <a:srgbClr val="FFFFFF"/>
        </a:lt1>
        <a:dk2>
          <a:srgbClr val="0D8784"/>
        </a:dk2>
        <a:lt2>
          <a:srgbClr val="B8DEC6"/>
        </a:lt2>
        <a:accent1>
          <a:srgbClr val="3C7652"/>
        </a:accent1>
        <a:accent2>
          <a:srgbClr val="005250"/>
        </a:accent2>
        <a:accent3>
          <a:srgbClr val="AAC3C2"/>
        </a:accent3>
        <a:accent4>
          <a:srgbClr val="DADADA"/>
        </a:accent4>
        <a:accent5>
          <a:srgbClr val="AFBDB3"/>
        </a:accent5>
        <a:accent6>
          <a:srgbClr val="004948"/>
        </a:accent6>
        <a:hlink>
          <a:srgbClr val="00E0A5"/>
        </a:hlink>
        <a:folHlink>
          <a:srgbClr val="00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5_Занавес 7">
        <a:dk1>
          <a:srgbClr val="50688C"/>
        </a:dk1>
        <a:lt1>
          <a:srgbClr val="FFFFFF"/>
        </a:lt1>
        <a:dk2>
          <a:srgbClr val="6E87AC"/>
        </a:dk2>
        <a:lt2>
          <a:srgbClr val="FFFFFF"/>
        </a:lt2>
        <a:accent1>
          <a:srgbClr val="376EA5"/>
        </a:accent1>
        <a:accent2>
          <a:srgbClr val="445876"/>
        </a:accent2>
        <a:accent3>
          <a:srgbClr val="BAC3D2"/>
        </a:accent3>
        <a:accent4>
          <a:srgbClr val="DADADA"/>
        </a:accent4>
        <a:accent5>
          <a:srgbClr val="AEBACF"/>
        </a:accent5>
        <a:accent6>
          <a:srgbClr val="3D4F6A"/>
        </a:accent6>
        <a:hlink>
          <a:srgbClr val="66C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5_Занавес 8">
        <a:dk1>
          <a:srgbClr val="000000"/>
        </a:dk1>
        <a:lt1>
          <a:srgbClr val="DDDCC5"/>
        </a:lt1>
        <a:dk2>
          <a:srgbClr val="000000"/>
        </a:dk2>
        <a:lt2>
          <a:srgbClr val="C9C6A5"/>
        </a:lt2>
        <a:accent1>
          <a:srgbClr val="C0C0C0"/>
        </a:accent1>
        <a:accent2>
          <a:srgbClr val="B0AC90"/>
        </a:accent2>
        <a:accent3>
          <a:srgbClr val="EBEBDF"/>
        </a:accent3>
        <a:accent4>
          <a:srgbClr val="000000"/>
        </a:accent4>
        <a:accent5>
          <a:srgbClr val="DCDCDC"/>
        </a:accent5>
        <a:accent6>
          <a:srgbClr val="9F9B82"/>
        </a:accent6>
        <a:hlink>
          <a:srgbClr val="666699"/>
        </a:hlink>
        <a:folHlink>
          <a:srgbClr val="905C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5_Занавес 9">
        <a:dk1>
          <a:srgbClr val="000000"/>
        </a:dk1>
        <a:lt1>
          <a:srgbClr val="FFFFFF"/>
        </a:lt1>
        <a:dk2>
          <a:srgbClr val="000099"/>
        </a:dk2>
        <a:lt2>
          <a:srgbClr val="DDDDDD"/>
        </a:lt2>
        <a:accent1>
          <a:srgbClr val="C6D4D4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DFE6E6"/>
        </a:accent5>
        <a:accent6>
          <a:srgbClr val="AEAEAE"/>
        </a:accent6>
        <a:hlink>
          <a:srgbClr val="6600FF"/>
        </a:hlink>
        <a:folHlink>
          <a:srgbClr val="9900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13_Занавес">
  <a:themeElements>
    <a:clrScheme name="13_Занавес 2">
      <a:dk1>
        <a:srgbClr val="000066"/>
      </a:dk1>
      <a:lt1>
        <a:srgbClr val="FFFFFF"/>
      </a:lt1>
      <a:dk2>
        <a:srgbClr val="000099"/>
      </a:dk2>
      <a:lt2>
        <a:srgbClr val="D8F6F8"/>
      </a:lt2>
      <a:accent1>
        <a:srgbClr val="0099FF"/>
      </a:accent1>
      <a:accent2>
        <a:srgbClr val="00003A"/>
      </a:accent2>
      <a:accent3>
        <a:srgbClr val="AAAACA"/>
      </a:accent3>
      <a:accent4>
        <a:srgbClr val="DADADA"/>
      </a:accent4>
      <a:accent5>
        <a:srgbClr val="AACAFF"/>
      </a:accent5>
      <a:accent6>
        <a:srgbClr val="000034"/>
      </a:accent6>
      <a:hlink>
        <a:srgbClr val="DDD925"/>
      </a:hlink>
      <a:folHlink>
        <a:srgbClr val="72C676"/>
      </a:folHlink>
    </a:clrScheme>
    <a:fontScheme name="13_Занавес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13_Занавес 1">
        <a:dk1>
          <a:srgbClr val="602000"/>
        </a:dk1>
        <a:lt1>
          <a:srgbClr val="FFFFFF"/>
        </a:lt1>
        <a:dk2>
          <a:srgbClr val="800000"/>
        </a:dk2>
        <a:lt2>
          <a:srgbClr val="FFFFCC"/>
        </a:lt2>
        <a:accent1>
          <a:srgbClr val="FF3300"/>
        </a:accent1>
        <a:accent2>
          <a:srgbClr val="000000"/>
        </a:accent2>
        <a:accent3>
          <a:srgbClr val="C0AAAA"/>
        </a:accent3>
        <a:accent4>
          <a:srgbClr val="DADADA"/>
        </a:accent4>
        <a:accent5>
          <a:srgbClr val="FFADAA"/>
        </a:accent5>
        <a:accent6>
          <a:srgbClr val="000000"/>
        </a:accent6>
        <a:hlink>
          <a:srgbClr val="EBF25A"/>
        </a:hlink>
        <a:folHlink>
          <a:srgbClr val="F2AA6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3_Занавес 2">
        <a:dk1>
          <a:srgbClr val="000066"/>
        </a:dk1>
        <a:lt1>
          <a:srgbClr val="FFFFFF"/>
        </a:lt1>
        <a:dk2>
          <a:srgbClr val="000099"/>
        </a:dk2>
        <a:lt2>
          <a:srgbClr val="D8F6F8"/>
        </a:lt2>
        <a:accent1>
          <a:srgbClr val="0099FF"/>
        </a:accent1>
        <a:accent2>
          <a:srgbClr val="00003A"/>
        </a:accent2>
        <a:accent3>
          <a:srgbClr val="AAAACA"/>
        </a:accent3>
        <a:accent4>
          <a:srgbClr val="DADADA"/>
        </a:accent4>
        <a:accent5>
          <a:srgbClr val="AACAFF"/>
        </a:accent5>
        <a:accent6>
          <a:srgbClr val="000034"/>
        </a:accent6>
        <a:hlink>
          <a:srgbClr val="DDD925"/>
        </a:hlink>
        <a:folHlink>
          <a:srgbClr val="72C67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3_Занавес 3">
        <a:dk1>
          <a:srgbClr val="4C3D57"/>
        </a:dk1>
        <a:lt1>
          <a:srgbClr val="FFFFFF"/>
        </a:lt1>
        <a:dk2>
          <a:srgbClr val="660066"/>
        </a:dk2>
        <a:lt2>
          <a:srgbClr val="FDFBE3"/>
        </a:lt2>
        <a:accent1>
          <a:srgbClr val="976C9E"/>
        </a:accent1>
        <a:accent2>
          <a:srgbClr val="1E1822"/>
        </a:accent2>
        <a:accent3>
          <a:srgbClr val="B8AAB8"/>
        </a:accent3>
        <a:accent4>
          <a:srgbClr val="DADADA"/>
        </a:accent4>
        <a:accent5>
          <a:srgbClr val="C9BACC"/>
        </a:accent5>
        <a:accent6>
          <a:srgbClr val="1A151E"/>
        </a:accent6>
        <a:hlink>
          <a:srgbClr val="D8C460"/>
        </a:hlink>
        <a:folHlink>
          <a:srgbClr val="C3C2B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3_Занавес 4">
        <a:dk1>
          <a:srgbClr val="334D3F"/>
        </a:dk1>
        <a:lt1>
          <a:srgbClr val="FFFFFF"/>
        </a:lt1>
        <a:dk2>
          <a:srgbClr val="008000"/>
        </a:dk2>
        <a:lt2>
          <a:srgbClr val="D3F1DB"/>
        </a:lt2>
        <a:accent1>
          <a:srgbClr val="4A6D84"/>
        </a:accent1>
        <a:accent2>
          <a:srgbClr val="213329"/>
        </a:accent2>
        <a:accent3>
          <a:srgbClr val="AAC0AA"/>
        </a:accent3>
        <a:accent4>
          <a:srgbClr val="DADADA"/>
        </a:accent4>
        <a:accent5>
          <a:srgbClr val="B1BAC2"/>
        </a:accent5>
        <a:accent6>
          <a:srgbClr val="1D2D24"/>
        </a:accent6>
        <a:hlink>
          <a:srgbClr val="F0B100"/>
        </a:hlink>
        <a:folHlink>
          <a:srgbClr val="C3710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3_Занавес 5">
        <a:dk1>
          <a:srgbClr val="566858"/>
        </a:dk1>
        <a:lt1>
          <a:srgbClr val="FFFFFF"/>
        </a:lt1>
        <a:dk2>
          <a:srgbClr val="6D8771"/>
        </a:dk2>
        <a:lt2>
          <a:srgbClr val="ECECB2"/>
        </a:lt2>
        <a:accent1>
          <a:srgbClr val="76A571"/>
        </a:accent1>
        <a:accent2>
          <a:srgbClr val="465648"/>
        </a:accent2>
        <a:accent3>
          <a:srgbClr val="BAC3BB"/>
        </a:accent3>
        <a:accent4>
          <a:srgbClr val="DADADA"/>
        </a:accent4>
        <a:accent5>
          <a:srgbClr val="BDCFBB"/>
        </a:accent5>
        <a:accent6>
          <a:srgbClr val="3F4D40"/>
        </a:accent6>
        <a:hlink>
          <a:srgbClr val="FFDC0B"/>
        </a:hlink>
        <a:folHlink>
          <a:srgbClr val="FC991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3_Занавес 6">
        <a:dk1>
          <a:srgbClr val="0A6866"/>
        </a:dk1>
        <a:lt1>
          <a:srgbClr val="FFFFFF"/>
        </a:lt1>
        <a:dk2>
          <a:srgbClr val="0D8784"/>
        </a:dk2>
        <a:lt2>
          <a:srgbClr val="B8DEC6"/>
        </a:lt2>
        <a:accent1>
          <a:srgbClr val="3C7652"/>
        </a:accent1>
        <a:accent2>
          <a:srgbClr val="005250"/>
        </a:accent2>
        <a:accent3>
          <a:srgbClr val="AAC3C2"/>
        </a:accent3>
        <a:accent4>
          <a:srgbClr val="DADADA"/>
        </a:accent4>
        <a:accent5>
          <a:srgbClr val="AFBDB3"/>
        </a:accent5>
        <a:accent6>
          <a:srgbClr val="004948"/>
        </a:accent6>
        <a:hlink>
          <a:srgbClr val="00E0A5"/>
        </a:hlink>
        <a:folHlink>
          <a:srgbClr val="00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3_Занавес 7">
        <a:dk1>
          <a:srgbClr val="50688C"/>
        </a:dk1>
        <a:lt1>
          <a:srgbClr val="FFFFFF"/>
        </a:lt1>
        <a:dk2>
          <a:srgbClr val="6E87AC"/>
        </a:dk2>
        <a:lt2>
          <a:srgbClr val="FFFFFF"/>
        </a:lt2>
        <a:accent1>
          <a:srgbClr val="376EA5"/>
        </a:accent1>
        <a:accent2>
          <a:srgbClr val="445876"/>
        </a:accent2>
        <a:accent3>
          <a:srgbClr val="BAC3D2"/>
        </a:accent3>
        <a:accent4>
          <a:srgbClr val="DADADA"/>
        </a:accent4>
        <a:accent5>
          <a:srgbClr val="AEBACF"/>
        </a:accent5>
        <a:accent6>
          <a:srgbClr val="3D4F6A"/>
        </a:accent6>
        <a:hlink>
          <a:srgbClr val="66C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3_Занавес 8">
        <a:dk1>
          <a:srgbClr val="000000"/>
        </a:dk1>
        <a:lt1>
          <a:srgbClr val="DDDCC5"/>
        </a:lt1>
        <a:dk2>
          <a:srgbClr val="000000"/>
        </a:dk2>
        <a:lt2>
          <a:srgbClr val="C9C6A5"/>
        </a:lt2>
        <a:accent1>
          <a:srgbClr val="C0C0C0"/>
        </a:accent1>
        <a:accent2>
          <a:srgbClr val="B0AC90"/>
        </a:accent2>
        <a:accent3>
          <a:srgbClr val="EBEBDF"/>
        </a:accent3>
        <a:accent4>
          <a:srgbClr val="000000"/>
        </a:accent4>
        <a:accent5>
          <a:srgbClr val="DCDCDC"/>
        </a:accent5>
        <a:accent6>
          <a:srgbClr val="9F9B82"/>
        </a:accent6>
        <a:hlink>
          <a:srgbClr val="666699"/>
        </a:hlink>
        <a:folHlink>
          <a:srgbClr val="905C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3_Занавес 9">
        <a:dk1>
          <a:srgbClr val="000000"/>
        </a:dk1>
        <a:lt1>
          <a:srgbClr val="FFFFFF"/>
        </a:lt1>
        <a:dk2>
          <a:srgbClr val="000099"/>
        </a:dk2>
        <a:lt2>
          <a:srgbClr val="DDDDDD"/>
        </a:lt2>
        <a:accent1>
          <a:srgbClr val="C6D4D4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DFE6E6"/>
        </a:accent5>
        <a:accent6>
          <a:srgbClr val="AEAEAE"/>
        </a:accent6>
        <a:hlink>
          <a:srgbClr val="6600FF"/>
        </a:hlink>
        <a:folHlink>
          <a:srgbClr val="9900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19_Занавес">
  <a:themeElements>
    <a:clrScheme name="19_Занавес 2">
      <a:dk1>
        <a:srgbClr val="000066"/>
      </a:dk1>
      <a:lt1>
        <a:srgbClr val="FFFFFF"/>
      </a:lt1>
      <a:dk2>
        <a:srgbClr val="000099"/>
      </a:dk2>
      <a:lt2>
        <a:srgbClr val="D8F6F8"/>
      </a:lt2>
      <a:accent1>
        <a:srgbClr val="0099FF"/>
      </a:accent1>
      <a:accent2>
        <a:srgbClr val="00003A"/>
      </a:accent2>
      <a:accent3>
        <a:srgbClr val="AAAACA"/>
      </a:accent3>
      <a:accent4>
        <a:srgbClr val="DADADA"/>
      </a:accent4>
      <a:accent5>
        <a:srgbClr val="AACAFF"/>
      </a:accent5>
      <a:accent6>
        <a:srgbClr val="000034"/>
      </a:accent6>
      <a:hlink>
        <a:srgbClr val="DDD925"/>
      </a:hlink>
      <a:folHlink>
        <a:srgbClr val="72C676"/>
      </a:folHlink>
    </a:clrScheme>
    <a:fontScheme name="19_Занавес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19_Занавес 1">
        <a:dk1>
          <a:srgbClr val="602000"/>
        </a:dk1>
        <a:lt1>
          <a:srgbClr val="FFFFFF"/>
        </a:lt1>
        <a:dk2>
          <a:srgbClr val="800000"/>
        </a:dk2>
        <a:lt2>
          <a:srgbClr val="FFFFCC"/>
        </a:lt2>
        <a:accent1>
          <a:srgbClr val="FF3300"/>
        </a:accent1>
        <a:accent2>
          <a:srgbClr val="000000"/>
        </a:accent2>
        <a:accent3>
          <a:srgbClr val="C0AAAA"/>
        </a:accent3>
        <a:accent4>
          <a:srgbClr val="DADADA"/>
        </a:accent4>
        <a:accent5>
          <a:srgbClr val="FFADAA"/>
        </a:accent5>
        <a:accent6>
          <a:srgbClr val="000000"/>
        </a:accent6>
        <a:hlink>
          <a:srgbClr val="EBF25A"/>
        </a:hlink>
        <a:folHlink>
          <a:srgbClr val="F2AA6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9_Занавес 2">
        <a:dk1>
          <a:srgbClr val="000066"/>
        </a:dk1>
        <a:lt1>
          <a:srgbClr val="FFFFFF"/>
        </a:lt1>
        <a:dk2>
          <a:srgbClr val="000099"/>
        </a:dk2>
        <a:lt2>
          <a:srgbClr val="D8F6F8"/>
        </a:lt2>
        <a:accent1>
          <a:srgbClr val="0099FF"/>
        </a:accent1>
        <a:accent2>
          <a:srgbClr val="00003A"/>
        </a:accent2>
        <a:accent3>
          <a:srgbClr val="AAAACA"/>
        </a:accent3>
        <a:accent4>
          <a:srgbClr val="DADADA"/>
        </a:accent4>
        <a:accent5>
          <a:srgbClr val="AACAFF"/>
        </a:accent5>
        <a:accent6>
          <a:srgbClr val="000034"/>
        </a:accent6>
        <a:hlink>
          <a:srgbClr val="DDD925"/>
        </a:hlink>
        <a:folHlink>
          <a:srgbClr val="72C67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9_Занавес 3">
        <a:dk1>
          <a:srgbClr val="4C3D57"/>
        </a:dk1>
        <a:lt1>
          <a:srgbClr val="FFFFFF"/>
        </a:lt1>
        <a:dk2>
          <a:srgbClr val="660066"/>
        </a:dk2>
        <a:lt2>
          <a:srgbClr val="FDFBE3"/>
        </a:lt2>
        <a:accent1>
          <a:srgbClr val="976C9E"/>
        </a:accent1>
        <a:accent2>
          <a:srgbClr val="1E1822"/>
        </a:accent2>
        <a:accent3>
          <a:srgbClr val="B8AAB8"/>
        </a:accent3>
        <a:accent4>
          <a:srgbClr val="DADADA"/>
        </a:accent4>
        <a:accent5>
          <a:srgbClr val="C9BACC"/>
        </a:accent5>
        <a:accent6>
          <a:srgbClr val="1A151E"/>
        </a:accent6>
        <a:hlink>
          <a:srgbClr val="D8C460"/>
        </a:hlink>
        <a:folHlink>
          <a:srgbClr val="C3C2B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9_Занавес 4">
        <a:dk1>
          <a:srgbClr val="334D3F"/>
        </a:dk1>
        <a:lt1>
          <a:srgbClr val="FFFFFF"/>
        </a:lt1>
        <a:dk2>
          <a:srgbClr val="008000"/>
        </a:dk2>
        <a:lt2>
          <a:srgbClr val="D3F1DB"/>
        </a:lt2>
        <a:accent1>
          <a:srgbClr val="4A6D84"/>
        </a:accent1>
        <a:accent2>
          <a:srgbClr val="213329"/>
        </a:accent2>
        <a:accent3>
          <a:srgbClr val="AAC0AA"/>
        </a:accent3>
        <a:accent4>
          <a:srgbClr val="DADADA"/>
        </a:accent4>
        <a:accent5>
          <a:srgbClr val="B1BAC2"/>
        </a:accent5>
        <a:accent6>
          <a:srgbClr val="1D2D24"/>
        </a:accent6>
        <a:hlink>
          <a:srgbClr val="F0B100"/>
        </a:hlink>
        <a:folHlink>
          <a:srgbClr val="C3710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9_Занавес 5">
        <a:dk1>
          <a:srgbClr val="566858"/>
        </a:dk1>
        <a:lt1>
          <a:srgbClr val="FFFFFF"/>
        </a:lt1>
        <a:dk2>
          <a:srgbClr val="6D8771"/>
        </a:dk2>
        <a:lt2>
          <a:srgbClr val="ECECB2"/>
        </a:lt2>
        <a:accent1>
          <a:srgbClr val="76A571"/>
        </a:accent1>
        <a:accent2>
          <a:srgbClr val="465648"/>
        </a:accent2>
        <a:accent3>
          <a:srgbClr val="BAC3BB"/>
        </a:accent3>
        <a:accent4>
          <a:srgbClr val="DADADA"/>
        </a:accent4>
        <a:accent5>
          <a:srgbClr val="BDCFBB"/>
        </a:accent5>
        <a:accent6>
          <a:srgbClr val="3F4D40"/>
        </a:accent6>
        <a:hlink>
          <a:srgbClr val="FFDC0B"/>
        </a:hlink>
        <a:folHlink>
          <a:srgbClr val="FC991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9_Занавес 6">
        <a:dk1>
          <a:srgbClr val="0A6866"/>
        </a:dk1>
        <a:lt1>
          <a:srgbClr val="FFFFFF"/>
        </a:lt1>
        <a:dk2>
          <a:srgbClr val="0D8784"/>
        </a:dk2>
        <a:lt2>
          <a:srgbClr val="B8DEC6"/>
        </a:lt2>
        <a:accent1>
          <a:srgbClr val="3C7652"/>
        </a:accent1>
        <a:accent2>
          <a:srgbClr val="005250"/>
        </a:accent2>
        <a:accent3>
          <a:srgbClr val="AAC3C2"/>
        </a:accent3>
        <a:accent4>
          <a:srgbClr val="DADADA"/>
        </a:accent4>
        <a:accent5>
          <a:srgbClr val="AFBDB3"/>
        </a:accent5>
        <a:accent6>
          <a:srgbClr val="004948"/>
        </a:accent6>
        <a:hlink>
          <a:srgbClr val="00E0A5"/>
        </a:hlink>
        <a:folHlink>
          <a:srgbClr val="00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9_Занавес 7">
        <a:dk1>
          <a:srgbClr val="50688C"/>
        </a:dk1>
        <a:lt1>
          <a:srgbClr val="FFFFFF"/>
        </a:lt1>
        <a:dk2>
          <a:srgbClr val="6E87AC"/>
        </a:dk2>
        <a:lt2>
          <a:srgbClr val="FFFFFF"/>
        </a:lt2>
        <a:accent1>
          <a:srgbClr val="376EA5"/>
        </a:accent1>
        <a:accent2>
          <a:srgbClr val="445876"/>
        </a:accent2>
        <a:accent3>
          <a:srgbClr val="BAC3D2"/>
        </a:accent3>
        <a:accent4>
          <a:srgbClr val="DADADA"/>
        </a:accent4>
        <a:accent5>
          <a:srgbClr val="AEBACF"/>
        </a:accent5>
        <a:accent6>
          <a:srgbClr val="3D4F6A"/>
        </a:accent6>
        <a:hlink>
          <a:srgbClr val="66C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9_Занавес 8">
        <a:dk1>
          <a:srgbClr val="000000"/>
        </a:dk1>
        <a:lt1>
          <a:srgbClr val="DDDCC5"/>
        </a:lt1>
        <a:dk2>
          <a:srgbClr val="000000"/>
        </a:dk2>
        <a:lt2>
          <a:srgbClr val="C9C6A5"/>
        </a:lt2>
        <a:accent1>
          <a:srgbClr val="C0C0C0"/>
        </a:accent1>
        <a:accent2>
          <a:srgbClr val="B0AC90"/>
        </a:accent2>
        <a:accent3>
          <a:srgbClr val="EBEBDF"/>
        </a:accent3>
        <a:accent4>
          <a:srgbClr val="000000"/>
        </a:accent4>
        <a:accent5>
          <a:srgbClr val="DCDCDC"/>
        </a:accent5>
        <a:accent6>
          <a:srgbClr val="9F9B82"/>
        </a:accent6>
        <a:hlink>
          <a:srgbClr val="666699"/>
        </a:hlink>
        <a:folHlink>
          <a:srgbClr val="905C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9_Занавес 9">
        <a:dk1>
          <a:srgbClr val="000000"/>
        </a:dk1>
        <a:lt1>
          <a:srgbClr val="FFFFFF"/>
        </a:lt1>
        <a:dk2>
          <a:srgbClr val="000099"/>
        </a:dk2>
        <a:lt2>
          <a:srgbClr val="DDDDDD"/>
        </a:lt2>
        <a:accent1>
          <a:srgbClr val="C6D4D4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DFE6E6"/>
        </a:accent5>
        <a:accent6>
          <a:srgbClr val="AEAEAE"/>
        </a:accent6>
        <a:hlink>
          <a:srgbClr val="6600FF"/>
        </a:hlink>
        <a:folHlink>
          <a:srgbClr val="9900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4.xml><?xml version="1.0" encoding="utf-8"?>
<a:theme xmlns:a="http://schemas.openxmlformats.org/drawingml/2006/main" name="17_Занавес">
  <a:themeElements>
    <a:clrScheme name="17_Занавес 2">
      <a:dk1>
        <a:srgbClr val="000066"/>
      </a:dk1>
      <a:lt1>
        <a:srgbClr val="FFFFFF"/>
      </a:lt1>
      <a:dk2>
        <a:srgbClr val="000099"/>
      </a:dk2>
      <a:lt2>
        <a:srgbClr val="D8F6F8"/>
      </a:lt2>
      <a:accent1>
        <a:srgbClr val="0099FF"/>
      </a:accent1>
      <a:accent2>
        <a:srgbClr val="00003A"/>
      </a:accent2>
      <a:accent3>
        <a:srgbClr val="AAAACA"/>
      </a:accent3>
      <a:accent4>
        <a:srgbClr val="DADADA"/>
      </a:accent4>
      <a:accent5>
        <a:srgbClr val="AACAFF"/>
      </a:accent5>
      <a:accent6>
        <a:srgbClr val="000034"/>
      </a:accent6>
      <a:hlink>
        <a:srgbClr val="DDD925"/>
      </a:hlink>
      <a:folHlink>
        <a:srgbClr val="72C676"/>
      </a:folHlink>
    </a:clrScheme>
    <a:fontScheme name="17_Занавес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17_Занавес 1">
        <a:dk1>
          <a:srgbClr val="602000"/>
        </a:dk1>
        <a:lt1>
          <a:srgbClr val="FFFFFF"/>
        </a:lt1>
        <a:dk2>
          <a:srgbClr val="800000"/>
        </a:dk2>
        <a:lt2>
          <a:srgbClr val="FFFFCC"/>
        </a:lt2>
        <a:accent1>
          <a:srgbClr val="FF3300"/>
        </a:accent1>
        <a:accent2>
          <a:srgbClr val="000000"/>
        </a:accent2>
        <a:accent3>
          <a:srgbClr val="C0AAAA"/>
        </a:accent3>
        <a:accent4>
          <a:srgbClr val="DADADA"/>
        </a:accent4>
        <a:accent5>
          <a:srgbClr val="FFADAA"/>
        </a:accent5>
        <a:accent6>
          <a:srgbClr val="000000"/>
        </a:accent6>
        <a:hlink>
          <a:srgbClr val="EBF25A"/>
        </a:hlink>
        <a:folHlink>
          <a:srgbClr val="F2AA6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7_Занавес 2">
        <a:dk1>
          <a:srgbClr val="000066"/>
        </a:dk1>
        <a:lt1>
          <a:srgbClr val="FFFFFF"/>
        </a:lt1>
        <a:dk2>
          <a:srgbClr val="000099"/>
        </a:dk2>
        <a:lt2>
          <a:srgbClr val="D8F6F8"/>
        </a:lt2>
        <a:accent1>
          <a:srgbClr val="0099FF"/>
        </a:accent1>
        <a:accent2>
          <a:srgbClr val="00003A"/>
        </a:accent2>
        <a:accent3>
          <a:srgbClr val="AAAACA"/>
        </a:accent3>
        <a:accent4>
          <a:srgbClr val="DADADA"/>
        </a:accent4>
        <a:accent5>
          <a:srgbClr val="AACAFF"/>
        </a:accent5>
        <a:accent6>
          <a:srgbClr val="000034"/>
        </a:accent6>
        <a:hlink>
          <a:srgbClr val="DDD925"/>
        </a:hlink>
        <a:folHlink>
          <a:srgbClr val="72C67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7_Занавес 3">
        <a:dk1>
          <a:srgbClr val="4C3D57"/>
        </a:dk1>
        <a:lt1>
          <a:srgbClr val="FFFFFF"/>
        </a:lt1>
        <a:dk2>
          <a:srgbClr val="660066"/>
        </a:dk2>
        <a:lt2>
          <a:srgbClr val="FDFBE3"/>
        </a:lt2>
        <a:accent1>
          <a:srgbClr val="976C9E"/>
        </a:accent1>
        <a:accent2>
          <a:srgbClr val="1E1822"/>
        </a:accent2>
        <a:accent3>
          <a:srgbClr val="B8AAB8"/>
        </a:accent3>
        <a:accent4>
          <a:srgbClr val="DADADA"/>
        </a:accent4>
        <a:accent5>
          <a:srgbClr val="C9BACC"/>
        </a:accent5>
        <a:accent6>
          <a:srgbClr val="1A151E"/>
        </a:accent6>
        <a:hlink>
          <a:srgbClr val="D8C460"/>
        </a:hlink>
        <a:folHlink>
          <a:srgbClr val="C3C2B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7_Занавес 4">
        <a:dk1>
          <a:srgbClr val="334D3F"/>
        </a:dk1>
        <a:lt1>
          <a:srgbClr val="FFFFFF"/>
        </a:lt1>
        <a:dk2>
          <a:srgbClr val="008000"/>
        </a:dk2>
        <a:lt2>
          <a:srgbClr val="D3F1DB"/>
        </a:lt2>
        <a:accent1>
          <a:srgbClr val="4A6D84"/>
        </a:accent1>
        <a:accent2>
          <a:srgbClr val="213329"/>
        </a:accent2>
        <a:accent3>
          <a:srgbClr val="AAC0AA"/>
        </a:accent3>
        <a:accent4>
          <a:srgbClr val="DADADA"/>
        </a:accent4>
        <a:accent5>
          <a:srgbClr val="B1BAC2"/>
        </a:accent5>
        <a:accent6>
          <a:srgbClr val="1D2D24"/>
        </a:accent6>
        <a:hlink>
          <a:srgbClr val="F0B100"/>
        </a:hlink>
        <a:folHlink>
          <a:srgbClr val="C3710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7_Занавес 5">
        <a:dk1>
          <a:srgbClr val="566858"/>
        </a:dk1>
        <a:lt1>
          <a:srgbClr val="FFFFFF"/>
        </a:lt1>
        <a:dk2>
          <a:srgbClr val="6D8771"/>
        </a:dk2>
        <a:lt2>
          <a:srgbClr val="ECECB2"/>
        </a:lt2>
        <a:accent1>
          <a:srgbClr val="76A571"/>
        </a:accent1>
        <a:accent2>
          <a:srgbClr val="465648"/>
        </a:accent2>
        <a:accent3>
          <a:srgbClr val="BAC3BB"/>
        </a:accent3>
        <a:accent4>
          <a:srgbClr val="DADADA"/>
        </a:accent4>
        <a:accent5>
          <a:srgbClr val="BDCFBB"/>
        </a:accent5>
        <a:accent6>
          <a:srgbClr val="3F4D40"/>
        </a:accent6>
        <a:hlink>
          <a:srgbClr val="FFDC0B"/>
        </a:hlink>
        <a:folHlink>
          <a:srgbClr val="FC991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7_Занавес 6">
        <a:dk1>
          <a:srgbClr val="0A6866"/>
        </a:dk1>
        <a:lt1>
          <a:srgbClr val="FFFFFF"/>
        </a:lt1>
        <a:dk2>
          <a:srgbClr val="0D8784"/>
        </a:dk2>
        <a:lt2>
          <a:srgbClr val="B8DEC6"/>
        </a:lt2>
        <a:accent1>
          <a:srgbClr val="3C7652"/>
        </a:accent1>
        <a:accent2>
          <a:srgbClr val="005250"/>
        </a:accent2>
        <a:accent3>
          <a:srgbClr val="AAC3C2"/>
        </a:accent3>
        <a:accent4>
          <a:srgbClr val="DADADA"/>
        </a:accent4>
        <a:accent5>
          <a:srgbClr val="AFBDB3"/>
        </a:accent5>
        <a:accent6>
          <a:srgbClr val="004948"/>
        </a:accent6>
        <a:hlink>
          <a:srgbClr val="00E0A5"/>
        </a:hlink>
        <a:folHlink>
          <a:srgbClr val="00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7_Занавес 7">
        <a:dk1>
          <a:srgbClr val="50688C"/>
        </a:dk1>
        <a:lt1>
          <a:srgbClr val="FFFFFF"/>
        </a:lt1>
        <a:dk2>
          <a:srgbClr val="6E87AC"/>
        </a:dk2>
        <a:lt2>
          <a:srgbClr val="FFFFFF"/>
        </a:lt2>
        <a:accent1>
          <a:srgbClr val="376EA5"/>
        </a:accent1>
        <a:accent2>
          <a:srgbClr val="445876"/>
        </a:accent2>
        <a:accent3>
          <a:srgbClr val="BAC3D2"/>
        </a:accent3>
        <a:accent4>
          <a:srgbClr val="DADADA"/>
        </a:accent4>
        <a:accent5>
          <a:srgbClr val="AEBACF"/>
        </a:accent5>
        <a:accent6>
          <a:srgbClr val="3D4F6A"/>
        </a:accent6>
        <a:hlink>
          <a:srgbClr val="66C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7_Занавес 8">
        <a:dk1>
          <a:srgbClr val="000000"/>
        </a:dk1>
        <a:lt1>
          <a:srgbClr val="DDDCC5"/>
        </a:lt1>
        <a:dk2>
          <a:srgbClr val="000000"/>
        </a:dk2>
        <a:lt2>
          <a:srgbClr val="C9C6A5"/>
        </a:lt2>
        <a:accent1>
          <a:srgbClr val="C0C0C0"/>
        </a:accent1>
        <a:accent2>
          <a:srgbClr val="B0AC90"/>
        </a:accent2>
        <a:accent3>
          <a:srgbClr val="EBEBDF"/>
        </a:accent3>
        <a:accent4>
          <a:srgbClr val="000000"/>
        </a:accent4>
        <a:accent5>
          <a:srgbClr val="DCDCDC"/>
        </a:accent5>
        <a:accent6>
          <a:srgbClr val="9F9B82"/>
        </a:accent6>
        <a:hlink>
          <a:srgbClr val="666699"/>
        </a:hlink>
        <a:folHlink>
          <a:srgbClr val="905C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7_Занавес 9">
        <a:dk1>
          <a:srgbClr val="000000"/>
        </a:dk1>
        <a:lt1>
          <a:srgbClr val="FFFFFF"/>
        </a:lt1>
        <a:dk2>
          <a:srgbClr val="000099"/>
        </a:dk2>
        <a:lt2>
          <a:srgbClr val="DDDDDD"/>
        </a:lt2>
        <a:accent1>
          <a:srgbClr val="C6D4D4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DFE6E6"/>
        </a:accent5>
        <a:accent6>
          <a:srgbClr val="AEAEAE"/>
        </a:accent6>
        <a:hlink>
          <a:srgbClr val="6600FF"/>
        </a:hlink>
        <a:folHlink>
          <a:srgbClr val="9900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5.xml><?xml version="1.0" encoding="utf-8"?>
<a:theme xmlns:a="http://schemas.openxmlformats.org/drawingml/2006/main" name="8_Занавес">
  <a:themeElements>
    <a:clrScheme name="8_Занавес 2">
      <a:dk1>
        <a:srgbClr val="000066"/>
      </a:dk1>
      <a:lt1>
        <a:srgbClr val="FFFFFF"/>
      </a:lt1>
      <a:dk2>
        <a:srgbClr val="000099"/>
      </a:dk2>
      <a:lt2>
        <a:srgbClr val="D8F6F8"/>
      </a:lt2>
      <a:accent1>
        <a:srgbClr val="0099FF"/>
      </a:accent1>
      <a:accent2>
        <a:srgbClr val="00003A"/>
      </a:accent2>
      <a:accent3>
        <a:srgbClr val="AAAACA"/>
      </a:accent3>
      <a:accent4>
        <a:srgbClr val="DADADA"/>
      </a:accent4>
      <a:accent5>
        <a:srgbClr val="AACAFF"/>
      </a:accent5>
      <a:accent6>
        <a:srgbClr val="000034"/>
      </a:accent6>
      <a:hlink>
        <a:srgbClr val="DDD925"/>
      </a:hlink>
      <a:folHlink>
        <a:srgbClr val="72C676"/>
      </a:folHlink>
    </a:clrScheme>
    <a:fontScheme name="8_Занавес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8_Занавес 1">
        <a:dk1>
          <a:srgbClr val="602000"/>
        </a:dk1>
        <a:lt1>
          <a:srgbClr val="FFFFFF"/>
        </a:lt1>
        <a:dk2>
          <a:srgbClr val="800000"/>
        </a:dk2>
        <a:lt2>
          <a:srgbClr val="FFFFCC"/>
        </a:lt2>
        <a:accent1>
          <a:srgbClr val="FF3300"/>
        </a:accent1>
        <a:accent2>
          <a:srgbClr val="000000"/>
        </a:accent2>
        <a:accent3>
          <a:srgbClr val="C0AAAA"/>
        </a:accent3>
        <a:accent4>
          <a:srgbClr val="DADADA"/>
        </a:accent4>
        <a:accent5>
          <a:srgbClr val="FFADAA"/>
        </a:accent5>
        <a:accent6>
          <a:srgbClr val="000000"/>
        </a:accent6>
        <a:hlink>
          <a:srgbClr val="EBF25A"/>
        </a:hlink>
        <a:folHlink>
          <a:srgbClr val="F2AA6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Занавес 2">
        <a:dk1>
          <a:srgbClr val="000066"/>
        </a:dk1>
        <a:lt1>
          <a:srgbClr val="FFFFFF"/>
        </a:lt1>
        <a:dk2>
          <a:srgbClr val="000099"/>
        </a:dk2>
        <a:lt2>
          <a:srgbClr val="D8F6F8"/>
        </a:lt2>
        <a:accent1>
          <a:srgbClr val="0099FF"/>
        </a:accent1>
        <a:accent2>
          <a:srgbClr val="00003A"/>
        </a:accent2>
        <a:accent3>
          <a:srgbClr val="AAAACA"/>
        </a:accent3>
        <a:accent4>
          <a:srgbClr val="DADADA"/>
        </a:accent4>
        <a:accent5>
          <a:srgbClr val="AACAFF"/>
        </a:accent5>
        <a:accent6>
          <a:srgbClr val="000034"/>
        </a:accent6>
        <a:hlink>
          <a:srgbClr val="DDD925"/>
        </a:hlink>
        <a:folHlink>
          <a:srgbClr val="72C67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Занавес 3">
        <a:dk1>
          <a:srgbClr val="4C3D57"/>
        </a:dk1>
        <a:lt1>
          <a:srgbClr val="FFFFFF"/>
        </a:lt1>
        <a:dk2>
          <a:srgbClr val="660066"/>
        </a:dk2>
        <a:lt2>
          <a:srgbClr val="FDFBE3"/>
        </a:lt2>
        <a:accent1>
          <a:srgbClr val="976C9E"/>
        </a:accent1>
        <a:accent2>
          <a:srgbClr val="1E1822"/>
        </a:accent2>
        <a:accent3>
          <a:srgbClr val="B8AAB8"/>
        </a:accent3>
        <a:accent4>
          <a:srgbClr val="DADADA"/>
        </a:accent4>
        <a:accent5>
          <a:srgbClr val="C9BACC"/>
        </a:accent5>
        <a:accent6>
          <a:srgbClr val="1A151E"/>
        </a:accent6>
        <a:hlink>
          <a:srgbClr val="D8C460"/>
        </a:hlink>
        <a:folHlink>
          <a:srgbClr val="C3C2B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Занавес 4">
        <a:dk1>
          <a:srgbClr val="334D3F"/>
        </a:dk1>
        <a:lt1>
          <a:srgbClr val="FFFFFF"/>
        </a:lt1>
        <a:dk2>
          <a:srgbClr val="008000"/>
        </a:dk2>
        <a:lt2>
          <a:srgbClr val="D3F1DB"/>
        </a:lt2>
        <a:accent1>
          <a:srgbClr val="4A6D84"/>
        </a:accent1>
        <a:accent2>
          <a:srgbClr val="213329"/>
        </a:accent2>
        <a:accent3>
          <a:srgbClr val="AAC0AA"/>
        </a:accent3>
        <a:accent4>
          <a:srgbClr val="DADADA"/>
        </a:accent4>
        <a:accent5>
          <a:srgbClr val="B1BAC2"/>
        </a:accent5>
        <a:accent6>
          <a:srgbClr val="1D2D24"/>
        </a:accent6>
        <a:hlink>
          <a:srgbClr val="F0B100"/>
        </a:hlink>
        <a:folHlink>
          <a:srgbClr val="C3710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Занавес 5">
        <a:dk1>
          <a:srgbClr val="566858"/>
        </a:dk1>
        <a:lt1>
          <a:srgbClr val="FFFFFF"/>
        </a:lt1>
        <a:dk2>
          <a:srgbClr val="6D8771"/>
        </a:dk2>
        <a:lt2>
          <a:srgbClr val="ECECB2"/>
        </a:lt2>
        <a:accent1>
          <a:srgbClr val="76A571"/>
        </a:accent1>
        <a:accent2>
          <a:srgbClr val="465648"/>
        </a:accent2>
        <a:accent3>
          <a:srgbClr val="BAC3BB"/>
        </a:accent3>
        <a:accent4>
          <a:srgbClr val="DADADA"/>
        </a:accent4>
        <a:accent5>
          <a:srgbClr val="BDCFBB"/>
        </a:accent5>
        <a:accent6>
          <a:srgbClr val="3F4D40"/>
        </a:accent6>
        <a:hlink>
          <a:srgbClr val="FFDC0B"/>
        </a:hlink>
        <a:folHlink>
          <a:srgbClr val="FC991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Занавес 6">
        <a:dk1>
          <a:srgbClr val="0A6866"/>
        </a:dk1>
        <a:lt1>
          <a:srgbClr val="FFFFFF"/>
        </a:lt1>
        <a:dk2>
          <a:srgbClr val="0D8784"/>
        </a:dk2>
        <a:lt2>
          <a:srgbClr val="B8DEC6"/>
        </a:lt2>
        <a:accent1>
          <a:srgbClr val="3C7652"/>
        </a:accent1>
        <a:accent2>
          <a:srgbClr val="005250"/>
        </a:accent2>
        <a:accent3>
          <a:srgbClr val="AAC3C2"/>
        </a:accent3>
        <a:accent4>
          <a:srgbClr val="DADADA"/>
        </a:accent4>
        <a:accent5>
          <a:srgbClr val="AFBDB3"/>
        </a:accent5>
        <a:accent6>
          <a:srgbClr val="004948"/>
        </a:accent6>
        <a:hlink>
          <a:srgbClr val="00E0A5"/>
        </a:hlink>
        <a:folHlink>
          <a:srgbClr val="00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Занавес 7">
        <a:dk1>
          <a:srgbClr val="50688C"/>
        </a:dk1>
        <a:lt1>
          <a:srgbClr val="FFFFFF"/>
        </a:lt1>
        <a:dk2>
          <a:srgbClr val="6E87AC"/>
        </a:dk2>
        <a:lt2>
          <a:srgbClr val="FFFFFF"/>
        </a:lt2>
        <a:accent1>
          <a:srgbClr val="376EA5"/>
        </a:accent1>
        <a:accent2>
          <a:srgbClr val="445876"/>
        </a:accent2>
        <a:accent3>
          <a:srgbClr val="BAC3D2"/>
        </a:accent3>
        <a:accent4>
          <a:srgbClr val="DADADA"/>
        </a:accent4>
        <a:accent5>
          <a:srgbClr val="AEBACF"/>
        </a:accent5>
        <a:accent6>
          <a:srgbClr val="3D4F6A"/>
        </a:accent6>
        <a:hlink>
          <a:srgbClr val="66C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Занавес 8">
        <a:dk1>
          <a:srgbClr val="000000"/>
        </a:dk1>
        <a:lt1>
          <a:srgbClr val="DDDCC5"/>
        </a:lt1>
        <a:dk2>
          <a:srgbClr val="000000"/>
        </a:dk2>
        <a:lt2>
          <a:srgbClr val="C9C6A5"/>
        </a:lt2>
        <a:accent1>
          <a:srgbClr val="C0C0C0"/>
        </a:accent1>
        <a:accent2>
          <a:srgbClr val="B0AC90"/>
        </a:accent2>
        <a:accent3>
          <a:srgbClr val="EBEBDF"/>
        </a:accent3>
        <a:accent4>
          <a:srgbClr val="000000"/>
        </a:accent4>
        <a:accent5>
          <a:srgbClr val="DCDCDC"/>
        </a:accent5>
        <a:accent6>
          <a:srgbClr val="9F9B82"/>
        </a:accent6>
        <a:hlink>
          <a:srgbClr val="666699"/>
        </a:hlink>
        <a:folHlink>
          <a:srgbClr val="905C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Занавес 9">
        <a:dk1>
          <a:srgbClr val="000000"/>
        </a:dk1>
        <a:lt1>
          <a:srgbClr val="FFFFFF"/>
        </a:lt1>
        <a:dk2>
          <a:srgbClr val="000099"/>
        </a:dk2>
        <a:lt2>
          <a:srgbClr val="DDDDDD"/>
        </a:lt2>
        <a:accent1>
          <a:srgbClr val="C6D4D4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DFE6E6"/>
        </a:accent5>
        <a:accent6>
          <a:srgbClr val="AEAEAE"/>
        </a:accent6>
        <a:hlink>
          <a:srgbClr val="6600FF"/>
        </a:hlink>
        <a:folHlink>
          <a:srgbClr val="9900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6.xml><?xml version="1.0" encoding="utf-8"?>
<a:theme xmlns:a="http://schemas.openxmlformats.org/drawingml/2006/main" name="20_Занавес">
  <a:themeElements>
    <a:clrScheme name="20_Занавес 2">
      <a:dk1>
        <a:srgbClr val="000066"/>
      </a:dk1>
      <a:lt1>
        <a:srgbClr val="FFFFFF"/>
      </a:lt1>
      <a:dk2>
        <a:srgbClr val="000099"/>
      </a:dk2>
      <a:lt2>
        <a:srgbClr val="D8F6F8"/>
      </a:lt2>
      <a:accent1>
        <a:srgbClr val="0099FF"/>
      </a:accent1>
      <a:accent2>
        <a:srgbClr val="00003A"/>
      </a:accent2>
      <a:accent3>
        <a:srgbClr val="AAAACA"/>
      </a:accent3>
      <a:accent4>
        <a:srgbClr val="DADADA"/>
      </a:accent4>
      <a:accent5>
        <a:srgbClr val="AACAFF"/>
      </a:accent5>
      <a:accent6>
        <a:srgbClr val="000034"/>
      </a:accent6>
      <a:hlink>
        <a:srgbClr val="DDD925"/>
      </a:hlink>
      <a:folHlink>
        <a:srgbClr val="72C676"/>
      </a:folHlink>
    </a:clrScheme>
    <a:fontScheme name="20_Занавес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20_Занавес 1">
        <a:dk1>
          <a:srgbClr val="602000"/>
        </a:dk1>
        <a:lt1>
          <a:srgbClr val="FFFFFF"/>
        </a:lt1>
        <a:dk2>
          <a:srgbClr val="800000"/>
        </a:dk2>
        <a:lt2>
          <a:srgbClr val="FFFFCC"/>
        </a:lt2>
        <a:accent1>
          <a:srgbClr val="FF3300"/>
        </a:accent1>
        <a:accent2>
          <a:srgbClr val="000000"/>
        </a:accent2>
        <a:accent3>
          <a:srgbClr val="C0AAAA"/>
        </a:accent3>
        <a:accent4>
          <a:srgbClr val="DADADA"/>
        </a:accent4>
        <a:accent5>
          <a:srgbClr val="FFADAA"/>
        </a:accent5>
        <a:accent6>
          <a:srgbClr val="000000"/>
        </a:accent6>
        <a:hlink>
          <a:srgbClr val="EBF25A"/>
        </a:hlink>
        <a:folHlink>
          <a:srgbClr val="F2AA6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0_Занавес 2">
        <a:dk1>
          <a:srgbClr val="000066"/>
        </a:dk1>
        <a:lt1>
          <a:srgbClr val="FFFFFF"/>
        </a:lt1>
        <a:dk2>
          <a:srgbClr val="000099"/>
        </a:dk2>
        <a:lt2>
          <a:srgbClr val="D8F6F8"/>
        </a:lt2>
        <a:accent1>
          <a:srgbClr val="0099FF"/>
        </a:accent1>
        <a:accent2>
          <a:srgbClr val="00003A"/>
        </a:accent2>
        <a:accent3>
          <a:srgbClr val="AAAACA"/>
        </a:accent3>
        <a:accent4>
          <a:srgbClr val="DADADA"/>
        </a:accent4>
        <a:accent5>
          <a:srgbClr val="AACAFF"/>
        </a:accent5>
        <a:accent6>
          <a:srgbClr val="000034"/>
        </a:accent6>
        <a:hlink>
          <a:srgbClr val="DDD925"/>
        </a:hlink>
        <a:folHlink>
          <a:srgbClr val="72C67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0_Занавес 3">
        <a:dk1>
          <a:srgbClr val="4C3D57"/>
        </a:dk1>
        <a:lt1>
          <a:srgbClr val="FFFFFF"/>
        </a:lt1>
        <a:dk2>
          <a:srgbClr val="660066"/>
        </a:dk2>
        <a:lt2>
          <a:srgbClr val="FDFBE3"/>
        </a:lt2>
        <a:accent1>
          <a:srgbClr val="976C9E"/>
        </a:accent1>
        <a:accent2>
          <a:srgbClr val="1E1822"/>
        </a:accent2>
        <a:accent3>
          <a:srgbClr val="B8AAB8"/>
        </a:accent3>
        <a:accent4>
          <a:srgbClr val="DADADA"/>
        </a:accent4>
        <a:accent5>
          <a:srgbClr val="C9BACC"/>
        </a:accent5>
        <a:accent6>
          <a:srgbClr val="1A151E"/>
        </a:accent6>
        <a:hlink>
          <a:srgbClr val="D8C460"/>
        </a:hlink>
        <a:folHlink>
          <a:srgbClr val="C3C2B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0_Занавес 4">
        <a:dk1>
          <a:srgbClr val="334D3F"/>
        </a:dk1>
        <a:lt1>
          <a:srgbClr val="FFFFFF"/>
        </a:lt1>
        <a:dk2>
          <a:srgbClr val="008000"/>
        </a:dk2>
        <a:lt2>
          <a:srgbClr val="D3F1DB"/>
        </a:lt2>
        <a:accent1>
          <a:srgbClr val="4A6D84"/>
        </a:accent1>
        <a:accent2>
          <a:srgbClr val="213329"/>
        </a:accent2>
        <a:accent3>
          <a:srgbClr val="AAC0AA"/>
        </a:accent3>
        <a:accent4>
          <a:srgbClr val="DADADA"/>
        </a:accent4>
        <a:accent5>
          <a:srgbClr val="B1BAC2"/>
        </a:accent5>
        <a:accent6>
          <a:srgbClr val="1D2D24"/>
        </a:accent6>
        <a:hlink>
          <a:srgbClr val="F0B100"/>
        </a:hlink>
        <a:folHlink>
          <a:srgbClr val="C3710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0_Занавес 5">
        <a:dk1>
          <a:srgbClr val="566858"/>
        </a:dk1>
        <a:lt1>
          <a:srgbClr val="FFFFFF"/>
        </a:lt1>
        <a:dk2>
          <a:srgbClr val="6D8771"/>
        </a:dk2>
        <a:lt2>
          <a:srgbClr val="ECECB2"/>
        </a:lt2>
        <a:accent1>
          <a:srgbClr val="76A571"/>
        </a:accent1>
        <a:accent2>
          <a:srgbClr val="465648"/>
        </a:accent2>
        <a:accent3>
          <a:srgbClr val="BAC3BB"/>
        </a:accent3>
        <a:accent4>
          <a:srgbClr val="DADADA"/>
        </a:accent4>
        <a:accent5>
          <a:srgbClr val="BDCFBB"/>
        </a:accent5>
        <a:accent6>
          <a:srgbClr val="3F4D40"/>
        </a:accent6>
        <a:hlink>
          <a:srgbClr val="FFDC0B"/>
        </a:hlink>
        <a:folHlink>
          <a:srgbClr val="FC991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0_Занавес 6">
        <a:dk1>
          <a:srgbClr val="0A6866"/>
        </a:dk1>
        <a:lt1>
          <a:srgbClr val="FFFFFF"/>
        </a:lt1>
        <a:dk2>
          <a:srgbClr val="0D8784"/>
        </a:dk2>
        <a:lt2>
          <a:srgbClr val="B8DEC6"/>
        </a:lt2>
        <a:accent1>
          <a:srgbClr val="3C7652"/>
        </a:accent1>
        <a:accent2>
          <a:srgbClr val="005250"/>
        </a:accent2>
        <a:accent3>
          <a:srgbClr val="AAC3C2"/>
        </a:accent3>
        <a:accent4>
          <a:srgbClr val="DADADA"/>
        </a:accent4>
        <a:accent5>
          <a:srgbClr val="AFBDB3"/>
        </a:accent5>
        <a:accent6>
          <a:srgbClr val="004948"/>
        </a:accent6>
        <a:hlink>
          <a:srgbClr val="00E0A5"/>
        </a:hlink>
        <a:folHlink>
          <a:srgbClr val="00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0_Занавес 7">
        <a:dk1>
          <a:srgbClr val="50688C"/>
        </a:dk1>
        <a:lt1>
          <a:srgbClr val="FFFFFF"/>
        </a:lt1>
        <a:dk2>
          <a:srgbClr val="6E87AC"/>
        </a:dk2>
        <a:lt2>
          <a:srgbClr val="FFFFFF"/>
        </a:lt2>
        <a:accent1>
          <a:srgbClr val="376EA5"/>
        </a:accent1>
        <a:accent2>
          <a:srgbClr val="445876"/>
        </a:accent2>
        <a:accent3>
          <a:srgbClr val="BAC3D2"/>
        </a:accent3>
        <a:accent4>
          <a:srgbClr val="DADADA"/>
        </a:accent4>
        <a:accent5>
          <a:srgbClr val="AEBACF"/>
        </a:accent5>
        <a:accent6>
          <a:srgbClr val="3D4F6A"/>
        </a:accent6>
        <a:hlink>
          <a:srgbClr val="66C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0_Занавес 8">
        <a:dk1>
          <a:srgbClr val="000000"/>
        </a:dk1>
        <a:lt1>
          <a:srgbClr val="DDDCC5"/>
        </a:lt1>
        <a:dk2>
          <a:srgbClr val="000000"/>
        </a:dk2>
        <a:lt2>
          <a:srgbClr val="C9C6A5"/>
        </a:lt2>
        <a:accent1>
          <a:srgbClr val="C0C0C0"/>
        </a:accent1>
        <a:accent2>
          <a:srgbClr val="B0AC90"/>
        </a:accent2>
        <a:accent3>
          <a:srgbClr val="EBEBDF"/>
        </a:accent3>
        <a:accent4>
          <a:srgbClr val="000000"/>
        </a:accent4>
        <a:accent5>
          <a:srgbClr val="DCDCDC"/>
        </a:accent5>
        <a:accent6>
          <a:srgbClr val="9F9B82"/>
        </a:accent6>
        <a:hlink>
          <a:srgbClr val="666699"/>
        </a:hlink>
        <a:folHlink>
          <a:srgbClr val="905C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0_Занавес 9">
        <a:dk1>
          <a:srgbClr val="000000"/>
        </a:dk1>
        <a:lt1>
          <a:srgbClr val="FFFFFF"/>
        </a:lt1>
        <a:dk2>
          <a:srgbClr val="000099"/>
        </a:dk2>
        <a:lt2>
          <a:srgbClr val="DDDDDD"/>
        </a:lt2>
        <a:accent1>
          <a:srgbClr val="C6D4D4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DFE6E6"/>
        </a:accent5>
        <a:accent6>
          <a:srgbClr val="AEAEAE"/>
        </a:accent6>
        <a:hlink>
          <a:srgbClr val="6600FF"/>
        </a:hlink>
        <a:folHlink>
          <a:srgbClr val="9900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7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rep</Template>
  <TotalTime>8687</TotalTime>
  <Words>1226</Words>
  <Application>Microsoft Office PowerPoint</Application>
  <PresentationFormat>Экран (4:3)</PresentationFormat>
  <Paragraphs>195</Paragraphs>
  <Slides>31</Slides>
  <Notes>26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16</vt:i4>
      </vt:variant>
      <vt:variant>
        <vt:lpstr>Заголовки слайдов</vt:lpstr>
      </vt:variant>
      <vt:variant>
        <vt:i4>31</vt:i4>
      </vt:variant>
    </vt:vector>
  </HeadingPairs>
  <TitlesOfParts>
    <vt:vector size="52" baseType="lpstr">
      <vt:lpstr>Arial</vt:lpstr>
      <vt:lpstr>Comic Sans MS</vt:lpstr>
      <vt:lpstr>Tahoma</vt:lpstr>
      <vt:lpstr>Times New Roman</vt:lpstr>
      <vt:lpstr>Wingdings</vt:lpstr>
      <vt:lpstr>rep</vt:lpstr>
      <vt:lpstr>11_Занавес</vt:lpstr>
      <vt:lpstr>18_Занавес</vt:lpstr>
      <vt:lpstr>9_Занавес</vt:lpstr>
      <vt:lpstr>7_Занавес</vt:lpstr>
      <vt:lpstr>12_Занавес</vt:lpstr>
      <vt:lpstr>22_Занавес</vt:lpstr>
      <vt:lpstr>16_Занавес</vt:lpstr>
      <vt:lpstr>10_Занавес</vt:lpstr>
      <vt:lpstr>2_Занавес</vt:lpstr>
      <vt:lpstr>15_Занавес</vt:lpstr>
      <vt:lpstr>13_Занавес</vt:lpstr>
      <vt:lpstr>19_Занавес</vt:lpstr>
      <vt:lpstr>17_Занавес</vt:lpstr>
      <vt:lpstr>8_Занавес</vt:lpstr>
      <vt:lpstr>20_Занавес</vt:lpstr>
      <vt:lpstr> "Лейкемії»  </vt:lpstr>
      <vt:lpstr>Презентация PowerPoint</vt:lpstr>
      <vt:lpstr>Лейкози (лейкемії)</vt:lpstr>
      <vt:lpstr>ЛЕЙКОЗИ (ЛЕЙКЕМІЇ)</vt:lpstr>
      <vt:lpstr>Клінічна класифікація лейкозів:</vt:lpstr>
      <vt:lpstr>Гострий лейкоз.  </vt:lpstr>
      <vt:lpstr>Класифікація</vt:lpstr>
      <vt:lpstr> Стадії розвитку </vt:lpstr>
      <vt:lpstr>Клінічні синдроми</vt:lpstr>
      <vt:lpstr>Діагностика Загальний аналіз крові</vt:lpstr>
      <vt:lpstr>У кістномозговому пунктаті і в трепанобіоптаті клубової кістки:</vt:lpstr>
      <vt:lpstr>Презентация PowerPoint</vt:lpstr>
      <vt:lpstr>Лікування:</vt:lpstr>
      <vt:lpstr>Групи препаратів:</vt:lpstr>
      <vt:lpstr>Презентация PowerPoint</vt:lpstr>
      <vt:lpstr>Хронічний мієлоїдний лейкоз</vt:lpstr>
      <vt:lpstr>Етіологія хронічного мієлолейкозу</vt:lpstr>
      <vt:lpstr>Патогенез хронічного мієлолейкозу</vt:lpstr>
      <vt:lpstr>Класифікація за стадіями (Воробйов А. І., Діамант М. Д., 2001)  </vt:lpstr>
      <vt:lpstr>Клінічна картина</vt:lpstr>
      <vt:lpstr>Стадія розгорнутих клініко-гематологічних проявів</vt:lpstr>
      <vt:lpstr>Презентация PowerPoint</vt:lpstr>
      <vt:lpstr>Лабораторна діагностика </vt:lpstr>
      <vt:lpstr>У мієлограмі:</vt:lpstr>
      <vt:lpstr>Лікування</vt:lpstr>
      <vt:lpstr>Хронічний лімфолейкоз</vt:lpstr>
      <vt:lpstr>Етіологія</vt:lpstr>
      <vt:lpstr>Клініка</vt:lpstr>
      <vt:lpstr>Діагностика</vt:lpstr>
      <vt:lpstr> Принципи лікування </vt:lpstr>
      <vt:lpstr> Нові напрямки в лікуванні ХЛЛ</vt:lpstr>
    </vt:vector>
  </TitlesOfParts>
  <Company>ZSMU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КЛИНИКО-ПАТОГЕНЕТИЧЕСКАЯ ОЦЕНКА ИММУННЫХ И НЕЙРОЭНДОКРИННЫХ ИЗМЕНЕНИЙ И ИХ МЕДИКАМЕНТОЗНАЯ КОРРЕКЦИЯ ПРИ ХРОНИЧЕСКОМ ГЕПАТИТЕ С</dc:title>
  <dc:creator>Maxim A. Orlovsky</dc:creator>
  <cp:lastModifiedBy>Олена</cp:lastModifiedBy>
  <cp:revision>364</cp:revision>
  <dcterms:created xsi:type="dcterms:W3CDTF">2005-12-14T10:15:16Z</dcterms:created>
  <dcterms:modified xsi:type="dcterms:W3CDTF">2023-09-25T11:40:41Z</dcterms:modified>
</cp:coreProperties>
</file>