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3" r:id="rId23"/>
  </p:sldIdLst>
  <p:sldSz cx="9144000" cy="5143500" type="screen16x9"/>
  <p:notesSz cx="6858000" cy="9144000"/>
  <p:embeddedFontLst>
    <p:embeddedFont>
      <p:font typeface="Source Code Pro" panose="020B0604020202020204" charset="0"/>
      <p:regular r:id="rId25"/>
      <p:bold r:id="rId26"/>
      <p:italic r:id="rId27"/>
      <p:boldItalic r:id="rId28"/>
    </p:embeddedFont>
    <p:embeddedFont>
      <p:font typeface="Oswald" panose="020B0604020202020204" charset="-52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6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95e027642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95e027642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95e027642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95e027642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95e027642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95e027642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95e027642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95e027642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95e027642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95e027642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95e02764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95e027642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95e027642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95e027642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95e027642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95e027642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95e027642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95e027642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95e027642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95e027642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95e027642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95e027642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95e027642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995e027642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95e027642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95e027642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95e027642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95e027642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995e027642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995e027642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95e027642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95e027642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95e027642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95e027642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95e027642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95e027642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995e027642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995e027642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995e027642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995e027642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995e027642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995e027642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196650" y="286775"/>
            <a:ext cx="8865300" cy="16366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/>
              <a:t>Одеський національний медичний університет</a:t>
            </a:r>
            <a:br>
              <a:rPr lang="ru" sz="3600" dirty="0"/>
            </a:br>
            <a:r>
              <a:rPr lang="ru" sz="3600" dirty="0"/>
              <a:t>Кафедра внутрішньої медицини </a:t>
            </a:r>
            <a:r>
              <a:rPr lang="ru" sz="3600" dirty="0" smtClean="0"/>
              <a:t>№1</a:t>
            </a:r>
            <a:endParaRPr sz="3600" dirty="0" smtClean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6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Практичне </a:t>
            </a:r>
            <a:r>
              <a:rPr lang="ru" dirty="0" smtClean="0"/>
              <a:t>заняття</a:t>
            </a:r>
            <a:r>
              <a:rPr lang="ru" dirty="0"/>
              <a:t/>
            </a:r>
            <a:br>
              <a:rPr lang="ru" dirty="0"/>
            </a:br>
            <a:r>
              <a:rPr lang="ru" dirty="0"/>
              <a:t>“</a:t>
            </a:r>
            <a:r>
              <a:rPr lang="ru" dirty="0" smtClean="0"/>
              <a:t>Гемофіліі. </a:t>
            </a:r>
            <a:r>
              <a:rPr lang="ru" dirty="0" smtClean="0"/>
              <a:t>Тромбоцитопенії»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Згортання крові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11700" y="12236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Згортання крові - складний біологічний процес утворення в крові ниток білка фібрину, що утворюють тромб, в результаті чого кров втрачає текучість, набуваючи творожистую консистенцію.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Коагуляція - процес згортання крові. При руйнуванні стінки судини тромбоцити збираються біля місця травми і виділяють тромбопластин, який, поряд з кальцієм, вітаміном К і протромбіну, сприяє перетворенню фібриногену в фібрин. Утворюються мережі фібрину, де затримуються формені елементи крові. Це і є згустком крові - тромбом. Процес коагуляції триває 3-8 хв.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Фактори зсідання крови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I Фібриноген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II Протромбін, Тромбін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III Тканинний тромбопластин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IV Іони кальцію (Ca2+)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V Проакцелерин, лабільный фактор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VII Проконвертин, аутопротромбін 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VIII Антигемофільний глобулін (АГГ, англ. AHF, F8)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2"/>
          </p:nvPr>
        </p:nvSpPr>
        <p:spPr>
          <a:xfrm>
            <a:off x="4832400" y="1281325"/>
            <a:ext cx="3999900" cy="3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IX Фактор Крістмаса, плазмовий компонент тромбопластину,англ. F9, аутопротромбін II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X Фактор Стюарта-Прауера, протромбіназа, аутопротромбін III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XI Плазмовий попередник тромбопластину, англ. F11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XII Фактор Хагемана, контактний фактор, (англ. HAF)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XIII Фібрин-стабілізуючий фактор, фібриназа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00" y="152400"/>
            <a:ext cx="848680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Гемофілія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Гемофілія (древнегреч. Αἷμα - «кров» і φιλία - «любов») - спадкове захворювання, зчеплене з x-хромосомою і пов'язане з порушенням процесів згортання крові. Дане захворювання характеризується такими проявами, як: крововиливи в суглоби, м'язи і внутрішні органи, як спонтанні, так і в результаті травми або хірургічного втручання.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331750"/>
            <a:ext cx="8520600" cy="41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Гемофілія відноситься до геморагічним діатезу, обумовленим порушенням утворення тромбопластину - першої фази згортання крові, і в залежності від дефіцитного фактора розрізняють три типи гемофілії: A, B і C.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Гемофілія A (D66)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Є найбільш поширеним типом (близько 80% всіх випадків), в основі якого лежить генетичний дефект синтезу антигемофільний глобуліну (VIII фактор). Діагностика проводиться шляхом оцінки коагулограми на наявність VIII фактора згортання. Для лікування використовується замісна терапія: внутрішньовенно - Октанат, Іммунат, Koganate FS, Рекомбінат, Гемоктін і Koate-DVI.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Гемофілія B (D67)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В основі розвитку даного типу гемофілії лежить дефіцит фактора Крістмаса (IX фактора). В даному випадку для лікування застосовуються різні препарати крові, наприклад, антигемофільних сироватка з вмістом IX фактора і протромбіновий комплекс, який включає в себе II, VII, IX, X фактори згортання крові.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Гемофілія C (D68.1)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Найбільш рідкісний тип захворювання (лише близько 5%), що викликається дефіцитом фактора Розенталя (XI фактор). Ця форма гемофілії зустрічається як у чоловіків, так і у жінок з однаковою частотою. У клінічній картині спонтанні кровотечі відсутні або є незначними. Найчастіше, лікування не потрібно, а при оперативних втручаннях і пологах, ускладнених кровотечами, виробляються струменеві трансфузії свіжозамороженої плазми.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Етіологія</a:t>
            </a:r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Гемофілія А і В - рецесивно успадковані, зчеплені з підлогою (Х-хромосомою) захворювання; хворіють особи чоловічої статі, жінки передають захворювання. Генетичні дефекти характеризуються недостатнім синтезом або аномалією факторів VIII (коагуляционная частина) - гемофілія А, або фактора IX - гемофілія В. Тимчасовий (від декількох тижнів до декількох місяців) придбаний дефіцит факторів VIII, рідше - IX, що супроводжується сильною кровотечею, спостерігається і у чоловіків , і у жінок (особливо в післяпологовому періоді, у осіб з імунними захворюваннями) внаслідок появи в крові у високому титрі антитіл до цих чинників.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Патогенез</a:t>
            </a:r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В основі кровоточивості лежить ізольоване порушення початкового етапу внутрішнього механізму згортання крові, внаслідок чого різко подовжується загальний час згортання цільної крові (в тому числі параметр До тромбоеластограмми), і змінюються показники більш чутливих тестів - аутокоагуляціоннийтест (АКТ), активованого парціального тромбопластинового часу (АПТВ) і т.д. Протромбіновий час (індекс) і кінцевий етап згортання, а також всі параметри тромбоцитарного гемостазу (число тромбоцитів і всі види їх агрегації) не порушуються. Проби на ламкість мікросудин (манжеточной і ін.) Залишаються нормальними.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Клінічна картина</a:t>
            </a:r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Представлена геморагічним діатезом Гематомний типу вже в дитячому віці. Тяжкість геморагічних проявів при гемофілії А строго корелює з дефіцитом VIII фактора в плазмі крові, рівень якого залежить від функціонального стану гена, що кодує цей фактор, і є, таким чином, генетично запрограмованим.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Ступеня тяжкості гемофілії:</a:t>
            </a:r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 важка форма - при утриманні фактора VIII в кількості 0-3% від норми; середньої тяжкості - при утриманні VIII фактора 3,1-5%;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 легка форма - при утриманні VIII фактора 5,1-10% »;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 латентна форма - зміст VIII фактора більше 10% від нормальної кількості, при цій формі гемофілії А кровотечі відзначаються тільки під час травм і при оперативних втручаннях.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Лабораторні ознаки:</a:t>
            </a:r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>
            <a:off x="311700" y="1312475"/>
            <a:ext cx="8520600" cy="38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подовження загального часу згортання крові при нормальних показниках протромбінового і тромбінового тестів. Для диференціальної діагностики гемофілії А і В використовують тест генерації тромбопластину, корекційні проби в аутокоагулограмми: при гемофілії А порушення згортання усувається додаванням до плазми хворого донорської плазми, попередньо адсорбированной сульфатом барію (при цьому видаляється фактор IX, але зберігається фактор VIII), але не усувається нормальної сироваткою, тривалість зберігання якої 1-2 діб. (Містить фактор IX, але позбавлена ​​фактора VIII); при гемофілії В корекцію дає стара сироватка, але не ВаS04-плазма.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і профілактика</a:t>
            </a:r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Геморагічних проявів при гемофілії А грунтується на замісної терапії препаратами, що містять VIII фактор: кріопреципітат антигемофильного глобуліну; антигемофільних плазма; свіжо-заготовлена плазма до 4 год зберігання; свежезаготовленной кров до 24 год зберігання.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і профілактика</a:t>
            </a:r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body" idx="1"/>
          </p:nvPr>
        </p:nvSpPr>
        <p:spPr>
          <a:xfrm>
            <a:off x="311700" y="1526525"/>
            <a:ext cx="8520600" cy="32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Використання препаратів, одержуваних з донорської крові, пов'язане з ризиком зараження вірусами гепатиту В і С, цитомегаловірусом, ВІЛ. Численні повторні трансфузії можуть привести до сенсибілізації хворого і викликати у нього вироблення АТ проти введеного VIII фактора. Тому краще використовувати рекомбінантний препарат VIII фактора, який на сьогоднішній день є оптимальною лікарською формою для корекції гемофілії А. Доза препарату VIII фактора залежить від вихідного рівня цього фактора в плазмі хворого, а також від стоїть перед лікарем завдання.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і профілактика</a:t>
            </a:r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Для забезпечення надійного гемостазу у хворого з одним гемартрозом, однією гематомою, ясенним кровотечею, кровотечею з лунки одного видаленого зуба або кровотечею з невеликої рани необхідно домогтися підвищення концентрації VIII фактора до 10-20% від нормального рівня. У хворого з декількома гемартрозами, великими гематомами, заглоткові гематомою, гематомою в області шиї, гематораксом, шлунково-кишковою кровотечею, гематурією, крововиливом в ЦНС, з кровотечею з великих ран або з переломами необхідно домогтися підвищення концентрації VIII фактора до 20-40% від нормального.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і профілактика</a:t>
            </a:r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Крововилив в м'які тканини може ускладнюватися нагноєнням гематоми. У цих випадках показана антибактеріальна терапія антибіотиками широкого спектра дії. При цьому слід враховувати, що при гемофілії будь в / м ін'єкції протипоказані, так як вони можуть стати причиною утворення великих гематом. Всі необхідні ін'єкції виконують в / в.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і профілактика</a:t>
            </a:r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Слід уникати препаратів зовнішніх кровотеч на додаток до обов'язкової замісної терапії препаратами VIII фактора можна використовувати місцевий вплив - обробити місце кровоточивості тромбіном, тромбопластином, ε-амінокапронової кислотою. При необхідності на рану накладають шви і давить.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гемартрозів.</a:t>
            </a: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5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У гострому періоді - можливо більш рання замісна гемостатична терапія протягом 5-10 днів, при великих крововиливах - пункція суглоба з аспірацією крові і введенням в його порожнину гідрокортизону або преднізолону (при строгому дотриманні асептики). Іммобілізація ураженої кінцівки на 3-4 дні, потім - рання лікувальна фізкультура під прикриттям криопреципитата; фізіотерапевтичне лікування, в холодному періоді - грязелікування (в перші дні під прикриттям криопреципитата). При всіх кровотечах, крім ниркових, показаний прийом всередину ε -амінокапроновой кислоти по 4-12 г на добу (в 6 прийомів).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Лікування гемартрозів.</a:t>
            </a:r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Локальна гемостатическая терапія: аплікація на кровоточить тромбіну з гемостатической губкою і ε-амінокапронової кислотою. Вікасол і препарати кальцію неефективні і не показані.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/>
              <a:t>Остеоартрози, контрактури, патологічні переломи, псевдопухлини потребує відновного хірургічного та ортопедичного лікування в спеціалізованих відділеннях. При артралгіях протипоказано призначення нестероїдних протизапальних препаратів, різко підсилюють кровоточивість.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Дякую за увагу </a:t>
            </a:r>
            <a:endParaRPr/>
          </a:p>
        </p:txBody>
      </p:sp>
      <p:pic>
        <p:nvPicPr>
          <p:cNvPr id="230" name="Google Shape;2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975" y="1038150"/>
            <a:ext cx="55996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0"/>
          <p:cNvSpPr txBox="1"/>
          <p:nvPr/>
        </p:nvSpPr>
        <p:spPr>
          <a:xfrm>
            <a:off x="8042900" y="3590575"/>
            <a:ext cx="68940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1347</Words>
  <Application>Microsoft Office PowerPoint</Application>
  <PresentationFormat>Экран (16:9)</PresentationFormat>
  <Paragraphs>55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Source Code Pro</vt:lpstr>
      <vt:lpstr>Oswald</vt:lpstr>
      <vt:lpstr>Modern Writer</vt:lpstr>
      <vt:lpstr>Одеський національний медичний університет Кафедра внутрішньої медицини №1</vt:lpstr>
      <vt:lpstr>Згортання крові</vt:lpstr>
      <vt:lpstr>Фактори зсідання крови</vt:lpstr>
      <vt:lpstr>Презентация PowerPoint</vt:lpstr>
      <vt:lpstr>Гемофілія</vt:lpstr>
      <vt:lpstr>Презентация PowerPoint</vt:lpstr>
      <vt:lpstr>Гемофілія A (D66)</vt:lpstr>
      <vt:lpstr>Гемофілія B (D67)</vt:lpstr>
      <vt:lpstr>Гемофілія C (D68.1)</vt:lpstr>
      <vt:lpstr>Етіологія</vt:lpstr>
      <vt:lpstr>Патогенез</vt:lpstr>
      <vt:lpstr>Клінічна картина</vt:lpstr>
      <vt:lpstr>Ступеня тяжкості гемофілії:</vt:lpstr>
      <vt:lpstr>Лабораторні ознаки:</vt:lpstr>
      <vt:lpstr>Лікування і профілактика</vt:lpstr>
      <vt:lpstr>Лікування і профілактика</vt:lpstr>
      <vt:lpstr>Лікування і профілактика</vt:lpstr>
      <vt:lpstr>Лікування і профілактика</vt:lpstr>
      <vt:lpstr>Лікування і профілактика</vt:lpstr>
      <vt:lpstr>Лікування гемартрозів.</vt:lpstr>
      <vt:lpstr>Лікування гемартрозів.</vt:lpstr>
      <vt:lpstr>Дякую за увагу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внутрішньої медицини №1 з курсом серцево-судинної патології</dc:title>
  <cp:lastModifiedBy>Олена</cp:lastModifiedBy>
  <cp:revision>2</cp:revision>
  <dcterms:modified xsi:type="dcterms:W3CDTF">2023-09-25T11:42:11Z</dcterms:modified>
</cp:coreProperties>
</file>