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6.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7.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8.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9.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10.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11.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12.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13.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14.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15.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6.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17.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8.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19.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2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21.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22.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23.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24.xml" ContentType="application/vnd.openxmlformats-officedocument.theme+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25.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theme/theme26.xml" ContentType="application/vnd.openxmlformats-officedocument.theme+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27.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theme/theme28.xml" ContentType="application/vnd.openxmlformats-officedocument.theme+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29.xml" ContentType="application/vnd.openxmlformats-officedocument.theme+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30.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31.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theme/theme32.xml" ContentType="application/vnd.openxmlformats-officedocument.theme+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theme/theme33.xml" ContentType="application/vnd.openxmlformats-officedocument.theme+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34.xml" ContentType="application/vnd.openxmlformats-officedocument.theme+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theme/theme35.xml" ContentType="application/vnd.openxmlformats-officedocument.theme+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36.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theme/theme37.xml" ContentType="application/vnd.openxmlformats-officedocument.theme+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theme/theme38.xml" ContentType="application/vnd.openxmlformats-officedocument.theme+xml"/>
  <Override PartName="/ppt/theme/theme3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 id="2147483781" r:id="rId2"/>
    <p:sldMasterId id="2147483787" r:id="rId3"/>
    <p:sldMasterId id="2147483793" r:id="rId4"/>
    <p:sldMasterId id="2147483799" r:id="rId5"/>
    <p:sldMasterId id="2147483805" r:id="rId6"/>
    <p:sldMasterId id="2147483811" r:id="rId7"/>
    <p:sldMasterId id="2147483817" r:id="rId8"/>
    <p:sldMasterId id="2147483823" r:id="rId9"/>
    <p:sldMasterId id="2147483829" r:id="rId10"/>
    <p:sldMasterId id="2147483835" r:id="rId11"/>
    <p:sldMasterId id="2147483841" r:id="rId12"/>
    <p:sldMasterId id="2147483847" r:id="rId13"/>
    <p:sldMasterId id="2147483853" r:id="rId14"/>
    <p:sldMasterId id="2147483859" r:id="rId15"/>
    <p:sldMasterId id="2147483865" r:id="rId16"/>
    <p:sldMasterId id="2147483871" r:id="rId17"/>
    <p:sldMasterId id="2147483877" r:id="rId18"/>
    <p:sldMasterId id="2147483883" r:id="rId19"/>
    <p:sldMasterId id="2147483889" r:id="rId20"/>
    <p:sldMasterId id="2147483895" r:id="rId21"/>
    <p:sldMasterId id="2147483901" r:id="rId22"/>
    <p:sldMasterId id="2147483907" r:id="rId23"/>
    <p:sldMasterId id="2147483913" r:id="rId24"/>
    <p:sldMasterId id="2147483919" r:id="rId25"/>
    <p:sldMasterId id="2147483925" r:id="rId26"/>
    <p:sldMasterId id="2147483931" r:id="rId27"/>
    <p:sldMasterId id="2147483937" r:id="rId28"/>
    <p:sldMasterId id="2147483943" r:id="rId29"/>
    <p:sldMasterId id="2147483949" r:id="rId30"/>
    <p:sldMasterId id="2147483955" r:id="rId31"/>
    <p:sldMasterId id="2147483961" r:id="rId32"/>
    <p:sldMasterId id="2147483967" r:id="rId33"/>
    <p:sldMasterId id="2147483973" r:id="rId34"/>
    <p:sldMasterId id="2147483979" r:id="rId35"/>
    <p:sldMasterId id="2147483985" r:id="rId36"/>
    <p:sldMasterId id="2147483991" r:id="rId37"/>
    <p:sldMasterId id="2147483997" r:id="rId38"/>
  </p:sldMasterIdLst>
  <p:notesMasterIdLst>
    <p:notesMasterId r:id="rId97"/>
  </p:notesMasterIdLst>
  <p:sldIdLst>
    <p:sldId id="487" r:id="rId39"/>
    <p:sldId id="488" r:id="rId40"/>
    <p:sldId id="489" r:id="rId41"/>
    <p:sldId id="490" r:id="rId42"/>
    <p:sldId id="491" r:id="rId43"/>
    <p:sldId id="492" r:id="rId44"/>
    <p:sldId id="493" r:id="rId45"/>
    <p:sldId id="494" r:id="rId46"/>
    <p:sldId id="495" r:id="rId47"/>
    <p:sldId id="496" r:id="rId48"/>
    <p:sldId id="497" r:id="rId49"/>
    <p:sldId id="312" r:id="rId50"/>
    <p:sldId id="374" r:id="rId51"/>
    <p:sldId id="498" r:id="rId52"/>
    <p:sldId id="499" r:id="rId53"/>
    <p:sldId id="500" r:id="rId54"/>
    <p:sldId id="501" r:id="rId55"/>
    <p:sldId id="454" r:id="rId56"/>
    <p:sldId id="315" r:id="rId57"/>
    <p:sldId id="316" r:id="rId58"/>
    <p:sldId id="452" r:id="rId59"/>
    <p:sldId id="453" r:id="rId60"/>
    <p:sldId id="288" r:id="rId61"/>
    <p:sldId id="383" r:id="rId62"/>
    <p:sldId id="380" r:id="rId63"/>
    <p:sldId id="476" r:id="rId64"/>
    <p:sldId id="377" r:id="rId65"/>
    <p:sldId id="455" r:id="rId66"/>
    <p:sldId id="485" r:id="rId67"/>
    <p:sldId id="384" r:id="rId68"/>
    <p:sldId id="273" r:id="rId69"/>
    <p:sldId id="502" r:id="rId70"/>
    <p:sldId id="503" r:id="rId71"/>
    <p:sldId id="504" r:id="rId72"/>
    <p:sldId id="417" r:id="rId73"/>
    <p:sldId id="478" r:id="rId74"/>
    <p:sldId id="505" r:id="rId75"/>
    <p:sldId id="506" r:id="rId76"/>
    <p:sldId id="446" r:id="rId77"/>
    <p:sldId id="401" r:id="rId78"/>
    <p:sldId id="507" r:id="rId79"/>
    <p:sldId id="508" r:id="rId80"/>
    <p:sldId id="404" r:id="rId81"/>
    <p:sldId id="509" r:id="rId82"/>
    <p:sldId id="510" r:id="rId83"/>
    <p:sldId id="511" r:id="rId84"/>
    <p:sldId id="512" r:id="rId85"/>
    <p:sldId id="513" r:id="rId86"/>
    <p:sldId id="514" r:id="rId87"/>
    <p:sldId id="515" r:id="rId88"/>
    <p:sldId id="516" r:id="rId89"/>
    <p:sldId id="517" r:id="rId90"/>
    <p:sldId id="518" r:id="rId91"/>
    <p:sldId id="519" r:id="rId92"/>
    <p:sldId id="520" r:id="rId93"/>
    <p:sldId id="521" r:id="rId94"/>
    <p:sldId id="522" r:id="rId95"/>
    <p:sldId id="523" r:id="rId96"/>
  </p:sldIdLst>
  <p:sldSz cx="9144000" cy="6858000" type="screen4x3"/>
  <p:notesSz cx="6858000" cy="9144000"/>
  <p:defaultTextStyle>
    <a:defPPr>
      <a:defRPr lang="ru-RU"/>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1368" y="6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21" Type="http://schemas.openxmlformats.org/officeDocument/2006/relationships/slideMaster" Target="slideMasters/slideMaster21.xml"/><Relationship Id="rId34" Type="http://schemas.openxmlformats.org/officeDocument/2006/relationships/slideMaster" Target="slideMasters/slideMaster34.xml"/><Relationship Id="rId42" Type="http://schemas.openxmlformats.org/officeDocument/2006/relationships/slide" Target="slides/slide4.xml"/><Relationship Id="rId47" Type="http://schemas.openxmlformats.org/officeDocument/2006/relationships/slide" Target="slides/slide9.xml"/><Relationship Id="rId50" Type="http://schemas.openxmlformats.org/officeDocument/2006/relationships/slide" Target="slides/slide12.xml"/><Relationship Id="rId55" Type="http://schemas.openxmlformats.org/officeDocument/2006/relationships/slide" Target="slides/slide17.xml"/><Relationship Id="rId63" Type="http://schemas.openxmlformats.org/officeDocument/2006/relationships/slide" Target="slides/slide25.xml"/><Relationship Id="rId68" Type="http://schemas.openxmlformats.org/officeDocument/2006/relationships/slide" Target="slides/slide30.xml"/><Relationship Id="rId76" Type="http://schemas.openxmlformats.org/officeDocument/2006/relationships/slide" Target="slides/slide38.xml"/><Relationship Id="rId84" Type="http://schemas.openxmlformats.org/officeDocument/2006/relationships/slide" Target="slides/slide46.xml"/><Relationship Id="rId89" Type="http://schemas.openxmlformats.org/officeDocument/2006/relationships/slide" Target="slides/slide51.xml"/><Relationship Id="rId97" Type="http://schemas.openxmlformats.org/officeDocument/2006/relationships/notesMaster" Target="notesMasters/notesMaster1.xml"/><Relationship Id="rId7" Type="http://schemas.openxmlformats.org/officeDocument/2006/relationships/slideMaster" Target="slideMasters/slideMaster7.xml"/><Relationship Id="rId71" Type="http://schemas.openxmlformats.org/officeDocument/2006/relationships/slide" Target="slides/slide33.xml"/><Relationship Id="rId92" Type="http://schemas.openxmlformats.org/officeDocument/2006/relationships/slide" Target="slides/slide54.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Master" Target="slideMasters/slideMaster29.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40" Type="http://schemas.openxmlformats.org/officeDocument/2006/relationships/slide" Target="slides/slide2.xml"/><Relationship Id="rId45" Type="http://schemas.openxmlformats.org/officeDocument/2006/relationships/slide" Target="slides/slide7.xml"/><Relationship Id="rId53" Type="http://schemas.openxmlformats.org/officeDocument/2006/relationships/slide" Target="slides/slide15.xml"/><Relationship Id="rId58" Type="http://schemas.openxmlformats.org/officeDocument/2006/relationships/slide" Target="slides/slide20.xml"/><Relationship Id="rId66" Type="http://schemas.openxmlformats.org/officeDocument/2006/relationships/slide" Target="slides/slide28.xml"/><Relationship Id="rId74" Type="http://schemas.openxmlformats.org/officeDocument/2006/relationships/slide" Target="slides/slide36.xml"/><Relationship Id="rId79" Type="http://schemas.openxmlformats.org/officeDocument/2006/relationships/slide" Target="slides/slide41.xml"/><Relationship Id="rId87" Type="http://schemas.openxmlformats.org/officeDocument/2006/relationships/slide" Target="slides/slide49.xml"/><Relationship Id="rId5" Type="http://schemas.openxmlformats.org/officeDocument/2006/relationships/slideMaster" Target="slideMasters/slideMaster5.xml"/><Relationship Id="rId61" Type="http://schemas.openxmlformats.org/officeDocument/2006/relationships/slide" Target="slides/slide23.xml"/><Relationship Id="rId82" Type="http://schemas.openxmlformats.org/officeDocument/2006/relationships/slide" Target="slides/slide44.xml"/><Relationship Id="rId90" Type="http://schemas.openxmlformats.org/officeDocument/2006/relationships/slide" Target="slides/slide52.xml"/><Relationship Id="rId95" Type="http://schemas.openxmlformats.org/officeDocument/2006/relationships/slide" Target="slides/slide57.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43" Type="http://schemas.openxmlformats.org/officeDocument/2006/relationships/slide" Target="slides/slide5.xml"/><Relationship Id="rId48" Type="http://schemas.openxmlformats.org/officeDocument/2006/relationships/slide" Target="slides/slide10.xml"/><Relationship Id="rId56" Type="http://schemas.openxmlformats.org/officeDocument/2006/relationships/slide" Target="slides/slide18.xml"/><Relationship Id="rId64" Type="http://schemas.openxmlformats.org/officeDocument/2006/relationships/slide" Target="slides/slide26.xml"/><Relationship Id="rId69" Type="http://schemas.openxmlformats.org/officeDocument/2006/relationships/slide" Target="slides/slide31.xml"/><Relationship Id="rId77" Type="http://schemas.openxmlformats.org/officeDocument/2006/relationships/slide" Target="slides/slide39.xml"/><Relationship Id="rId100"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13.xml"/><Relationship Id="rId72" Type="http://schemas.openxmlformats.org/officeDocument/2006/relationships/slide" Target="slides/slide34.xml"/><Relationship Id="rId80" Type="http://schemas.openxmlformats.org/officeDocument/2006/relationships/slide" Target="slides/slide42.xml"/><Relationship Id="rId85" Type="http://schemas.openxmlformats.org/officeDocument/2006/relationships/slide" Target="slides/slide47.xml"/><Relationship Id="rId93" Type="http://schemas.openxmlformats.org/officeDocument/2006/relationships/slide" Target="slides/slide55.xml"/><Relationship Id="rId98"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46" Type="http://schemas.openxmlformats.org/officeDocument/2006/relationships/slide" Target="slides/slide8.xml"/><Relationship Id="rId59" Type="http://schemas.openxmlformats.org/officeDocument/2006/relationships/slide" Target="slides/slide21.xml"/><Relationship Id="rId67" Type="http://schemas.openxmlformats.org/officeDocument/2006/relationships/slide" Target="slides/slide29.xml"/><Relationship Id="rId20" Type="http://schemas.openxmlformats.org/officeDocument/2006/relationships/slideMaster" Target="slideMasters/slideMaster20.xml"/><Relationship Id="rId41" Type="http://schemas.openxmlformats.org/officeDocument/2006/relationships/slide" Target="slides/slide3.xml"/><Relationship Id="rId54" Type="http://schemas.openxmlformats.org/officeDocument/2006/relationships/slide" Target="slides/slide16.xml"/><Relationship Id="rId62" Type="http://schemas.openxmlformats.org/officeDocument/2006/relationships/slide" Target="slides/slide24.xml"/><Relationship Id="rId70" Type="http://schemas.openxmlformats.org/officeDocument/2006/relationships/slide" Target="slides/slide32.xml"/><Relationship Id="rId75" Type="http://schemas.openxmlformats.org/officeDocument/2006/relationships/slide" Target="slides/slide37.xml"/><Relationship Id="rId83" Type="http://schemas.openxmlformats.org/officeDocument/2006/relationships/slide" Target="slides/slide45.xml"/><Relationship Id="rId88" Type="http://schemas.openxmlformats.org/officeDocument/2006/relationships/slide" Target="slides/slide50.xml"/><Relationship Id="rId91" Type="http://schemas.openxmlformats.org/officeDocument/2006/relationships/slide" Target="slides/slide53.xml"/><Relationship Id="rId96" Type="http://schemas.openxmlformats.org/officeDocument/2006/relationships/slide" Target="slides/slide58.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Master" Target="slideMasters/slideMaster36.xml"/><Relationship Id="rId49" Type="http://schemas.openxmlformats.org/officeDocument/2006/relationships/slide" Target="slides/slide11.xml"/><Relationship Id="rId57" Type="http://schemas.openxmlformats.org/officeDocument/2006/relationships/slide" Target="slides/slide19.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 Target="slides/slide6.xml"/><Relationship Id="rId52" Type="http://schemas.openxmlformats.org/officeDocument/2006/relationships/slide" Target="slides/slide14.xml"/><Relationship Id="rId60" Type="http://schemas.openxmlformats.org/officeDocument/2006/relationships/slide" Target="slides/slide22.xml"/><Relationship Id="rId65" Type="http://schemas.openxmlformats.org/officeDocument/2006/relationships/slide" Target="slides/slide27.xml"/><Relationship Id="rId73" Type="http://schemas.openxmlformats.org/officeDocument/2006/relationships/slide" Target="slides/slide35.xml"/><Relationship Id="rId78" Type="http://schemas.openxmlformats.org/officeDocument/2006/relationships/slide" Target="slides/slide40.xml"/><Relationship Id="rId81" Type="http://schemas.openxmlformats.org/officeDocument/2006/relationships/slide" Target="slides/slide43.xml"/><Relationship Id="rId86" Type="http://schemas.openxmlformats.org/officeDocument/2006/relationships/slide" Target="slides/slide48.xml"/><Relationship Id="rId94" Type="http://schemas.openxmlformats.org/officeDocument/2006/relationships/slide" Target="slides/slide56.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smtClean="0"/>
            </a:lvl1pPr>
          </a:lstStyle>
          <a:p>
            <a:pPr>
              <a:defRPr/>
            </a:pPr>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hangingPunct="1">
              <a:defRPr sz="1200" smtClean="0"/>
            </a:lvl1pPr>
          </a:lstStyle>
          <a:p>
            <a:pPr>
              <a:defRPr/>
            </a:pPr>
            <a:fld id="{080CFFF1-B09E-4B90-9203-952222AD3245}" type="datetimeFigureOut">
              <a:rPr lang="ru-RU"/>
              <a:pPr>
                <a:defRPr/>
              </a:pPr>
              <a:t>25.09.2023</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hangingPunct="1">
              <a:defRPr sz="1200" smtClean="0"/>
            </a:lvl1pPr>
          </a:lstStyle>
          <a:p>
            <a:pPr>
              <a:defRPr/>
            </a:pPr>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hangingPunct="1">
              <a:defRPr sz="1200" smtClean="0"/>
            </a:lvl1pPr>
          </a:lstStyle>
          <a:p>
            <a:pPr>
              <a:defRPr/>
            </a:pPr>
            <a:fld id="{60C20885-CA1B-4840-B9EC-6A6450099056}"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94562" name="Shape 395"/>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94563" name="Shape 396"/>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96610" name="Shape 68"/>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96611" name="Shape 69"/>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98658" name="Shape 74"/>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98659" name="Shape 75"/>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0706" name="Shape 80"/>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00707" name="Shape 81"/>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2754" name="Shape 86"/>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02755" name="Shape 87"/>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4802" name="Shape 92"/>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04803" name="Shape 93"/>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6850" name="Shape 401"/>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06851" name="Shape 402"/>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8898" name="Shape 407"/>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08899" name="Shape 408"/>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0946" name="Shape 413"/>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10947" name="Shape 414"/>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2994" name="Shape 419"/>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12995" name="Shape 420"/>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5042" name="Shape 425"/>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15043" name="Shape 426"/>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9138" name="Shape 445"/>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19139" name="Shape 446"/>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21186" name="Shape 451"/>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21187" name="Shape 452"/>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23234" name="Shape 457"/>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23235" name="Shape 458"/>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25282" name="Shape 463"/>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25283" name="Shape 464"/>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41666" name="Shape 469"/>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41667" name="Shape 470"/>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43714" name="Shape 475"/>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43715" name="Shape 476"/>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45762" name="Shape 481"/>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45763" name="Shape 482"/>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49858" name="Shape 487"/>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49859" name="Shape 488"/>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51906" name="Shape 493"/>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51907" name="Shape 494"/>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56002" name="Shape 500"/>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56003" name="Shape 501"/>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58050" name="Shape 506"/>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58051" name="Shape 507"/>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61122" name="Shape 513"/>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61123" name="Shape 514"/>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63170" name="Shape 519"/>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63171" name="Shape 520"/>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65218" name="Shape 525"/>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65219" name="Shape 526"/>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67266" name="Shape 531"/>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67267" name="Shape 532"/>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69314" name="Shape 537"/>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69315" name="Shape 538"/>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71362" name="Shape 543"/>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71363" name="Shape 544"/>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73410" name="Shape 549"/>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73411" name="Shape 550"/>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75458" name="Shape 555"/>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75459" name="Shape 556"/>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77506" name="Shape 561"/>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77507" name="Shape 562"/>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79554" name="Shape 568"/>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79555" name="Shape 569"/>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1602" name="Shape 575"/>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81603" name="Shape 576"/>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3650" name="Shape 582"/>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83651" name="Shape 583"/>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5698" name="Shape 588"/>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85699" name="Shape 589"/>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7746" name="Shape 594"/>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87747" name="Shape 595"/>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9794" name="Shape 600"/>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89795" name="Shape 601"/>
          <p:cNvSpPr txBox="1">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spAutoFit/>
          </a:bodyPr>
          <a:lstStyle/>
          <a:p>
            <a:pPr>
              <a:spcBef>
                <a:spcPct val="0"/>
              </a:spcBef>
            </a:pPr>
            <a:endParaRPr lang="uk-UA" altLang="uk-UA"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5867400" cy="6858000"/>
            <a:chOff x="0" y="0"/>
            <a:chExt cx="3696" cy="4320"/>
          </a:xfrm>
        </p:grpSpPr>
        <p:sp>
          <p:nvSpPr>
            <p:cNvPr id="5" name="Rectangle 3"/>
            <p:cNvSpPr>
              <a:spLocks noChangeArrowheads="1"/>
            </p:cNvSpPr>
            <p:nvPr/>
          </p:nvSpPr>
          <p:spPr bwMode="auto">
            <a:xfrm>
              <a:off x="0" y="0"/>
              <a:ext cx="2880" cy="432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kumimoji="1" lang="uk-UA" altLang="uk-UA" sz="2400">
                <a:latin typeface="Times New Roman" panose="02020603050405020304" pitchFamily="18" charset="0"/>
              </a:endParaRPr>
            </a:p>
          </p:txBody>
        </p:sp>
        <p:sp>
          <p:nvSpPr>
            <p:cNvPr id="6" name="AutoShape 4"/>
            <p:cNvSpPr>
              <a:spLocks noChangeArrowheads="1"/>
            </p:cNvSpPr>
            <p:nvPr/>
          </p:nvSpPr>
          <p:spPr bwMode="white">
            <a:xfrm>
              <a:off x="432" y="624"/>
              <a:ext cx="3264" cy="1200"/>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kumimoji="1" lang="uk-UA" altLang="uk-UA" sz="2400">
                <a:latin typeface="Times New Roman" panose="02020603050405020304" pitchFamily="18" charset="0"/>
              </a:endParaRPr>
            </a:p>
          </p:txBody>
        </p:sp>
      </p:grpSp>
      <p:grpSp>
        <p:nvGrpSpPr>
          <p:cNvPr id="7" name="Group 5"/>
          <p:cNvGrpSpPr>
            <a:grpSpLocks/>
          </p:cNvGrpSpPr>
          <p:nvPr/>
        </p:nvGrpSpPr>
        <p:grpSpPr bwMode="auto">
          <a:xfrm>
            <a:off x="3632200" y="4889500"/>
            <a:ext cx="4876800" cy="319088"/>
            <a:chOff x="2288" y="3080"/>
            <a:chExt cx="3072" cy="201"/>
          </a:xfrm>
        </p:grpSpPr>
        <p:sp>
          <p:nvSpPr>
            <p:cNvPr id="8" name="AutoShape 6"/>
            <p:cNvSpPr>
              <a:spLocks noChangeArrowheads="1"/>
            </p:cNvSpPr>
            <p:nvPr/>
          </p:nvSpPr>
          <p:spPr bwMode="auto">
            <a:xfrm flipH="1">
              <a:off x="2288" y="3080"/>
              <a:ext cx="2914" cy="200"/>
            </a:xfrm>
            <a:prstGeom prst="roundRect">
              <a:avLst>
                <a:gd name="adj" fmla="val 0"/>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a:p>
          </p:txBody>
        </p:sp>
        <p:sp>
          <p:nvSpPr>
            <p:cNvPr id="9" name="AutoShape 7"/>
            <p:cNvSpPr>
              <a:spLocks noChangeArrowheads="1"/>
            </p:cNvSpPr>
            <p:nvPr/>
          </p:nvSpPr>
          <p:spPr bwMode="auto">
            <a:xfrm>
              <a:off x="5196" y="3080"/>
              <a:ext cx="164" cy="201"/>
            </a:xfrm>
            <a:prstGeom prst="flowChartDelay">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a:p>
          </p:txBody>
        </p:sp>
      </p:grpSp>
      <p:sp>
        <p:nvSpPr>
          <p:cNvPr id="112648" name="Rectangle 8"/>
          <p:cNvSpPr>
            <a:spLocks noGrp="1" noChangeArrowheads="1"/>
          </p:cNvSpPr>
          <p:nvPr>
            <p:ph type="subTitle" idx="1"/>
          </p:nvPr>
        </p:nvSpPr>
        <p:spPr>
          <a:xfrm>
            <a:off x="4673600" y="2927350"/>
            <a:ext cx="4013200" cy="1822450"/>
          </a:xfrm>
        </p:spPr>
        <p:txBody>
          <a:bodyPr anchor="b"/>
          <a:lstStyle>
            <a:lvl1pPr marL="0" indent="0">
              <a:buFont typeface="Wingdings" pitchFamily="2" charset="2"/>
              <a:buNone/>
              <a:defRPr>
                <a:solidFill>
                  <a:schemeClr val="tx2"/>
                </a:solidFill>
              </a:defRPr>
            </a:lvl1pPr>
          </a:lstStyle>
          <a:p>
            <a:r>
              <a:rPr lang="ru-RU"/>
              <a:t>Образец подзаголовка</a:t>
            </a:r>
          </a:p>
        </p:txBody>
      </p:sp>
      <p:sp>
        <p:nvSpPr>
          <p:cNvPr id="112652" name="AutoShape 12"/>
          <p:cNvSpPr>
            <a:spLocks noGrp="1" noChangeArrowheads="1"/>
          </p:cNvSpPr>
          <p:nvPr>
            <p:ph type="ctrTitle" sz="quarter"/>
          </p:nvPr>
        </p:nvSpPr>
        <p:spPr>
          <a:xfrm>
            <a:off x="685800" y="990600"/>
            <a:ext cx="8229600" cy="1905000"/>
          </a:xfrm>
          <a:prstGeom prst="roundRect">
            <a:avLst>
              <a:gd name="adj" fmla="val 50000"/>
            </a:avLst>
          </a:prstGeom>
        </p:spPr>
        <p:txBody>
          <a:bodyPr anchor="ctr"/>
          <a:lstStyle>
            <a:lvl1pPr algn="ctr">
              <a:defRPr>
                <a:solidFill>
                  <a:schemeClr val="tx1"/>
                </a:solidFill>
              </a:defRPr>
            </a:lvl1pPr>
          </a:lstStyle>
          <a:p>
            <a:r>
              <a:rPr lang="ru-RU"/>
              <a:t>Образец заголовка</a:t>
            </a:r>
          </a:p>
        </p:txBody>
      </p:sp>
      <p:sp>
        <p:nvSpPr>
          <p:cNvPr id="10" name="Rectangle 9"/>
          <p:cNvSpPr>
            <a:spLocks noGrp="1" noChangeArrowheads="1"/>
          </p:cNvSpPr>
          <p:nvPr>
            <p:ph type="dt" sz="quarter" idx="10"/>
          </p:nvPr>
        </p:nvSpPr>
        <p:spPr/>
        <p:txBody>
          <a:bodyPr/>
          <a:lstStyle>
            <a:lvl1pPr>
              <a:defRPr>
                <a:solidFill>
                  <a:schemeClr val="bg1"/>
                </a:solidFill>
              </a:defRPr>
            </a:lvl1pPr>
          </a:lstStyle>
          <a:p>
            <a:pPr>
              <a:defRPr/>
            </a:pPr>
            <a:endParaRPr lang="ru-RU"/>
          </a:p>
        </p:txBody>
      </p:sp>
      <p:sp>
        <p:nvSpPr>
          <p:cNvPr id="11" name="Rectangle 10"/>
          <p:cNvSpPr>
            <a:spLocks noGrp="1" noChangeArrowheads="1"/>
          </p:cNvSpPr>
          <p:nvPr>
            <p:ph type="ftr" sz="quarter" idx="11"/>
          </p:nvPr>
        </p:nvSpPr>
        <p:spPr/>
        <p:txBody>
          <a:bodyPr/>
          <a:lstStyle>
            <a:lvl1pPr algn="r">
              <a:defRPr/>
            </a:lvl1pPr>
          </a:lstStyle>
          <a:p>
            <a:pPr>
              <a:defRPr/>
            </a:pPr>
            <a:endParaRPr lang="ru-RU"/>
          </a:p>
        </p:txBody>
      </p:sp>
      <p:sp>
        <p:nvSpPr>
          <p:cNvPr id="12" name="Rectangle 11"/>
          <p:cNvSpPr>
            <a:spLocks noGrp="1" noChangeArrowheads="1"/>
          </p:cNvSpPr>
          <p:nvPr>
            <p:ph type="sldNum" sz="quarter" idx="12"/>
          </p:nvPr>
        </p:nvSpPr>
        <p:spPr>
          <a:xfrm>
            <a:off x="76200" y="6248400"/>
            <a:ext cx="587375" cy="488950"/>
          </a:xfrm>
        </p:spPr>
        <p:txBody>
          <a:bodyPr anchorCtr="0"/>
          <a:lstStyle>
            <a:lvl1pPr>
              <a:defRPr smtClean="0"/>
            </a:lvl1pPr>
          </a:lstStyle>
          <a:p>
            <a:pPr>
              <a:defRPr/>
            </a:pPr>
            <a:fld id="{E7A92C2D-324B-478B-A764-9B168DA26CBB}" type="slidenum">
              <a:rPr lang="ru-RU"/>
              <a:pPr>
                <a:defRPr/>
              </a:pPr>
              <a:t>‹#›</a:t>
            </a:fld>
            <a:endParaRPr lang="ru-RU"/>
          </a:p>
        </p:txBody>
      </p:sp>
    </p:spTree>
    <p:extLst>
      <p:ext uri="{BB962C8B-B14F-4D97-AF65-F5344CB8AC3E}">
        <p14:creationId xmlns:p14="http://schemas.microsoft.com/office/powerpoint/2010/main" val="865421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1"/>
          <p:cNvSpPr>
            <a:spLocks noGrp="1" noChangeArrowheads="1"/>
          </p:cNvSpPr>
          <p:nvPr>
            <p:ph type="dt" sz="half" idx="10"/>
          </p:nvPr>
        </p:nvSpPr>
        <p:spPr>
          <a:ln/>
        </p:spPr>
        <p:txBody>
          <a:bodyPr/>
          <a:lstStyle>
            <a:lvl1pPr>
              <a:defRPr/>
            </a:lvl1pPr>
          </a:lstStyle>
          <a:p>
            <a:pPr>
              <a:defRPr/>
            </a:pPr>
            <a:endParaRPr lang="ru-RU"/>
          </a:p>
        </p:txBody>
      </p:sp>
      <p:sp>
        <p:nvSpPr>
          <p:cNvPr id="5" name="Rectangle 12"/>
          <p:cNvSpPr>
            <a:spLocks noGrp="1" noChangeArrowheads="1"/>
          </p:cNvSpPr>
          <p:nvPr>
            <p:ph type="ftr" sz="quarter" idx="11"/>
          </p:nvPr>
        </p:nvSpPr>
        <p:spPr>
          <a:ln/>
        </p:spPr>
        <p:txBody>
          <a:bodyPr/>
          <a:lstStyle>
            <a:lvl1pPr>
              <a:defRPr/>
            </a:lvl1pPr>
          </a:lstStyle>
          <a:p>
            <a:pPr>
              <a:defRPr/>
            </a:pPr>
            <a:endParaRPr lang="ru-RU"/>
          </a:p>
        </p:txBody>
      </p:sp>
      <p:sp>
        <p:nvSpPr>
          <p:cNvPr id="6" name="Rectangle 13"/>
          <p:cNvSpPr>
            <a:spLocks noGrp="1" noChangeArrowheads="1"/>
          </p:cNvSpPr>
          <p:nvPr>
            <p:ph type="sldNum" sz="quarter" idx="12"/>
          </p:nvPr>
        </p:nvSpPr>
        <p:spPr>
          <a:ln/>
        </p:spPr>
        <p:txBody>
          <a:bodyPr/>
          <a:lstStyle>
            <a:lvl1pPr>
              <a:defRPr/>
            </a:lvl1pPr>
          </a:lstStyle>
          <a:p>
            <a:pPr>
              <a:defRPr/>
            </a:pPr>
            <a:fld id="{D5CCCA45-0123-4698-A46A-461687947918}" type="slidenum">
              <a:rPr lang="ru-RU"/>
              <a:pPr>
                <a:defRPr/>
              </a:pPr>
              <a:t>‹#›</a:t>
            </a:fld>
            <a:endParaRPr lang="ru-RU"/>
          </a:p>
        </p:txBody>
      </p:sp>
    </p:spTree>
    <p:extLst>
      <p:ext uri="{BB962C8B-B14F-4D97-AF65-F5344CB8AC3E}">
        <p14:creationId xmlns:p14="http://schemas.microsoft.com/office/powerpoint/2010/main" val="86636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11"/>
          <p:cNvSpPr>
            <a:spLocks noGrp="1" noChangeArrowheads="1"/>
          </p:cNvSpPr>
          <p:nvPr>
            <p:ph type="dt" sz="half" idx="10"/>
          </p:nvPr>
        </p:nvSpPr>
        <p:spPr>
          <a:ln/>
        </p:spPr>
        <p:txBody>
          <a:bodyPr/>
          <a:lstStyle>
            <a:lvl1pPr>
              <a:defRPr/>
            </a:lvl1pPr>
          </a:lstStyle>
          <a:p>
            <a:pPr>
              <a:defRPr/>
            </a:pPr>
            <a:endParaRPr lang="ru-RU"/>
          </a:p>
        </p:txBody>
      </p:sp>
      <p:sp>
        <p:nvSpPr>
          <p:cNvPr id="5" name="Rectangle 12"/>
          <p:cNvSpPr>
            <a:spLocks noGrp="1" noChangeArrowheads="1"/>
          </p:cNvSpPr>
          <p:nvPr>
            <p:ph type="ftr" sz="quarter" idx="11"/>
          </p:nvPr>
        </p:nvSpPr>
        <p:spPr>
          <a:ln/>
        </p:spPr>
        <p:txBody>
          <a:bodyPr/>
          <a:lstStyle>
            <a:lvl1pPr>
              <a:defRPr/>
            </a:lvl1pPr>
          </a:lstStyle>
          <a:p>
            <a:pPr>
              <a:defRPr/>
            </a:pPr>
            <a:endParaRPr lang="ru-RU"/>
          </a:p>
        </p:txBody>
      </p:sp>
      <p:sp>
        <p:nvSpPr>
          <p:cNvPr id="6" name="Rectangle 13"/>
          <p:cNvSpPr>
            <a:spLocks noGrp="1" noChangeArrowheads="1"/>
          </p:cNvSpPr>
          <p:nvPr>
            <p:ph type="sldNum" sz="quarter" idx="12"/>
          </p:nvPr>
        </p:nvSpPr>
        <p:spPr>
          <a:ln/>
        </p:spPr>
        <p:txBody>
          <a:bodyPr/>
          <a:lstStyle>
            <a:lvl1pPr>
              <a:defRPr/>
            </a:lvl1pPr>
          </a:lstStyle>
          <a:p>
            <a:pPr>
              <a:defRPr/>
            </a:pPr>
            <a:fld id="{6BAED295-3630-40C1-94E8-30991B08C3E9}" type="slidenum">
              <a:rPr lang="ru-RU"/>
              <a:pPr>
                <a:defRPr/>
              </a:pPr>
              <a:t>‹#›</a:t>
            </a:fld>
            <a:endParaRPr lang="ru-RU"/>
          </a:p>
        </p:txBody>
      </p:sp>
    </p:spTree>
    <p:extLst>
      <p:ext uri="{BB962C8B-B14F-4D97-AF65-F5344CB8AC3E}">
        <p14:creationId xmlns:p14="http://schemas.microsoft.com/office/powerpoint/2010/main" val="3556693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838200" y="2362200"/>
            <a:ext cx="3770313" cy="372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760913" y="2362200"/>
            <a:ext cx="3770312" cy="372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1"/>
          <p:cNvSpPr>
            <a:spLocks noGrp="1" noChangeArrowheads="1"/>
          </p:cNvSpPr>
          <p:nvPr>
            <p:ph type="dt" sz="half" idx="10"/>
          </p:nvPr>
        </p:nvSpPr>
        <p:spPr>
          <a:ln/>
        </p:spPr>
        <p:txBody>
          <a:bodyPr/>
          <a:lstStyle>
            <a:lvl1pPr>
              <a:defRPr/>
            </a:lvl1pPr>
          </a:lstStyle>
          <a:p>
            <a:pPr>
              <a:defRPr/>
            </a:pPr>
            <a:endParaRPr lang="ru-RU"/>
          </a:p>
        </p:txBody>
      </p:sp>
      <p:sp>
        <p:nvSpPr>
          <p:cNvPr id="6" name="Rectangle 12"/>
          <p:cNvSpPr>
            <a:spLocks noGrp="1" noChangeArrowheads="1"/>
          </p:cNvSpPr>
          <p:nvPr>
            <p:ph type="ftr" sz="quarter" idx="11"/>
          </p:nvPr>
        </p:nvSpPr>
        <p:spPr>
          <a:ln/>
        </p:spPr>
        <p:txBody>
          <a:bodyPr/>
          <a:lstStyle>
            <a:lvl1pPr>
              <a:defRPr/>
            </a:lvl1pPr>
          </a:lstStyle>
          <a:p>
            <a:pPr>
              <a:defRPr/>
            </a:pPr>
            <a:endParaRPr lang="ru-RU"/>
          </a:p>
        </p:txBody>
      </p:sp>
      <p:sp>
        <p:nvSpPr>
          <p:cNvPr id="7" name="Rectangle 13"/>
          <p:cNvSpPr>
            <a:spLocks noGrp="1" noChangeArrowheads="1"/>
          </p:cNvSpPr>
          <p:nvPr>
            <p:ph type="sldNum" sz="quarter" idx="12"/>
          </p:nvPr>
        </p:nvSpPr>
        <p:spPr>
          <a:ln/>
        </p:spPr>
        <p:txBody>
          <a:bodyPr/>
          <a:lstStyle>
            <a:lvl1pPr>
              <a:defRPr/>
            </a:lvl1pPr>
          </a:lstStyle>
          <a:p>
            <a:pPr>
              <a:defRPr/>
            </a:pPr>
            <a:fld id="{479681B5-DA70-49F2-AE0E-F3EF5BE7547D}" type="slidenum">
              <a:rPr lang="ru-RU"/>
              <a:pPr>
                <a:defRPr/>
              </a:pPr>
              <a:t>‹#›</a:t>
            </a:fld>
            <a:endParaRPr lang="ru-RU"/>
          </a:p>
        </p:txBody>
      </p:sp>
    </p:spTree>
    <p:extLst>
      <p:ext uri="{BB962C8B-B14F-4D97-AF65-F5344CB8AC3E}">
        <p14:creationId xmlns:p14="http://schemas.microsoft.com/office/powerpoint/2010/main" val="1872650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11"/>
          <p:cNvSpPr>
            <a:spLocks noGrp="1" noChangeArrowheads="1"/>
          </p:cNvSpPr>
          <p:nvPr>
            <p:ph type="dt" sz="half" idx="10"/>
          </p:nvPr>
        </p:nvSpPr>
        <p:spPr>
          <a:ln/>
        </p:spPr>
        <p:txBody>
          <a:bodyPr/>
          <a:lstStyle>
            <a:lvl1pPr>
              <a:defRPr/>
            </a:lvl1pPr>
          </a:lstStyle>
          <a:p>
            <a:pPr>
              <a:defRPr/>
            </a:pPr>
            <a:endParaRPr lang="ru-RU"/>
          </a:p>
        </p:txBody>
      </p:sp>
      <p:sp>
        <p:nvSpPr>
          <p:cNvPr id="8" name="Rectangle 12"/>
          <p:cNvSpPr>
            <a:spLocks noGrp="1" noChangeArrowheads="1"/>
          </p:cNvSpPr>
          <p:nvPr>
            <p:ph type="ftr" sz="quarter" idx="11"/>
          </p:nvPr>
        </p:nvSpPr>
        <p:spPr>
          <a:ln/>
        </p:spPr>
        <p:txBody>
          <a:bodyPr/>
          <a:lstStyle>
            <a:lvl1pPr>
              <a:defRPr/>
            </a:lvl1pPr>
          </a:lstStyle>
          <a:p>
            <a:pPr>
              <a:defRPr/>
            </a:pPr>
            <a:endParaRPr lang="ru-RU"/>
          </a:p>
        </p:txBody>
      </p:sp>
      <p:sp>
        <p:nvSpPr>
          <p:cNvPr id="9" name="Rectangle 13"/>
          <p:cNvSpPr>
            <a:spLocks noGrp="1" noChangeArrowheads="1"/>
          </p:cNvSpPr>
          <p:nvPr>
            <p:ph type="sldNum" sz="quarter" idx="12"/>
          </p:nvPr>
        </p:nvSpPr>
        <p:spPr>
          <a:ln/>
        </p:spPr>
        <p:txBody>
          <a:bodyPr/>
          <a:lstStyle>
            <a:lvl1pPr>
              <a:defRPr/>
            </a:lvl1pPr>
          </a:lstStyle>
          <a:p>
            <a:pPr>
              <a:defRPr/>
            </a:pPr>
            <a:fld id="{B8B4107F-F01D-4700-8726-EE01D121AFCF}" type="slidenum">
              <a:rPr lang="ru-RU"/>
              <a:pPr>
                <a:defRPr/>
              </a:pPr>
              <a:t>‹#›</a:t>
            </a:fld>
            <a:endParaRPr lang="ru-RU"/>
          </a:p>
        </p:txBody>
      </p:sp>
    </p:spTree>
    <p:extLst>
      <p:ext uri="{BB962C8B-B14F-4D97-AF65-F5344CB8AC3E}">
        <p14:creationId xmlns:p14="http://schemas.microsoft.com/office/powerpoint/2010/main" val="404826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11"/>
          <p:cNvSpPr>
            <a:spLocks noGrp="1" noChangeArrowheads="1"/>
          </p:cNvSpPr>
          <p:nvPr>
            <p:ph type="dt" sz="half" idx="10"/>
          </p:nvPr>
        </p:nvSpPr>
        <p:spPr>
          <a:ln/>
        </p:spPr>
        <p:txBody>
          <a:bodyPr/>
          <a:lstStyle>
            <a:lvl1pPr>
              <a:defRPr/>
            </a:lvl1pPr>
          </a:lstStyle>
          <a:p>
            <a:pPr>
              <a:defRPr/>
            </a:pPr>
            <a:endParaRPr lang="ru-RU"/>
          </a:p>
        </p:txBody>
      </p:sp>
      <p:sp>
        <p:nvSpPr>
          <p:cNvPr id="4" name="Rectangle 12"/>
          <p:cNvSpPr>
            <a:spLocks noGrp="1" noChangeArrowheads="1"/>
          </p:cNvSpPr>
          <p:nvPr>
            <p:ph type="ftr" sz="quarter" idx="11"/>
          </p:nvPr>
        </p:nvSpPr>
        <p:spPr>
          <a:ln/>
        </p:spPr>
        <p:txBody>
          <a:bodyPr/>
          <a:lstStyle>
            <a:lvl1pPr>
              <a:defRPr/>
            </a:lvl1pPr>
          </a:lstStyle>
          <a:p>
            <a:pPr>
              <a:defRPr/>
            </a:pPr>
            <a:endParaRPr lang="ru-RU"/>
          </a:p>
        </p:txBody>
      </p:sp>
      <p:sp>
        <p:nvSpPr>
          <p:cNvPr id="5" name="Rectangle 13"/>
          <p:cNvSpPr>
            <a:spLocks noGrp="1" noChangeArrowheads="1"/>
          </p:cNvSpPr>
          <p:nvPr>
            <p:ph type="sldNum" sz="quarter" idx="12"/>
          </p:nvPr>
        </p:nvSpPr>
        <p:spPr>
          <a:ln/>
        </p:spPr>
        <p:txBody>
          <a:bodyPr/>
          <a:lstStyle>
            <a:lvl1pPr>
              <a:defRPr/>
            </a:lvl1pPr>
          </a:lstStyle>
          <a:p>
            <a:pPr>
              <a:defRPr/>
            </a:pPr>
            <a:fld id="{E6F81FB3-6B65-477F-B17A-1386866D5E78}" type="slidenum">
              <a:rPr lang="ru-RU"/>
              <a:pPr>
                <a:defRPr/>
              </a:pPr>
              <a:t>‹#›</a:t>
            </a:fld>
            <a:endParaRPr lang="ru-RU"/>
          </a:p>
        </p:txBody>
      </p:sp>
    </p:spTree>
    <p:extLst>
      <p:ext uri="{BB962C8B-B14F-4D97-AF65-F5344CB8AC3E}">
        <p14:creationId xmlns:p14="http://schemas.microsoft.com/office/powerpoint/2010/main" val="1920599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ru-RU"/>
          </a:p>
        </p:txBody>
      </p:sp>
      <p:sp>
        <p:nvSpPr>
          <p:cNvPr id="3" name="Rectangle 12"/>
          <p:cNvSpPr>
            <a:spLocks noGrp="1" noChangeArrowheads="1"/>
          </p:cNvSpPr>
          <p:nvPr>
            <p:ph type="ftr" sz="quarter" idx="11"/>
          </p:nvPr>
        </p:nvSpPr>
        <p:spPr>
          <a:ln/>
        </p:spPr>
        <p:txBody>
          <a:bodyPr/>
          <a:lstStyle>
            <a:lvl1pPr>
              <a:defRPr/>
            </a:lvl1pPr>
          </a:lstStyle>
          <a:p>
            <a:pPr>
              <a:defRPr/>
            </a:pPr>
            <a:endParaRPr lang="ru-RU"/>
          </a:p>
        </p:txBody>
      </p:sp>
      <p:sp>
        <p:nvSpPr>
          <p:cNvPr id="4" name="Rectangle 13"/>
          <p:cNvSpPr>
            <a:spLocks noGrp="1" noChangeArrowheads="1"/>
          </p:cNvSpPr>
          <p:nvPr>
            <p:ph type="sldNum" sz="quarter" idx="12"/>
          </p:nvPr>
        </p:nvSpPr>
        <p:spPr>
          <a:ln/>
        </p:spPr>
        <p:txBody>
          <a:bodyPr/>
          <a:lstStyle>
            <a:lvl1pPr>
              <a:defRPr/>
            </a:lvl1pPr>
          </a:lstStyle>
          <a:p>
            <a:pPr>
              <a:defRPr/>
            </a:pPr>
            <a:fld id="{55767936-969D-4EAF-A0CC-F49AC43917CD}" type="slidenum">
              <a:rPr lang="ru-RU"/>
              <a:pPr>
                <a:defRPr/>
              </a:pPr>
              <a:t>‹#›</a:t>
            </a:fld>
            <a:endParaRPr lang="ru-RU"/>
          </a:p>
        </p:txBody>
      </p:sp>
    </p:spTree>
    <p:extLst>
      <p:ext uri="{BB962C8B-B14F-4D97-AF65-F5344CB8AC3E}">
        <p14:creationId xmlns:p14="http://schemas.microsoft.com/office/powerpoint/2010/main" val="25444555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1"/>
          <p:cNvSpPr>
            <a:spLocks noGrp="1" noChangeArrowheads="1"/>
          </p:cNvSpPr>
          <p:nvPr>
            <p:ph type="dt" sz="half" idx="10"/>
          </p:nvPr>
        </p:nvSpPr>
        <p:spPr>
          <a:ln/>
        </p:spPr>
        <p:txBody>
          <a:bodyPr/>
          <a:lstStyle>
            <a:lvl1pPr>
              <a:defRPr/>
            </a:lvl1pPr>
          </a:lstStyle>
          <a:p>
            <a:pPr>
              <a:defRPr/>
            </a:pPr>
            <a:endParaRPr lang="ru-RU"/>
          </a:p>
        </p:txBody>
      </p:sp>
      <p:sp>
        <p:nvSpPr>
          <p:cNvPr id="6" name="Rectangle 12"/>
          <p:cNvSpPr>
            <a:spLocks noGrp="1" noChangeArrowheads="1"/>
          </p:cNvSpPr>
          <p:nvPr>
            <p:ph type="ftr" sz="quarter" idx="11"/>
          </p:nvPr>
        </p:nvSpPr>
        <p:spPr>
          <a:ln/>
        </p:spPr>
        <p:txBody>
          <a:bodyPr/>
          <a:lstStyle>
            <a:lvl1pPr>
              <a:defRPr/>
            </a:lvl1pPr>
          </a:lstStyle>
          <a:p>
            <a:pPr>
              <a:defRPr/>
            </a:pPr>
            <a:endParaRPr lang="ru-RU"/>
          </a:p>
        </p:txBody>
      </p:sp>
      <p:sp>
        <p:nvSpPr>
          <p:cNvPr id="7" name="Rectangle 13"/>
          <p:cNvSpPr>
            <a:spLocks noGrp="1" noChangeArrowheads="1"/>
          </p:cNvSpPr>
          <p:nvPr>
            <p:ph type="sldNum" sz="quarter" idx="12"/>
          </p:nvPr>
        </p:nvSpPr>
        <p:spPr>
          <a:ln/>
        </p:spPr>
        <p:txBody>
          <a:bodyPr/>
          <a:lstStyle>
            <a:lvl1pPr>
              <a:defRPr/>
            </a:lvl1pPr>
          </a:lstStyle>
          <a:p>
            <a:pPr>
              <a:defRPr/>
            </a:pPr>
            <a:fld id="{1AC0B82E-8BBC-4C9E-A61A-9AC8DE3EFDCD}" type="slidenum">
              <a:rPr lang="ru-RU"/>
              <a:pPr>
                <a:defRPr/>
              </a:pPr>
              <a:t>‹#›</a:t>
            </a:fld>
            <a:endParaRPr lang="ru-RU"/>
          </a:p>
        </p:txBody>
      </p:sp>
    </p:spTree>
    <p:extLst>
      <p:ext uri="{BB962C8B-B14F-4D97-AF65-F5344CB8AC3E}">
        <p14:creationId xmlns:p14="http://schemas.microsoft.com/office/powerpoint/2010/main" val="1939358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1"/>
          <p:cNvSpPr>
            <a:spLocks noGrp="1" noChangeArrowheads="1"/>
          </p:cNvSpPr>
          <p:nvPr>
            <p:ph type="dt" sz="half" idx="10"/>
          </p:nvPr>
        </p:nvSpPr>
        <p:spPr>
          <a:ln/>
        </p:spPr>
        <p:txBody>
          <a:bodyPr/>
          <a:lstStyle>
            <a:lvl1pPr>
              <a:defRPr/>
            </a:lvl1pPr>
          </a:lstStyle>
          <a:p>
            <a:pPr>
              <a:defRPr/>
            </a:pPr>
            <a:endParaRPr lang="ru-RU"/>
          </a:p>
        </p:txBody>
      </p:sp>
      <p:sp>
        <p:nvSpPr>
          <p:cNvPr id="6" name="Rectangle 12"/>
          <p:cNvSpPr>
            <a:spLocks noGrp="1" noChangeArrowheads="1"/>
          </p:cNvSpPr>
          <p:nvPr>
            <p:ph type="ftr" sz="quarter" idx="11"/>
          </p:nvPr>
        </p:nvSpPr>
        <p:spPr>
          <a:ln/>
        </p:spPr>
        <p:txBody>
          <a:bodyPr/>
          <a:lstStyle>
            <a:lvl1pPr>
              <a:defRPr/>
            </a:lvl1pPr>
          </a:lstStyle>
          <a:p>
            <a:pPr>
              <a:defRPr/>
            </a:pPr>
            <a:endParaRPr lang="ru-RU"/>
          </a:p>
        </p:txBody>
      </p:sp>
      <p:sp>
        <p:nvSpPr>
          <p:cNvPr id="7" name="Rectangle 13"/>
          <p:cNvSpPr>
            <a:spLocks noGrp="1" noChangeArrowheads="1"/>
          </p:cNvSpPr>
          <p:nvPr>
            <p:ph type="sldNum" sz="quarter" idx="12"/>
          </p:nvPr>
        </p:nvSpPr>
        <p:spPr>
          <a:ln/>
        </p:spPr>
        <p:txBody>
          <a:bodyPr/>
          <a:lstStyle>
            <a:lvl1pPr>
              <a:defRPr/>
            </a:lvl1pPr>
          </a:lstStyle>
          <a:p>
            <a:pPr>
              <a:defRPr/>
            </a:pPr>
            <a:fld id="{8389117B-87BB-46E9-95BD-2464BBEF0ED5}" type="slidenum">
              <a:rPr lang="ru-RU"/>
              <a:pPr>
                <a:defRPr/>
              </a:pPr>
              <a:t>‹#›</a:t>
            </a:fld>
            <a:endParaRPr lang="ru-RU"/>
          </a:p>
        </p:txBody>
      </p:sp>
    </p:spTree>
    <p:extLst>
      <p:ext uri="{BB962C8B-B14F-4D97-AF65-F5344CB8AC3E}">
        <p14:creationId xmlns:p14="http://schemas.microsoft.com/office/powerpoint/2010/main" val="25673932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1"/>
          <p:cNvSpPr>
            <a:spLocks noGrp="1" noChangeArrowheads="1"/>
          </p:cNvSpPr>
          <p:nvPr>
            <p:ph type="dt" sz="half" idx="10"/>
          </p:nvPr>
        </p:nvSpPr>
        <p:spPr>
          <a:ln/>
        </p:spPr>
        <p:txBody>
          <a:bodyPr/>
          <a:lstStyle>
            <a:lvl1pPr>
              <a:defRPr/>
            </a:lvl1pPr>
          </a:lstStyle>
          <a:p>
            <a:pPr>
              <a:defRPr/>
            </a:pPr>
            <a:endParaRPr lang="ru-RU"/>
          </a:p>
        </p:txBody>
      </p:sp>
      <p:sp>
        <p:nvSpPr>
          <p:cNvPr id="5" name="Rectangle 12"/>
          <p:cNvSpPr>
            <a:spLocks noGrp="1" noChangeArrowheads="1"/>
          </p:cNvSpPr>
          <p:nvPr>
            <p:ph type="ftr" sz="quarter" idx="11"/>
          </p:nvPr>
        </p:nvSpPr>
        <p:spPr>
          <a:ln/>
        </p:spPr>
        <p:txBody>
          <a:bodyPr/>
          <a:lstStyle>
            <a:lvl1pPr>
              <a:defRPr/>
            </a:lvl1pPr>
          </a:lstStyle>
          <a:p>
            <a:pPr>
              <a:defRPr/>
            </a:pPr>
            <a:endParaRPr lang="ru-RU"/>
          </a:p>
        </p:txBody>
      </p:sp>
      <p:sp>
        <p:nvSpPr>
          <p:cNvPr id="6" name="Rectangle 13"/>
          <p:cNvSpPr>
            <a:spLocks noGrp="1" noChangeArrowheads="1"/>
          </p:cNvSpPr>
          <p:nvPr>
            <p:ph type="sldNum" sz="quarter" idx="12"/>
          </p:nvPr>
        </p:nvSpPr>
        <p:spPr>
          <a:ln/>
        </p:spPr>
        <p:txBody>
          <a:bodyPr/>
          <a:lstStyle>
            <a:lvl1pPr>
              <a:defRPr/>
            </a:lvl1pPr>
          </a:lstStyle>
          <a:p>
            <a:pPr>
              <a:defRPr/>
            </a:pPr>
            <a:fld id="{8DFAD80D-5276-4FB0-8627-A671C1FF037A}" type="slidenum">
              <a:rPr lang="ru-RU"/>
              <a:pPr>
                <a:defRPr/>
              </a:pPr>
              <a:t>‹#›</a:t>
            </a:fld>
            <a:endParaRPr lang="ru-RU"/>
          </a:p>
        </p:txBody>
      </p:sp>
    </p:spTree>
    <p:extLst>
      <p:ext uri="{BB962C8B-B14F-4D97-AF65-F5344CB8AC3E}">
        <p14:creationId xmlns:p14="http://schemas.microsoft.com/office/powerpoint/2010/main" val="2327891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05600" y="762000"/>
            <a:ext cx="1981200" cy="532447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762000" y="762000"/>
            <a:ext cx="5791200" cy="532447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1"/>
          <p:cNvSpPr>
            <a:spLocks noGrp="1" noChangeArrowheads="1"/>
          </p:cNvSpPr>
          <p:nvPr>
            <p:ph type="dt" sz="half" idx="10"/>
          </p:nvPr>
        </p:nvSpPr>
        <p:spPr>
          <a:ln/>
        </p:spPr>
        <p:txBody>
          <a:bodyPr/>
          <a:lstStyle>
            <a:lvl1pPr>
              <a:defRPr/>
            </a:lvl1pPr>
          </a:lstStyle>
          <a:p>
            <a:pPr>
              <a:defRPr/>
            </a:pPr>
            <a:endParaRPr lang="ru-RU"/>
          </a:p>
        </p:txBody>
      </p:sp>
      <p:sp>
        <p:nvSpPr>
          <p:cNvPr id="5" name="Rectangle 12"/>
          <p:cNvSpPr>
            <a:spLocks noGrp="1" noChangeArrowheads="1"/>
          </p:cNvSpPr>
          <p:nvPr>
            <p:ph type="ftr" sz="quarter" idx="11"/>
          </p:nvPr>
        </p:nvSpPr>
        <p:spPr>
          <a:ln/>
        </p:spPr>
        <p:txBody>
          <a:bodyPr/>
          <a:lstStyle>
            <a:lvl1pPr>
              <a:defRPr/>
            </a:lvl1pPr>
          </a:lstStyle>
          <a:p>
            <a:pPr>
              <a:defRPr/>
            </a:pPr>
            <a:endParaRPr lang="ru-RU"/>
          </a:p>
        </p:txBody>
      </p:sp>
      <p:sp>
        <p:nvSpPr>
          <p:cNvPr id="6" name="Rectangle 13"/>
          <p:cNvSpPr>
            <a:spLocks noGrp="1" noChangeArrowheads="1"/>
          </p:cNvSpPr>
          <p:nvPr>
            <p:ph type="sldNum" sz="quarter" idx="12"/>
          </p:nvPr>
        </p:nvSpPr>
        <p:spPr>
          <a:ln/>
        </p:spPr>
        <p:txBody>
          <a:bodyPr/>
          <a:lstStyle>
            <a:lvl1pPr>
              <a:defRPr/>
            </a:lvl1pPr>
          </a:lstStyle>
          <a:p>
            <a:pPr>
              <a:defRPr/>
            </a:pPr>
            <a:fld id="{2C45972D-EC91-414A-9340-A9596AEF7695}" type="slidenum">
              <a:rPr lang="ru-RU"/>
              <a:pPr>
                <a:defRPr/>
              </a:pPr>
              <a:t>‹#›</a:t>
            </a:fld>
            <a:endParaRPr lang="ru-RU"/>
          </a:p>
        </p:txBody>
      </p:sp>
    </p:spTree>
    <p:extLst>
      <p:ext uri="{BB962C8B-B14F-4D97-AF65-F5344CB8AC3E}">
        <p14:creationId xmlns:p14="http://schemas.microsoft.com/office/powerpoint/2010/main" val="7236037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OverTx" preserve="1">
  <p:cSld name="Заголовок и два объекта над текс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2000" y="762000"/>
            <a:ext cx="7924800" cy="1143000"/>
          </a:xfrm>
        </p:spPr>
        <p:txBody>
          <a:bodyPr/>
          <a:lstStyle/>
          <a:p>
            <a:r>
              <a:rPr lang="ru-RU" smtClean="0"/>
              <a:t>Образец заголовка</a:t>
            </a:r>
            <a:endParaRPr lang="ru-RU"/>
          </a:p>
        </p:txBody>
      </p:sp>
      <p:sp>
        <p:nvSpPr>
          <p:cNvPr id="3" name="Содержимое 2"/>
          <p:cNvSpPr>
            <a:spLocks noGrp="1"/>
          </p:cNvSpPr>
          <p:nvPr>
            <p:ph sz="quarter" idx="1"/>
          </p:nvPr>
        </p:nvSpPr>
        <p:spPr>
          <a:xfrm>
            <a:off x="838200" y="2362200"/>
            <a:ext cx="3770313" cy="17859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760913" y="2362200"/>
            <a:ext cx="3770312" cy="17859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half" idx="3"/>
          </p:nvPr>
        </p:nvSpPr>
        <p:spPr>
          <a:xfrm>
            <a:off x="838200" y="4300538"/>
            <a:ext cx="7693025" cy="178593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11"/>
          <p:cNvSpPr>
            <a:spLocks noGrp="1" noChangeArrowheads="1"/>
          </p:cNvSpPr>
          <p:nvPr>
            <p:ph type="dt" sz="half" idx="10"/>
          </p:nvPr>
        </p:nvSpPr>
        <p:spPr>
          <a:ln/>
        </p:spPr>
        <p:txBody>
          <a:bodyPr/>
          <a:lstStyle>
            <a:lvl1pPr>
              <a:defRPr/>
            </a:lvl1pPr>
          </a:lstStyle>
          <a:p>
            <a:pPr>
              <a:defRPr/>
            </a:pPr>
            <a:endParaRPr lang="ru-RU"/>
          </a:p>
        </p:txBody>
      </p:sp>
      <p:sp>
        <p:nvSpPr>
          <p:cNvPr id="7" name="Rectangle 12"/>
          <p:cNvSpPr>
            <a:spLocks noGrp="1" noChangeArrowheads="1"/>
          </p:cNvSpPr>
          <p:nvPr>
            <p:ph type="ftr" sz="quarter" idx="11"/>
          </p:nvPr>
        </p:nvSpPr>
        <p:spPr>
          <a:ln/>
        </p:spPr>
        <p:txBody>
          <a:bodyPr/>
          <a:lstStyle>
            <a:lvl1pPr>
              <a:defRPr/>
            </a:lvl1pPr>
          </a:lstStyle>
          <a:p>
            <a:pPr>
              <a:defRPr/>
            </a:pPr>
            <a:endParaRPr lang="ru-RU"/>
          </a:p>
        </p:txBody>
      </p:sp>
      <p:sp>
        <p:nvSpPr>
          <p:cNvPr id="8" name="Rectangle 13"/>
          <p:cNvSpPr>
            <a:spLocks noGrp="1" noChangeArrowheads="1"/>
          </p:cNvSpPr>
          <p:nvPr>
            <p:ph type="sldNum" sz="quarter" idx="12"/>
          </p:nvPr>
        </p:nvSpPr>
        <p:spPr>
          <a:ln/>
        </p:spPr>
        <p:txBody>
          <a:bodyPr/>
          <a:lstStyle>
            <a:lvl1pPr>
              <a:defRPr/>
            </a:lvl1pPr>
          </a:lstStyle>
          <a:p>
            <a:pPr>
              <a:defRPr/>
            </a:pPr>
            <a:fld id="{871A52AE-22E8-4CF7-B2A3-1AC905A126DF}" type="slidenum">
              <a:rPr lang="ru-RU"/>
              <a:pPr>
                <a:defRPr/>
              </a:pPr>
              <a:t>‹#›</a:t>
            </a:fld>
            <a:endParaRPr lang="ru-RU"/>
          </a:p>
        </p:txBody>
      </p:sp>
    </p:spTree>
    <p:extLst>
      <p:ext uri="{BB962C8B-B14F-4D97-AF65-F5344CB8AC3E}">
        <p14:creationId xmlns:p14="http://schemas.microsoft.com/office/powerpoint/2010/main" val="9709777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reserve="1">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2000" y="762000"/>
            <a:ext cx="7924800" cy="11430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838200" y="2362200"/>
            <a:ext cx="3770313" cy="37242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760913" y="2362200"/>
            <a:ext cx="3770312" cy="37242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1"/>
          <p:cNvSpPr>
            <a:spLocks noGrp="1" noChangeArrowheads="1"/>
          </p:cNvSpPr>
          <p:nvPr>
            <p:ph type="dt" sz="half" idx="10"/>
          </p:nvPr>
        </p:nvSpPr>
        <p:spPr>
          <a:ln/>
        </p:spPr>
        <p:txBody>
          <a:bodyPr/>
          <a:lstStyle>
            <a:lvl1pPr>
              <a:defRPr/>
            </a:lvl1pPr>
          </a:lstStyle>
          <a:p>
            <a:pPr>
              <a:defRPr/>
            </a:pPr>
            <a:endParaRPr lang="ru-RU"/>
          </a:p>
        </p:txBody>
      </p:sp>
      <p:sp>
        <p:nvSpPr>
          <p:cNvPr id="6" name="Rectangle 12"/>
          <p:cNvSpPr>
            <a:spLocks noGrp="1" noChangeArrowheads="1"/>
          </p:cNvSpPr>
          <p:nvPr>
            <p:ph type="ftr" sz="quarter" idx="11"/>
          </p:nvPr>
        </p:nvSpPr>
        <p:spPr>
          <a:ln/>
        </p:spPr>
        <p:txBody>
          <a:bodyPr/>
          <a:lstStyle>
            <a:lvl1pPr>
              <a:defRPr/>
            </a:lvl1pPr>
          </a:lstStyle>
          <a:p>
            <a:pPr>
              <a:defRPr/>
            </a:pPr>
            <a:endParaRPr lang="ru-RU"/>
          </a:p>
        </p:txBody>
      </p:sp>
      <p:sp>
        <p:nvSpPr>
          <p:cNvPr id="7" name="Rectangle 13"/>
          <p:cNvSpPr>
            <a:spLocks noGrp="1" noChangeArrowheads="1"/>
          </p:cNvSpPr>
          <p:nvPr>
            <p:ph type="sldNum" sz="quarter" idx="12"/>
          </p:nvPr>
        </p:nvSpPr>
        <p:spPr>
          <a:ln/>
        </p:spPr>
        <p:txBody>
          <a:bodyPr/>
          <a:lstStyle>
            <a:lvl1pPr>
              <a:defRPr/>
            </a:lvl1pPr>
          </a:lstStyle>
          <a:p>
            <a:pPr>
              <a:defRPr/>
            </a:pPr>
            <a:fld id="{16EF29BE-60AE-413B-B3D5-34E8BD774ADD}" type="slidenum">
              <a:rPr lang="ru-RU"/>
              <a:pPr>
                <a:defRPr/>
              </a:pPr>
              <a:t>‹#›</a:t>
            </a:fld>
            <a:endParaRPr lang="ru-RU"/>
          </a:p>
        </p:txBody>
      </p:sp>
    </p:spTree>
    <p:extLst>
      <p:ext uri="{BB962C8B-B14F-4D97-AF65-F5344CB8AC3E}">
        <p14:creationId xmlns:p14="http://schemas.microsoft.com/office/powerpoint/2010/main" val="6606642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verTx" preserve="1">
  <p:cSld name="Заголовок и объект над текс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2000" y="762000"/>
            <a:ext cx="7924800" cy="11430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838200" y="2362200"/>
            <a:ext cx="7693025" cy="17859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8200" y="4300538"/>
            <a:ext cx="7693025" cy="178593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1"/>
          <p:cNvSpPr>
            <a:spLocks noGrp="1" noChangeArrowheads="1"/>
          </p:cNvSpPr>
          <p:nvPr>
            <p:ph type="dt" sz="half" idx="10"/>
          </p:nvPr>
        </p:nvSpPr>
        <p:spPr>
          <a:ln/>
        </p:spPr>
        <p:txBody>
          <a:bodyPr/>
          <a:lstStyle>
            <a:lvl1pPr>
              <a:defRPr/>
            </a:lvl1pPr>
          </a:lstStyle>
          <a:p>
            <a:pPr>
              <a:defRPr/>
            </a:pPr>
            <a:endParaRPr lang="ru-RU"/>
          </a:p>
        </p:txBody>
      </p:sp>
      <p:sp>
        <p:nvSpPr>
          <p:cNvPr id="6" name="Rectangle 12"/>
          <p:cNvSpPr>
            <a:spLocks noGrp="1" noChangeArrowheads="1"/>
          </p:cNvSpPr>
          <p:nvPr>
            <p:ph type="ftr" sz="quarter" idx="11"/>
          </p:nvPr>
        </p:nvSpPr>
        <p:spPr>
          <a:ln/>
        </p:spPr>
        <p:txBody>
          <a:bodyPr/>
          <a:lstStyle>
            <a:lvl1pPr>
              <a:defRPr/>
            </a:lvl1pPr>
          </a:lstStyle>
          <a:p>
            <a:pPr>
              <a:defRPr/>
            </a:pPr>
            <a:endParaRPr lang="ru-RU"/>
          </a:p>
        </p:txBody>
      </p:sp>
      <p:sp>
        <p:nvSpPr>
          <p:cNvPr id="7" name="Rectangle 13"/>
          <p:cNvSpPr>
            <a:spLocks noGrp="1" noChangeArrowheads="1"/>
          </p:cNvSpPr>
          <p:nvPr>
            <p:ph type="sldNum" sz="quarter" idx="12"/>
          </p:nvPr>
        </p:nvSpPr>
        <p:spPr>
          <a:ln/>
        </p:spPr>
        <p:txBody>
          <a:bodyPr/>
          <a:lstStyle>
            <a:lvl1pPr>
              <a:defRPr/>
            </a:lvl1pPr>
          </a:lstStyle>
          <a:p>
            <a:pPr>
              <a:defRPr/>
            </a:pPr>
            <a:fld id="{FEB98138-086F-454B-87B7-8694C806AF23}" type="slidenum">
              <a:rPr lang="ru-RU"/>
              <a:pPr>
                <a:defRPr/>
              </a:pPr>
              <a:t>‹#›</a:t>
            </a:fld>
            <a:endParaRPr lang="ru-RU"/>
          </a:p>
        </p:txBody>
      </p:sp>
    </p:spTree>
    <p:extLst>
      <p:ext uri="{BB962C8B-B14F-4D97-AF65-F5344CB8AC3E}">
        <p14:creationId xmlns:p14="http://schemas.microsoft.com/office/powerpoint/2010/main" val="19609288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woObj" preserve="1">
  <p:cSld name="Заголовок, 1 большой объект и 2 маленьких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2000" y="762000"/>
            <a:ext cx="7924800" cy="11430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838200" y="2362200"/>
            <a:ext cx="3770313" cy="37242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760913" y="2362200"/>
            <a:ext cx="3770312" cy="17859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760913" y="4300538"/>
            <a:ext cx="3770312" cy="178593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11"/>
          <p:cNvSpPr>
            <a:spLocks noGrp="1" noChangeArrowheads="1"/>
          </p:cNvSpPr>
          <p:nvPr>
            <p:ph type="dt" sz="half" idx="10"/>
          </p:nvPr>
        </p:nvSpPr>
        <p:spPr>
          <a:ln/>
        </p:spPr>
        <p:txBody>
          <a:bodyPr/>
          <a:lstStyle>
            <a:lvl1pPr>
              <a:defRPr/>
            </a:lvl1pPr>
          </a:lstStyle>
          <a:p>
            <a:pPr>
              <a:defRPr/>
            </a:pPr>
            <a:endParaRPr lang="ru-RU"/>
          </a:p>
        </p:txBody>
      </p:sp>
      <p:sp>
        <p:nvSpPr>
          <p:cNvPr id="7" name="Rectangle 12"/>
          <p:cNvSpPr>
            <a:spLocks noGrp="1" noChangeArrowheads="1"/>
          </p:cNvSpPr>
          <p:nvPr>
            <p:ph type="ftr" sz="quarter" idx="11"/>
          </p:nvPr>
        </p:nvSpPr>
        <p:spPr>
          <a:ln/>
        </p:spPr>
        <p:txBody>
          <a:bodyPr/>
          <a:lstStyle>
            <a:lvl1pPr>
              <a:defRPr/>
            </a:lvl1pPr>
          </a:lstStyle>
          <a:p>
            <a:pPr>
              <a:defRPr/>
            </a:pPr>
            <a:endParaRPr lang="ru-RU"/>
          </a:p>
        </p:txBody>
      </p:sp>
      <p:sp>
        <p:nvSpPr>
          <p:cNvPr id="8" name="Rectangle 13"/>
          <p:cNvSpPr>
            <a:spLocks noGrp="1" noChangeArrowheads="1"/>
          </p:cNvSpPr>
          <p:nvPr>
            <p:ph type="sldNum" sz="quarter" idx="12"/>
          </p:nvPr>
        </p:nvSpPr>
        <p:spPr>
          <a:ln/>
        </p:spPr>
        <p:txBody>
          <a:bodyPr/>
          <a:lstStyle>
            <a:lvl1pPr>
              <a:defRPr/>
            </a:lvl1pPr>
          </a:lstStyle>
          <a:p>
            <a:pPr>
              <a:defRPr/>
            </a:pPr>
            <a:fld id="{04ED8299-8574-4FC1-A8FE-9F4EDA9C59AC}" type="slidenum">
              <a:rPr lang="ru-RU"/>
              <a:pPr>
                <a:defRPr/>
              </a:pPr>
              <a:t>‹#›</a:t>
            </a:fld>
            <a:endParaRPr lang="ru-RU"/>
          </a:p>
        </p:txBody>
      </p:sp>
    </p:spTree>
    <p:extLst>
      <p:ext uri="{BB962C8B-B14F-4D97-AF65-F5344CB8AC3E}">
        <p14:creationId xmlns:p14="http://schemas.microsoft.com/office/powerpoint/2010/main" val="30385683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7462792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8399342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9663334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25896747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40618088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8213587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432420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98907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13318700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42013341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13930778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6218037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4856648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17044114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2818929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9187579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4028223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8929043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24789506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42808357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11114666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1280282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9977089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36159808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27347295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1783625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14315025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8869628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134723985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3207887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9928573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134731557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01801733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309914397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12428792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83465341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45375467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54611767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285381688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427029399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02072619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14806456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27376368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175996763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98534428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40105570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8542708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02953096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290405724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215047106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93086368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121086285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43389788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332491923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258093123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48811138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173552764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916559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35033959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279126422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175570554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16031178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94699816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347946828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423690821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151613255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44875438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2814721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68150423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133762379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62135493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42760397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12953226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241266121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296137279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94765236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163040904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417653719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406975434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135195577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67032693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44465138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09048141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235671156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68325640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192321278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132736194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7256235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191658061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310231752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85625966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87184141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185585416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171689676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20785543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57341270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27667791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5990211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319868665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81090375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57637555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2523270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17375518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99398659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188432597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45945517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80399225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10882065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352846852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428630278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82683925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64651834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09363223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418603089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423773713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67274416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34445726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90020781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410938134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223353625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85703267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60693304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144064381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66146153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333827571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12733638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8333001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183096326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390655240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3067039624"/>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628760850"/>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168019816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82149201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124281081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417564084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407132810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1895828596"/>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630242334"/>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937998364"/>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410189712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310791945"/>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400008801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42805166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75696715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4018013268"/>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15631697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50515808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843443026"/>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1423030120"/>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1313515999"/>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752754942"/>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119495302"/>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612086945"/>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3995631642"/>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3534781386"/>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777920694"/>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957361012"/>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305620809"/>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3506029043"/>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3837275516"/>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043568130"/>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113083051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554827934"/>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1822829840"/>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419956988"/>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109018597"/>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1805366921"/>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932892879"/>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4194499621"/>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416283665"/>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784244109"/>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430420174"/>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858711140"/>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1451329732"/>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2555286788"/>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795995077"/>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905192752"/>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242551977"/>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3689044755"/>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978302702"/>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sz="1400">
              <a:solidFill>
                <a:srgbClr val="000000"/>
              </a:solidFill>
              <a:cs typeface="Arial" panose="020B0604020202020204" pitchFamily="34" charset="0"/>
              <a:sym typeface="Arial" panose="020B0604020202020204" pitchFamily="34" charset="0"/>
            </a:endParaRPr>
          </a:p>
        </p:txBody>
      </p:sp>
      <p:sp>
        <p:nvSpPr>
          <p:cNvPr id="5" name="Shape 9"/>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0"/>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7" name="Shape 11"/>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8" name="Shape 12"/>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550496599"/>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18"/>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19"/>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743471508"/>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4" name="Shape 30"/>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1"/>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spAutoFit/>
          </a:bodyPr>
          <a:lstStyle/>
          <a:p>
            <a:endParaRPr lang="uk-UA"/>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062029900"/>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p:cNvGrpSpPr>
            <a:grpSpLocks/>
          </p:cNvGrpSpPr>
          <p:nvPr/>
        </p:nvGrpSpPr>
        <p:grpSpPr bwMode="auto">
          <a:xfrm>
            <a:off x="-6350" y="4933950"/>
            <a:ext cx="9150350" cy="3100388"/>
            <a:chOff x="-6264" y="4933386"/>
            <a:chExt cx="9150267" cy="3100650"/>
          </a:xfrm>
        </p:grpSpPr>
        <p:sp>
          <p:nvSpPr>
            <p:cNvPr id="4"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5"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sp>
          <p:nvSpPr>
            <p:cNvPr id="6"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spAutoFit/>
            </a:bodyPr>
            <a:lstStyle/>
            <a:p>
              <a:pPr eaLnBrk="1" fontAlgn="auto" hangingPunct="1">
                <a:spcBef>
                  <a:spcPts val="0"/>
                </a:spcBef>
                <a:spcAft>
                  <a:spcPts val="0"/>
                </a:spcAft>
                <a:defRPr/>
              </a:pPr>
              <a:endParaRPr sz="1400" kern="0">
                <a:solidFill>
                  <a:srgbClr val="000000"/>
                </a:solidFill>
                <a:latin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1421233104"/>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3438989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image" Target="../media/image1.jpeg"/><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theme" Target="../theme/theme2.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3.xml"/><Relationship Id="rId7" Type="http://schemas.openxmlformats.org/officeDocument/2006/relationships/image" Target="../media/image1.jpe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theme" Target="../theme/theme3.xml"/><Relationship Id="rId5" Type="http://schemas.openxmlformats.org/officeDocument/2006/relationships/slideLayout" Target="../slideLayouts/slideLayout25.xml"/><Relationship Id="rId4"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8.xml"/><Relationship Id="rId7" Type="http://schemas.openxmlformats.org/officeDocument/2006/relationships/image" Target="../media/image1.jpeg"/><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theme" Target="../theme/theme4.xml"/><Relationship Id="rId5" Type="http://schemas.openxmlformats.org/officeDocument/2006/relationships/slideLayout" Target="../slideLayouts/slideLayout30.xml"/><Relationship Id="rId4" Type="http://schemas.openxmlformats.org/officeDocument/2006/relationships/slideLayout" Target="../slideLayouts/slideLayout29.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3.xml"/><Relationship Id="rId7" Type="http://schemas.openxmlformats.org/officeDocument/2006/relationships/image" Target="../media/image1.jpe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theme" Target="../theme/theme5.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8.xml"/><Relationship Id="rId7" Type="http://schemas.openxmlformats.org/officeDocument/2006/relationships/image" Target="../media/image1.jpeg"/><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theme" Target="../theme/theme6.xml"/><Relationship Id="rId5" Type="http://schemas.openxmlformats.org/officeDocument/2006/relationships/slideLayout" Target="../slideLayouts/slideLayout40.xml"/><Relationship Id="rId4" Type="http://schemas.openxmlformats.org/officeDocument/2006/relationships/slideLayout" Target="../slideLayouts/slideLayout39.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43.xml"/><Relationship Id="rId7" Type="http://schemas.openxmlformats.org/officeDocument/2006/relationships/image" Target="../media/image1.jpeg"/><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theme" Target="../theme/theme7.xml"/><Relationship Id="rId5" Type="http://schemas.openxmlformats.org/officeDocument/2006/relationships/slideLayout" Target="../slideLayouts/slideLayout45.xml"/><Relationship Id="rId4" Type="http://schemas.openxmlformats.org/officeDocument/2006/relationships/slideLayout" Target="../slideLayouts/slideLayout44.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1.jpeg"/><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theme" Target="../theme/theme8.xml"/><Relationship Id="rId5" Type="http://schemas.openxmlformats.org/officeDocument/2006/relationships/slideLayout" Target="../slideLayouts/slideLayout50.xml"/><Relationship Id="rId4" Type="http://schemas.openxmlformats.org/officeDocument/2006/relationships/slideLayout" Target="../slideLayouts/slideLayout49.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53.xml"/><Relationship Id="rId7" Type="http://schemas.openxmlformats.org/officeDocument/2006/relationships/image" Target="../media/image1.jpeg"/><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theme" Target="../theme/theme9.xml"/><Relationship Id="rId5" Type="http://schemas.openxmlformats.org/officeDocument/2006/relationships/slideLayout" Target="../slideLayouts/slideLayout55.xml"/><Relationship Id="rId4" Type="http://schemas.openxmlformats.org/officeDocument/2006/relationships/slideLayout" Target="../slideLayouts/slideLayout54.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58.xml"/><Relationship Id="rId7" Type="http://schemas.openxmlformats.org/officeDocument/2006/relationships/image" Target="../media/image1.jpe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theme" Target="../theme/theme10.xml"/><Relationship Id="rId5" Type="http://schemas.openxmlformats.org/officeDocument/2006/relationships/slideLayout" Target="../slideLayouts/slideLayout60.xml"/><Relationship Id="rId4" Type="http://schemas.openxmlformats.org/officeDocument/2006/relationships/slideLayout" Target="../slideLayouts/slideLayout59.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63.xml"/><Relationship Id="rId7" Type="http://schemas.openxmlformats.org/officeDocument/2006/relationships/image" Target="../media/image1.jpeg"/><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theme" Target="../theme/theme11.xml"/><Relationship Id="rId5" Type="http://schemas.openxmlformats.org/officeDocument/2006/relationships/slideLayout" Target="../slideLayouts/slideLayout65.xml"/><Relationship Id="rId4" Type="http://schemas.openxmlformats.org/officeDocument/2006/relationships/slideLayout" Target="../slideLayouts/slideLayout64.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68.xml"/><Relationship Id="rId7" Type="http://schemas.openxmlformats.org/officeDocument/2006/relationships/image" Target="../media/image1.jpe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theme" Target="../theme/theme12.xml"/><Relationship Id="rId5" Type="http://schemas.openxmlformats.org/officeDocument/2006/relationships/slideLayout" Target="../slideLayouts/slideLayout70.xml"/><Relationship Id="rId4" Type="http://schemas.openxmlformats.org/officeDocument/2006/relationships/slideLayout" Target="../slideLayouts/slideLayout69.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73.xml"/><Relationship Id="rId7" Type="http://schemas.openxmlformats.org/officeDocument/2006/relationships/image" Target="../media/image1.jpeg"/><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theme" Target="../theme/theme13.xml"/><Relationship Id="rId5" Type="http://schemas.openxmlformats.org/officeDocument/2006/relationships/slideLayout" Target="../slideLayouts/slideLayout75.xml"/><Relationship Id="rId4" Type="http://schemas.openxmlformats.org/officeDocument/2006/relationships/slideLayout" Target="../slideLayouts/slideLayout74.xml"/></Relationships>
</file>

<file path=ppt/slideMasters/_rels/slideMaster14.xml.rels><?xml version="1.0" encoding="UTF-8" standalone="yes"?>
<Relationships xmlns="http://schemas.openxmlformats.org/package/2006/relationships"><Relationship Id="rId3" Type="http://schemas.openxmlformats.org/officeDocument/2006/relationships/slideLayout" Target="../slideLayouts/slideLayout78.xml"/><Relationship Id="rId7" Type="http://schemas.openxmlformats.org/officeDocument/2006/relationships/image" Target="../media/image1.jpeg"/><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theme" Target="../theme/theme14.xml"/><Relationship Id="rId5" Type="http://schemas.openxmlformats.org/officeDocument/2006/relationships/slideLayout" Target="../slideLayouts/slideLayout80.xml"/><Relationship Id="rId4" Type="http://schemas.openxmlformats.org/officeDocument/2006/relationships/slideLayout" Target="../slideLayouts/slideLayout79.xml"/></Relationships>
</file>

<file path=ppt/slideMasters/_rels/slideMaster15.xml.rels><?xml version="1.0" encoding="UTF-8" standalone="yes"?>
<Relationships xmlns="http://schemas.openxmlformats.org/package/2006/relationships"><Relationship Id="rId3" Type="http://schemas.openxmlformats.org/officeDocument/2006/relationships/slideLayout" Target="../slideLayouts/slideLayout83.xml"/><Relationship Id="rId7" Type="http://schemas.openxmlformats.org/officeDocument/2006/relationships/image" Target="../media/image1.jpeg"/><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theme" Target="../theme/theme15.xml"/><Relationship Id="rId5" Type="http://schemas.openxmlformats.org/officeDocument/2006/relationships/slideLayout" Target="../slideLayouts/slideLayout85.xml"/><Relationship Id="rId4" Type="http://schemas.openxmlformats.org/officeDocument/2006/relationships/slideLayout" Target="../slideLayouts/slideLayout84.xml"/></Relationships>
</file>

<file path=ppt/slideMasters/_rels/slideMaster16.xml.rels><?xml version="1.0" encoding="UTF-8" standalone="yes"?>
<Relationships xmlns="http://schemas.openxmlformats.org/package/2006/relationships"><Relationship Id="rId3" Type="http://schemas.openxmlformats.org/officeDocument/2006/relationships/slideLayout" Target="../slideLayouts/slideLayout88.xml"/><Relationship Id="rId7" Type="http://schemas.openxmlformats.org/officeDocument/2006/relationships/image" Target="../media/image1.jpeg"/><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theme" Target="../theme/theme16.xml"/><Relationship Id="rId5" Type="http://schemas.openxmlformats.org/officeDocument/2006/relationships/slideLayout" Target="../slideLayouts/slideLayout90.xml"/><Relationship Id="rId4" Type="http://schemas.openxmlformats.org/officeDocument/2006/relationships/slideLayout" Target="../slideLayouts/slideLayout89.xml"/></Relationships>
</file>

<file path=ppt/slideMasters/_rels/slideMaster17.xml.rels><?xml version="1.0" encoding="UTF-8" standalone="yes"?>
<Relationships xmlns="http://schemas.openxmlformats.org/package/2006/relationships"><Relationship Id="rId3" Type="http://schemas.openxmlformats.org/officeDocument/2006/relationships/slideLayout" Target="../slideLayouts/slideLayout93.xml"/><Relationship Id="rId7" Type="http://schemas.openxmlformats.org/officeDocument/2006/relationships/image" Target="../media/image1.jpeg"/><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theme" Target="../theme/theme17.xml"/><Relationship Id="rId5" Type="http://schemas.openxmlformats.org/officeDocument/2006/relationships/slideLayout" Target="../slideLayouts/slideLayout95.xml"/><Relationship Id="rId4" Type="http://schemas.openxmlformats.org/officeDocument/2006/relationships/slideLayout" Target="../slideLayouts/slideLayout94.xml"/></Relationships>
</file>

<file path=ppt/slideMasters/_rels/slideMaster18.xml.rels><?xml version="1.0" encoding="UTF-8" standalone="yes"?>
<Relationships xmlns="http://schemas.openxmlformats.org/package/2006/relationships"><Relationship Id="rId3" Type="http://schemas.openxmlformats.org/officeDocument/2006/relationships/slideLayout" Target="../slideLayouts/slideLayout98.xml"/><Relationship Id="rId7" Type="http://schemas.openxmlformats.org/officeDocument/2006/relationships/image" Target="../media/image1.jpeg"/><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theme" Target="../theme/theme18.xml"/><Relationship Id="rId5" Type="http://schemas.openxmlformats.org/officeDocument/2006/relationships/slideLayout" Target="../slideLayouts/slideLayout100.xml"/><Relationship Id="rId4" Type="http://schemas.openxmlformats.org/officeDocument/2006/relationships/slideLayout" Target="../slideLayouts/slideLayout99.xml"/></Relationships>
</file>

<file path=ppt/slideMasters/_rels/slideMaster19.xml.rels><?xml version="1.0" encoding="UTF-8" standalone="yes"?>
<Relationships xmlns="http://schemas.openxmlformats.org/package/2006/relationships"><Relationship Id="rId3" Type="http://schemas.openxmlformats.org/officeDocument/2006/relationships/slideLayout" Target="../slideLayouts/slideLayout103.xml"/><Relationship Id="rId7" Type="http://schemas.openxmlformats.org/officeDocument/2006/relationships/image" Target="../media/image1.jpeg"/><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theme" Target="../theme/theme19.xml"/><Relationship Id="rId5" Type="http://schemas.openxmlformats.org/officeDocument/2006/relationships/slideLayout" Target="../slideLayouts/slideLayout105.xml"/><Relationship Id="rId4" Type="http://schemas.openxmlformats.org/officeDocument/2006/relationships/slideLayout" Target="../slideLayouts/slideLayout104.xml"/></Relationships>
</file>

<file path=ppt/slideMasters/_rels/slideMaster20.xml.rels><?xml version="1.0" encoding="UTF-8" standalone="yes"?>
<Relationships xmlns="http://schemas.openxmlformats.org/package/2006/relationships"><Relationship Id="rId3" Type="http://schemas.openxmlformats.org/officeDocument/2006/relationships/slideLayout" Target="../slideLayouts/slideLayout108.xml"/><Relationship Id="rId7" Type="http://schemas.openxmlformats.org/officeDocument/2006/relationships/image" Target="../media/image1.jpeg"/><Relationship Id="rId2" Type="http://schemas.openxmlformats.org/officeDocument/2006/relationships/slideLayout" Target="../slideLayouts/slideLayout107.xml"/><Relationship Id="rId1" Type="http://schemas.openxmlformats.org/officeDocument/2006/relationships/slideLayout" Target="../slideLayouts/slideLayout106.xml"/><Relationship Id="rId6" Type="http://schemas.openxmlformats.org/officeDocument/2006/relationships/theme" Target="../theme/theme20.xml"/><Relationship Id="rId5" Type="http://schemas.openxmlformats.org/officeDocument/2006/relationships/slideLayout" Target="../slideLayouts/slideLayout110.xml"/><Relationship Id="rId4" Type="http://schemas.openxmlformats.org/officeDocument/2006/relationships/slideLayout" Target="../slideLayouts/slideLayout109.xml"/></Relationships>
</file>

<file path=ppt/slideMasters/_rels/slideMaster21.xml.rels><?xml version="1.0" encoding="UTF-8" standalone="yes"?>
<Relationships xmlns="http://schemas.openxmlformats.org/package/2006/relationships"><Relationship Id="rId3" Type="http://schemas.openxmlformats.org/officeDocument/2006/relationships/slideLayout" Target="../slideLayouts/slideLayout113.xml"/><Relationship Id="rId7" Type="http://schemas.openxmlformats.org/officeDocument/2006/relationships/image" Target="../media/image1.jpeg"/><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theme" Target="../theme/theme21.xml"/><Relationship Id="rId5" Type="http://schemas.openxmlformats.org/officeDocument/2006/relationships/slideLayout" Target="../slideLayouts/slideLayout115.xml"/><Relationship Id="rId4" Type="http://schemas.openxmlformats.org/officeDocument/2006/relationships/slideLayout" Target="../slideLayouts/slideLayout114.xml"/></Relationships>
</file>

<file path=ppt/slideMasters/_rels/slideMaster22.xml.rels><?xml version="1.0" encoding="UTF-8" standalone="yes"?>
<Relationships xmlns="http://schemas.openxmlformats.org/package/2006/relationships"><Relationship Id="rId3" Type="http://schemas.openxmlformats.org/officeDocument/2006/relationships/slideLayout" Target="../slideLayouts/slideLayout118.xml"/><Relationship Id="rId7" Type="http://schemas.openxmlformats.org/officeDocument/2006/relationships/image" Target="../media/image1.jpeg"/><Relationship Id="rId2" Type="http://schemas.openxmlformats.org/officeDocument/2006/relationships/slideLayout" Target="../slideLayouts/slideLayout117.xml"/><Relationship Id="rId1" Type="http://schemas.openxmlformats.org/officeDocument/2006/relationships/slideLayout" Target="../slideLayouts/slideLayout116.xml"/><Relationship Id="rId6" Type="http://schemas.openxmlformats.org/officeDocument/2006/relationships/theme" Target="../theme/theme22.xml"/><Relationship Id="rId5" Type="http://schemas.openxmlformats.org/officeDocument/2006/relationships/slideLayout" Target="../slideLayouts/slideLayout120.xml"/><Relationship Id="rId4" Type="http://schemas.openxmlformats.org/officeDocument/2006/relationships/slideLayout" Target="../slideLayouts/slideLayout119.xml"/></Relationships>
</file>

<file path=ppt/slideMasters/_rels/slideMaster23.xml.rels><?xml version="1.0" encoding="UTF-8" standalone="yes"?>
<Relationships xmlns="http://schemas.openxmlformats.org/package/2006/relationships"><Relationship Id="rId3" Type="http://schemas.openxmlformats.org/officeDocument/2006/relationships/slideLayout" Target="../slideLayouts/slideLayout123.xml"/><Relationship Id="rId7" Type="http://schemas.openxmlformats.org/officeDocument/2006/relationships/image" Target="../media/image1.jpeg"/><Relationship Id="rId2" Type="http://schemas.openxmlformats.org/officeDocument/2006/relationships/slideLayout" Target="../slideLayouts/slideLayout122.xml"/><Relationship Id="rId1" Type="http://schemas.openxmlformats.org/officeDocument/2006/relationships/slideLayout" Target="../slideLayouts/slideLayout121.xml"/><Relationship Id="rId6" Type="http://schemas.openxmlformats.org/officeDocument/2006/relationships/theme" Target="../theme/theme23.xml"/><Relationship Id="rId5" Type="http://schemas.openxmlformats.org/officeDocument/2006/relationships/slideLayout" Target="../slideLayouts/slideLayout125.xml"/><Relationship Id="rId4" Type="http://schemas.openxmlformats.org/officeDocument/2006/relationships/slideLayout" Target="../slideLayouts/slideLayout124.xml"/></Relationships>
</file>

<file path=ppt/slideMasters/_rels/slideMaster24.xml.rels><?xml version="1.0" encoding="UTF-8" standalone="yes"?>
<Relationships xmlns="http://schemas.openxmlformats.org/package/2006/relationships"><Relationship Id="rId3" Type="http://schemas.openxmlformats.org/officeDocument/2006/relationships/slideLayout" Target="../slideLayouts/slideLayout128.xml"/><Relationship Id="rId7" Type="http://schemas.openxmlformats.org/officeDocument/2006/relationships/image" Target="../media/image1.jpeg"/><Relationship Id="rId2" Type="http://schemas.openxmlformats.org/officeDocument/2006/relationships/slideLayout" Target="../slideLayouts/slideLayout127.xml"/><Relationship Id="rId1" Type="http://schemas.openxmlformats.org/officeDocument/2006/relationships/slideLayout" Target="../slideLayouts/slideLayout126.xml"/><Relationship Id="rId6" Type="http://schemas.openxmlformats.org/officeDocument/2006/relationships/theme" Target="../theme/theme24.xml"/><Relationship Id="rId5" Type="http://schemas.openxmlformats.org/officeDocument/2006/relationships/slideLayout" Target="../slideLayouts/slideLayout130.xml"/><Relationship Id="rId4" Type="http://schemas.openxmlformats.org/officeDocument/2006/relationships/slideLayout" Target="../slideLayouts/slideLayout129.xml"/></Relationships>
</file>

<file path=ppt/slideMasters/_rels/slideMaster25.xml.rels><?xml version="1.0" encoding="UTF-8" standalone="yes"?>
<Relationships xmlns="http://schemas.openxmlformats.org/package/2006/relationships"><Relationship Id="rId3" Type="http://schemas.openxmlformats.org/officeDocument/2006/relationships/slideLayout" Target="../slideLayouts/slideLayout133.xml"/><Relationship Id="rId7" Type="http://schemas.openxmlformats.org/officeDocument/2006/relationships/image" Target="../media/image1.jpeg"/><Relationship Id="rId2" Type="http://schemas.openxmlformats.org/officeDocument/2006/relationships/slideLayout" Target="../slideLayouts/slideLayout132.xml"/><Relationship Id="rId1" Type="http://schemas.openxmlformats.org/officeDocument/2006/relationships/slideLayout" Target="../slideLayouts/slideLayout131.xml"/><Relationship Id="rId6" Type="http://schemas.openxmlformats.org/officeDocument/2006/relationships/theme" Target="../theme/theme25.xml"/><Relationship Id="rId5" Type="http://schemas.openxmlformats.org/officeDocument/2006/relationships/slideLayout" Target="../slideLayouts/slideLayout135.xml"/><Relationship Id="rId4" Type="http://schemas.openxmlformats.org/officeDocument/2006/relationships/slideLayout" Target="../slideLayouts/slideLayout134.xml"/></Relationships>
</file>

<file path=ppt/slideMasters/_rels/slideMaster26.xml.rels><?xml version="1.0" encoding="UTF-8" standalone="yes"?>
<Relationships xmlns="http://schemas.openxmlformats.org/package/2006/relationships"><Relationship Id="rId3" Type="http://schemas.openxmlformats.org/officeDocument/2006/relationships/slideLayout" Target="../slideLayouts/slideLayout138.xml"/><Relationship Id="rId7" Type="http://schemas.openxmlformats.org/officeDocument/2006/relationships/image" Target="../media/image1.jpeg"/><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theme" Target="../theme/theme26.xml"/><Relationship Id="rId5" Type="http://schemas.openxmlformats.org/officeDocument/2006/relationships/slideLayout" Target="../slideLayouts/slideLayout140.xml"/><Relationship Id="rId4" Type="http://schemas.openxmlformats.org/officeDocument/2006/relationships/slideLayout" Target="../slideLayouts/slideLayout139.xml"/></Relationships>
</file>

<file path=ppt/slideMasters/_rels/slideMaster27.xml.rels><?xml version="1.0" encoding="UTF-8" standalone="yes"?>
<Relationships xmlns="http://schemas.openxmlformats.org/package/2006/relationships"><Relationship Id="rId3" Type="http://schemas.openxmlformats.org/officeDocument/2006/relationships/slideLayout" Target="../slideLayouts/slideLayout143.xml"/><Relationship Id="rId7" Type="http://schemas.openxmlformats.org/officeDocument/2006/relationships/image" Target="../media/image1.jpeg"/><Relationship Id="rId2" Type="http://schemas.openxmlformats.org/officeDocument/2006/relationships/slideLayout" Target="../slideLayouts/slideLayout142.xml"/><Relationship Id="rId1" Type="http://schemas.openxmlformats.org/officeDocument/2006/relationships/slideLayout" Target="../slideLayouts/slideLayout141.xml"/><Relationship Id="rId6" Type="http://schemas.openxmlformats.org/officeDocument/2006/relationships/theme" Target="../theme/theme27.xml"/><Relationship Id="rId5" Type="http://schemas.openxmlformats.org/officeDocument/2006/relationships/slideLayout" Target="../slideLayouts/slideLayout145.xml"/><Relationship Id="rId4" Type="http://schemas.openxmlformats.org/officeDocument/2006/relationships/slideLayout" Target="../slideLayouts/slideLayout144.xml"/></Relationships>
</file>

<file path=ppt/slideMasters/_rels/slideMaster28.xml.rels><?xml version="1.0" encoding="UTF-8" standalone="yes"?>
<Relationships xmlns="http://schemas.openxmlformats.org/package/2006/relationships"><Relationship Id="rId3" Type="http://schemas.openxmlformats.org/officeDocument/2006/relationships/slideLayout" Target="../slideLayouts/slideLayout148.xml"/><Relationship Id="rId7" Type="http://schemas.openxmlformats.org/officeDocument/2006/relationships/image" Target="../media/image1.jpeg"/><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theme" Target="../theme/theme28.xml"/><Relationship Id="rId5" Type="http://schemas.openxmlformats.org/officeDocument/2006/relationships/slideLayout" Target="../slideLayouts/slideLayout150.xml"/><Relationship Id="rId4" Type="http://schemas.openxmlformats.org/officeDocument/2006/relationships/slideLayout" Target="../slideLayouts/slideLayout149.xml"/></Relationships>
</file>

<file path=ppt/slideMasters/_rels/slideMaster29.xml.rels><?xml version="1.0" encoding="UTF-8" standalone="yes"?>
<Relationships xmlns="http://schemas.openxmlformats.org/package/2006/relationships"><Relationship Id="rId3" Type="http://schemas.openxmlformats.org/officeDocument/2006/relationships/slideLayout" Target="../slideLayouts/slideLayout153.xml"/><Relationship Id="rId7" Type="http://schemas.openxmlformats.org/officeDocument/2006/relationships/image" Target="../media/image1.jpeg"/><Relationship Id="rId2" Type="http://schemas.openxmlformats.org/officeDocument/2006/relationships/slideLayout" Target="../slideLayouts/slideLayout152.xml"/><Relationship Id="rId1" Type="http://schemas.openxmlformats.org/officeDocument/2006/relationships/slideLayout" Target="../slideLayouts/slideLayout151.xml"/><Relationship Id="rId6" Type="http://schemas.openxmlformats.org/officeDocument/2006/relationships/theme" Target="../theme/theme29.xml"/><Relationship Id="rId5" Type="http://schemas.openxmlformats.org/officeDocument/2006/relationships/slideLayout" Target="../slideLayouts/slideLayout155.xml"/><Relationship Id="rId4" Type="http://schemas.openxmlformats.org/officeDocument/2006/relationships/slideLayout" Target="../slideLayouts/slideLayout154.xml"/></Relationships>
</file>

<file path=ppt/slideMasters/_rels/slideMaster30.xml.rels><?xml version="1.0" encoding="UTF-8" standalone="yes"?>
<Relationships xmlns="http://schemas.openxmlformats.org/package/2006/relationships"><Relationship Id="rId3" Type="http://schemas.openxmlformats.org/officeDocument/2006/relationships/slideLayout" Target="../slideLayouts/slideLayout158.xml"/><Relationship Id="rId7" Type="http://schemas.openxmlformats.org/officeDocument/2006/relationships/image" Target="../media/image1.jpeg"/><Relationship Id="rId2" Type="http://schemas.openxmlformats.org/officeDocument/2006/relationships/slideLayout" Target="../slideLayouts/slideLayout157.xml"/><Relationship Id="rId1" Type="http://schemas.openxmlformats.org/officeDocument/2006/relationships/slideLayout" Target="../slideLayouts/slideLayout156.xml"/><Relationship Id="rId6" Type="http://schemas.openxmlformats.org/officeDocument/2006/relationships/theme" Target="../theme/theme30.xml"/><Relationship Id="rId5" Type="http://schemas.openxmlformats.org/officeDocument/2006/relationships/slideLayout" Target="../slideLayouts/slideLayout160.xml"/><Relationship Id="rId4" Type="http://schemas.openxmlformats.org/officeDocument/2006/relationships/slideLayout" Target="../slideLayouts/slideLayout159.xml"/></Relationships>
</file>

<file path=ppt/slideMasters/_rels/slideMaster31.xml.rels><?xml version="1.0" encoding="UTF-8" standalone="yes"?>
<Relationships xmlns="http://schemas.openxmlformats.org/package/2006/relationships"><Relationship Id="rId3" Type="http://schemas.openxmlformats.org/officeDocument/2006/relationships/slideLayout" Target="../slideLayouts/slideLayout163.xml"/><Relationship Id="rId7" Type="http://schemas.openxmlformats.org/officeDocument/2006/relationships/image" Target="../media/image1.jpeg"/><Relationship Id="rId2" Type="http://schemas.openxmlformats.org/officeDocument/2006/relationships/slideLayout" Target="../slideLayouts/slideLayout162.xml"/><Relationship Id="rId1" Type="http://schemas.openxmlformats.org/officeDocument/2006/relationships/slideLayout" Target="../slideLayouts/slideLayout161.xml"/><Relationship Id="rId6" Type="http://schemas.openxmlformats.org/officeDocument/2006/relationships/theme" Target="../theme/theme31.xml"/><Relationship Id="rId5" Type="http://schemas.openxmlformats.org/officeDocument/2006/relationships/slideLayout" Target="../slideLayouts/slideLayout165.xml"/><Relationship Id="rId4" Type="http://schemas.openxmlformats.org/officeDocument/2006/relationships/slideLayout" Target="../slideLayouts/slideLayout164.xml"/></Relationships>
</file>

<file path=ppt/slideMasters/_rels/slideMaster32.xml.rels><?xml version="1.0" encoding="UTF-8" standalone="yes"?>
<Relationships xmlns="http://schemas.openxmlformats.org/package/2006/relationships"><Relationship Id="rId3" Type="http://schemas.openxmlformats.org/officeDocument/2006/relationships/slideLayout" Target="../slideLayouts/slideLayout168.xml"/><Relationship Id="rId7" Type="http://schemas.openxmlformats.org/officeDocument/2006/relationships/image" Target="../media/image1.jpeg"/><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theme" Target="../theme/theme32.xml"/><Relationship Id="rId5" Type="http://schemas.openxmlformats.org/officeDocument/2006/relationships/slideLayout" Target="../slideLayouts/slideLayout170.xml"/><Relationship Id="rId4" Type="http://schemas.openxmlformats.org/officeDocument/2006/relationships/slideLayout" Target="../slideLayouts/slideLayout169.xml"/></Relationships>
</file>

<file path=ppt/slideMasters/_rels/slideMaster33.xml.rels><?xml version="1.0" encoding="UTF-8" standalone="yes"?>
<Relationships xmlns="http://schemas.openxmlformats.org/package/2006/relationships"><Relationship Id="rId3" Type="http://schemas.openxmlformats.org/officeDocument/2006/relationships/slideLayout" Target="../slideLayouts/slideLayout173.xml"/><Relationship Id="rId7" Type="http://schemas.openxmlformats.org/officeDocument/2006/relationships/image" Target="../media/image1.jpeg"/><Relationship Id="rId2" Type="http://schemas.openxmlformats.org/officeDocument/2006/relationships/slideLayout" Target="../slideLayouts/slideLayout172.xml"/><Relationship Id="rId1" Type="http://schemas.openxmlformats.org/officeDocument/2006/relationships/slideLayout" Target="../slideLayouts/slideLayout171.xml"/><Relationship Id="rId6" Type="http://schemas.openxmlformats.org/officeDocument/2006/relationships/theme" Target="../theme/theme33.xml"/><Relationship Id="rId5" Type="http://schemas.openxmlformats.org/officeDocument/2006/relationships/slideLayout" Target="../slideLayouts/slideLayout175.xml"/><Relationship Id="rId4" Type="http://schemas.openxmlformats.org/officeDocument/2006/relationships/slideLayout" Target="../slideLayouts/slideLayout174.xml"/></Relationships>
</file>

<file path=ppt/slideMasters/_rels/slideMaster34.xml.rels><?xml version="1.0" encoding="UTF-8" standalone="yes"?>
<Relationships xmlns="http://schemas.openxmlformats.org/package/2006/relationships"><Relationship Id="rId3" Type="http://schemas.openxmlformats.org/officeDocument/2006/relationships/slideLayout" Target="../slideLayouts/slideLayout178.xml"/><Relationship Id="rId7" Type="http://schemas.openxmlformats.org/officeDocument/2006/relationships/image" Target="../media/image1.jpeg"/><Relationship Id="rId2" Type="http://schemas.openxmlformats.org/officeDocument/2006/relationships/slideLayout" Target="../slideLayouts/slideLayout177.xml"/><Relationship Id="rId1" Type="http://schemas.openxmlformats.org/officeDocument/2006/relationships/slideLayout" Target="../slideLayouts/slideLayout176.xml"/><Relationship Id="rId6" Type="http://schemas.openxmlformats.org/officeDocument/2006/relationships/theme" Target="../theme/theme34.xml"/><Relationship Id="rId5" Type="http://schemas.openxmlformats.org/officeDocument/2006/relationships/slideLayout" Target="../slideLayouts/slideLayout180.xml"/><Relationship Id="rId4" Type="http://schemas.openxmlformats.org/officeDocument/2006/relationships/slideLayout" Target="../slideLayouts/slideLayout179.xml"/></Relationships>
</file>

<file path=ppt/slideMasters/_rels/slideMaster35.xml.rels><?xml version="1.0" encoding="UTF-8" standalone="yes"?>
<Relationships xmlns="http://schemas.openxmlformats.org/package/2006/relationships"><Relationship Id="rId3" Type="http://schemas.openxmlformats.org/officeDocument/2006/relationships/slideLayout" Target="../slideLayouts/slideLayout183.xml"/><Relationship Id="rId7" Type="http://schemas.openxmlformats.org/officeDocument/2006/relationships/image" Target="../media/image1.jpeg"/><Relationship Id="rId2" Type="http://schemas.openxmlformats.org/officeDocument/2006/relationships/slideLayout" Target="../slideLayouts/slideLayout182.xml"/><Relationship Id="rId1" Type="http://schemas.openxmlformats.org/officeDocument/2006/relationships/slideLayout" Target="../slideLayouts/slideLayout181.xml"/><Relationship Id="rId6" Type="http://schemas.openxmlformats.org/officeDocument/2006/relationships/theme" Target="../theme/theme35.xml"/><Relationship Id="rId5" Type="http://schemas.openxmlformats.org/officeDocument/2006/relationships/slideLayout" Target="../slideLayouts/slideLayout185.xml"/><Relationship Id="rId4" Type="http://schemas.openxmlformats.org/officeDocument/2006/relationships/slideLayout" Target="../slideLayouts/slideLayout184.xml"/></Relationships>
</file>

<file path=ppt/slideMasters/_rels/slideMaster36.xml.rels><?xml version="1.0" encoding="UTF-8" standalone="yes"?>
<Relationships xmlns="http://schemas.openxmlformats.org/package/2006/relationships"><Relationship Id="rId3" Type="http://schemas.openxmlformats.org/officeDocument/2006/relationships/slideLayout" Target="../slideLayouts/slideLayout188.xml"/><Relationship Id="rId7" Type="http://schemas.openxmlformats.org/officeDocument/2006/relationships/image" Target="../media/image1.jpeg"/><Relationship Id="rId2" Type="http://schemas.openxmlformats.org/officeDocument/2006/relationships/slideLayout" Target="../slideLayouts/slideLayout187.xml"/><Relationship Id="rId1" Type="http://schemas.openxmlformats.org/officeDocument/2006/relationships/slideLayout" Target="../slideLayouts/slideLayout186.xml"/><Relationship Id="rId6" Type="http://schemas.openxmlformats.org/officeDocument/2006/relationships/theme" Target="../theme/theme36.xml"/><Relationship Id="rId5" Type="http://schemas.openxmlformats.org/officeDocument/2006/relationships/slideLayout" Target="../slideLayouts/slideLayout190.xml"/><Relationship Id="rId4" Type="http://schemas.openxmlformats.org/officeDocument/2006/relationships/slideLayout" Target="../slideLayouts/slideLayout189.xml"/></Relationships>
</file>

<file path=ppt/slideMasters/_rels/slideMaster37.xml.rels><?xml version="1.0" encoding="UTF-8" standalone="yes"?>
<Relationships xmlns="http://schemas.openxmlformats.org/package/2006/relationships"><Relationship Id="rId3" Type="http://schemas.openxmlformats.org/officeDocument/2006/relationships/slideLayout" Target="../slideLayouts/slideLayout193.xml"/><Relationship Id="rId7" Type="http://schemas.openxmlformats.org/officeDocument/2006/relationships/image" Target="../media/image1.jpeg"/><Relationship Id="rId2" Type="http://schemas.openxmlformats.org/officeDocument/2006/relationships/slideLayout" Target="../slideLayouts/slideLayout192.xml"/><Relationship Id="rId1" Type="http://schemas.openxmlformats.org/officeDocument/2006/relationships/slideLayout" Target="../slideLayouts/slideLayout191.xml"/><Relationship Id="rId6" Type="http://schemas.openxmlformats.org/officeDocument/2006/relationships/theme" Target="../theme/theme37.xml"/><Relationship Id="rId5" Type="http://schemas.openxmlformats.org/officeDocument/2006/relationships/slideLayout" Target="../slideLayouts/slideLayout195.xml"/><Relationship Id="rId4" Type="http://schemas.openxmlformats.org/officeDocument/2006/relationships/slideLayout" Target="../slideLayouts/slideLayout194.xml"/></Relationships>
</file>

<file path=ppt/slideMasters/_rels/slideMaster38.xml.rels><?xml version="1.0" encoding="UTF-8" standalone="yes"?>
<Relationships xmlns="http://schemas.openxmlformats.org/package/2006/relationships"><Relationship Id="rId3" Type="http://schemas.openxmlformats.org/officeDocument/2006/relationships/slideLayout" Target="../slideLayouts/slideLayout198.xml"/><Relationship Id="rId7" Type="http://schemas.openxmlformats.org/officeDocument/2006/relationships/image" Target="../media/image1.jpeg"/><Relationship Id="rId2" Type="http://schemas.openxmlformats.org/officeDocument/2006/relationships/slideLayout" Target="../slideLayouts/slideLayout197.xml"/><Relationship Id="rId1" Type="http://schemas.openxmlformats.org/officeDocument/2006/relationships/slideLayout" Target="../slideLayouts/slideLayout196.xml"/><Relationship Id="rId6" Type="http://schemas.openxmlformats.org/officeDocument/2006/relationships/theme" Target="../theme/theme38.xml"/><Relationship Id="rId5" Type="http://schemas.openxmlformats.org/officeDocument/2006/relationships/slideLayout" Target="../slideLayouts/slideLayout200.xml"/><Relationship Id="rId4" Type="http://schemas.openxmlformats.org/officeDocument/2006/relationships/slideLayout" Target="../slideLayouts/slideLayout19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7620000" cy="6858000"/>
            <a:chOff x="0" y="0"/>
            <a:chExt cx="4800" cy="4320"/>
          </a:xfrm>
        </p:grpSpPr>
        <p:grpSp>
          <p:nvGrpSpPr>
            <p:cNvPr id="1032" name="Group 3"/>
            <p:cNvGrpSpPr>
              <a:grpSpLocks/>
            </p:cNvGrpSpPr>
            <p:nvPr userDrawn="1"/>
          </p:nvGrpSpPr>
          <p:grpSpPr bwMode="auto">
            <a:xfrm>
              <a:off x="0" y="0"/>
              <a:ext cx="2016" cy="4320"/>
              <a:chOff x="0" y="0"/>
              <a:chExt cx="2016" cy="4320"/>
            </a:xfrm>
          </p:grpSpPr>
          <p:sp>
            <p:nvSpPr>
              <p:cNvPr id="1036" name="Rectangle 4"/>
              <p:cNvSpPr>
                <a:spLocks noChangeArrowheads="1"/>
              </p:cNvSpPr>
              <p:nvPr userDrawn="1"/>
            </p:nvSpPr>
            <p:spPr bwMode="auto">
              <a:xfrm>
                <a:off x="0" y="0"/>
                <a:ext cx="480" cy="432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a:p>
            </p:txBody>
          </p:sp>
          <p:sp>
            <p:nvSpPr>
              <p:cNvPr id="1037" name="Freeform 5"/>
              <p:cNvSpPr>
                <a:spLocks/>
              </p:cNvSpPr>
              <p:nvPr userDrawn="1"/>
            </p:nvSpPr>
            <p:spPr bwMode="auto">
              <a:xfrm>
                <a:off x="288" y="0"/>
                <a:ext cx="1728" cy="735"/>
              </a:xfrm>
              <a:custGeom>
                <a:avLst/>
                <a:gdLst>
                  <a:gd name="T0" fmla="*/ 1728 w 1728"/>
                  <a:gd name="T1" fmla="*/ 0 h 735"/>
                  <a:gd name="T2" fmla="*/ 1728 w 1728"/>
                  <a:gd name="T3" fmla="*/ 480 h 735"/>
                  <a:gd name="T4" fmla="*/ 380 w 1728"/>
                  <a:gd name="T5" fmla="*/ 482 h 735"/>
                  <a:gd name="T6" fmla="*/ 354 w 1728"/>
                  <a:gd name="T7" fmla="*/ 480 h 735"/>
                  <a:gd name="T8" fmla="*/ 308 w 1728"/>
                  <a:gd name="T9" fmla="*/ 489 h 735"/>
                  <a:gd name="T10" fmla="*/ 246 w 1728"/>
                  <a:gd name="T11" fmla="*/ 531 h 735"/>
                  <a:gd name="T12" fmla="*/ 206 w 1728"/>
                  <a:gd name="T13" fmla="*/ 597 h 735"/>
                  <a:gd name="T14" fmla="*/ 192 w 1728"/>
                  <a:gd name="T15" fmla="*/ 666 h 735"/>
                  <a:gd name="T16" fmla="*/ 192 w 1728"/>
                  <a:gd name="T17" fmla="*/ 735 h 735"/>
                  <a:gd name="T18" fmla="*/ 0 w 1728"/>
                  <a:gd name="T19" fmla="*/ 735 h 735"/>
                  <a:gd name="T20" fmla="*/ 0 w 1728"/>
                  <a:gd name="T21" fmla="*/ 480 h 735"/>
                  <a:gd name="T22" fmla="*/ 0 w 1728"/>
                  <a:gd name="T23" fmla="*/ 0 h 735"/>
                  <a:gd name="T24" fmla="*/ 1728 w 1728"/>
                  <a:gd name="T25" fmla="*/ 0 h 7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728" h="735">
                    <a:moveTo>
                      <a:pt x="1728" y="0"/>
                    </a:moveTo>
                    <a:lnTo>
                      <a:pt x="1728" y="480"/>
                    </a:lnTo>
                    <a:lnTo>
                      <a:pt x="380" y="482"/>
                    </a:lnTo>
                    <a:lnTo>
                      <a:pt x="354" y="480"/>
                    </a:lnTo>
                    <a:lnTo>
                      <a:pt x="308" y="489"/>
                    </a:lnTo>
                    <a:cubicBezTo>
                      <a:pt x="290" y="498"/>
                      <a:pt x="263" y="513"/>
                      <a:pt x="246" y="531"/>
                    </a:cubicBezTo>
                    <a:cubicBezTo>
                      <a:pt x="229" y="549"/>
                      <a:pt x="215" y="574"/>
                      <a:pt x="206" y="597"/>
                    </a:cubicBezTo>
                    <a:cubicBezTo>
                      <a:pt x="197" y="620"/>
                      <a:pt x="194" y="643"/>
                      <a:pt x="192" y="666"/>
                    </a:cubicBezTo>
                    <a:lnTo>
                      <a:pt x="192" y="735"/>
                    </a:lnTo>
                    <a:lnTo>
                      <a:pt x="0" y="735"/>
                    </a:lnTo>
                    <a:lnTo>
                      <a:pt x="0" y="480"/>
                    </a:lnTo>
                    <a:lnTo>
                      <a:pt x="0" y="0"/>
                    </a:lnTo>
                    <a:lnTo>
                      <a:pt x="1728" y="0"/>
                    </a:ln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miter lim="800000"/>
                    <a:headEnd type="none" w="med" len="med"/>
                    <a:tailEnd type="none" w="med" len="med"/>
                  </a14:hiddenLine>
                </a:ext>
              </a:extLst>
            </p:spPr>
            <p:txBody>
              <a:bodyPr wrap="none"/>
              <a:lstStyle/>
              <a:p>
                <a:endParaRPr lang="uk-UA"/>
              </a:p>
            </p:txBody>
          </p:sp>
        </p:grpSp>
        <p:grpSp>
          <p:nvGrpSpPr>
            <p:cNvPr id="1033" name="Group 6"/>
            <p:cNvGrpSpPr>
              <a:grpSpLocks/>
            </p:cNvGrpSpPr>
            <p:nvPr/>
          </p:nvGrpSpPr>
          <p:grpSpPr bwMode="auto">
            <a:xfrm>
              <a:off x="144" y="1248"/>
              <a:ext cx="4656" cy="201"/>
              <a:chOff x="144" y="1248"/>
              <a:chExt cx="4656" cy="201"/>
            </a:xfrm>
          </p:grpSpPr>
          <p:sp>
            <p:nvSpPr>
              <p:cNvPr id="1034" name="AutoShape 7"/>
              <p:cNvSpPr>
                <a:spLocks noChangeArrowheads="1"/>
              </p:cNvSpPr>
              <p:nvPr/>
            </p:nvSpPr>
            <p:spPr bwMode="auto">
              <a:xfrm>
                <a:off x="384" y="1248"/>
                <a:ext cx="4416" cy="200"/>
              </a:xfrm>
              <a:prstGeom prst="roundRect">
                <a:avLst>
                  <a:gd name="adj" fmla="val 0"/>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a:p>
            </p:txBody>
          </p:sp>
          <p:sp>
            <p:nvSpPr>
              <p:cNvPr id="1035" name="AutoShape 8"/>
              <p:cNvSpPr>
                <a:spLocks noChangeArrowheads="1"/>
              </p:cNvSpPr>
              <p:nvPr/>
            </p:nvSpPr>
            <p:spPr bwMode="auto">
              <a:xfrm flipH="1">
                <a:off x="144" y="1248"/>
                <a:ext cx="248" cy="201"/>
              </a:xfrm>
              <a:prstGeom prst="flowChartDelay">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a:p>
            </p:txBody>
          </p:sp>
        </p:grpSp>
      </p:grpSp>
      <p:sp>
        <p:nvSpPr>
          <p:cNvPr id="1027" name="AutoShape 9"/>
          <p:cNvSpPr>
            <a:spLocks noGrp="1" noChangeArrowheads="1"/>
          </p:cNvSpPr>
          <p:nvPr>
            <p:ph type="title"/>
          </p:nvPr>
        </p:nvSpPr>
        <p:spPr bwMode="auto">
          <a:xfrm>
            <a:off x="762000" y="762000"/>
            <a:ext cx="7924800" cy="1143000"/>
          </a:xfrm>
          <a:prstGeom prst="roundRect">
            <a:avLst>
              <a:gd name="adj" fmla="val 21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b" anchorCtr="0" compatLnSpc="1">
            <a:prstTxWarp prst="textNoShape">
              <a:avLst/>
            </a:prstTxWarp>
          </a:bodyPr>
          <a:lstStyle/>
          <a:p>
            <a:pPr lvl="0"/>
            <a:r>
              <a:rPr lang="ru-RU" altLang="uk-UA" smtClean="0"/>
              <a:t>Образец заголовка</a:t>
            </a:r>
          </a:p>
        </p:txBody>
      </p:sp>
      <p:sp>
        <p:nvSpPr>
          <p:cNvPr id="1028" name="Rectangle 10"/>
          <p:cNvSpPr>
            <a:spLocks noGrp="1" noChangeArrowheads="1"/>
          </p:cNvSpPr>
          <p:nvPr>
            <p:ph type="body" idx="1"/>
          </p:nvPr>
        </p:nvSpPr>
        <p:spPr bwMode="auto">
          <a:xfrm>
            <a:off x="838200" y="2362200"/>
            <a:ext cx="7693025"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uk-UA" smtClean="0"/>
              <a:t>Образец текста</a:t>
            </a:r>
          </a:p>
          <a:p>
            <a:pPr lvl="1"/>
            <a:r>
              <a:rPr lang="ru-RU" altLang="uk-UA" smtClean="0"/>
              <a:t>Второй уровень</a:t>
            </a:r>
          </a:p>
          <a:p>
            <a:pPr lvl="2"/>
            <a:r>
              <a:rPr lang="ru-RU" altLang="uk-UA" smtClean="0"/>
              <a:t>Третий уровень</a:t>
            </a:r>
          </a:p>
          <a:p>
            <a:pPr lvl="3"/>
            <a:r>
              <a:rPr lang="ru-RU" altLang="uk-UA" smtClean="0"/>
              <a:t>Четвертый уровень</a:t>
            </a:r>
          </a:p>
          <a:p>
            <a:pPr lvl="4"/>
            <a:r>
              <a:rPr lang="ru-RU" altLang="uk-UA" smtClean="0"/>
              <a:t>Пятый уровень</a:t>
            </a:r>
          </a:p>
        </p:txBody>
      </p:sp>
      <p:sp>
        <p:nvSpPr>
          <p:cNvPr id="111627" name="Rectangle 11"/>
          <p:cNvSpPr>
            <a:spLocks noGrp="1" noChangeArrowheads="1"/>
          </p:cNvSpPr>
          <p:nvPr>
            <p:ph type="dt" sz="half" idx="2"/>
          </p:nvPr>
        </p:nvSpPr>
        <p:spPr bwMode="auto">
          <a:xfrm>
            <a:off x="2438400" y="6248400"/>
            <a:ext cx="2130425" cy="4746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latin typeface="Arial" charset="0"/>
              </a:defRPr>
            </a:lvl1pPr>
          </a:lstStyle>
          <a:p>
            <a:pPr>
              <a:defRPr/>
            </a:pPr>
            <a:endParaRPr lang="ru-RU"/>
          </a:p>
        </p:txBody>
      </p:sp>
      <p:sp>
        <p:nvSpPr>
          <p:cNvPr id="111628" name="Rectangle 12"/>
          <p:cNvSpPr>
            <a:spLocks noGrp="1" noChangeArrowheads="1"/>
          </p:cNvSpPr>
          <p:nvPr>
            <p:ph type="ftr" sz="quarter" idx="3"/>
          </p:nvPr>
        </p:nvSpPr>
        <p:spPr bwMode="auto">
          <a:xfrm>
            <a:off x="5791200" y="6248400"/>
            <a:ext cx="2897188" cy="4746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latin typeface="Arial" charset="0"/>
              </a:defRPr>
            </a:lvl1pPr>
          </a:lstStyle>
          <a:p>
            <a:pPr>
              <a:defRPr/>
            </a:pPr>
            <a:endParaRPr lang="ru-RU"/>
          </a:p>
        </p:txBody>
      </p:sp>
      <p:sp>
        <p:nvSpPr>
          <p:cNvPr id="111629" name="Rectangle 13"/>
          <p:cNvSpPr>
            <a:spLocks noGrp="1" noChangeArrowheads="1"/>
          </p:cNvSpPr>
          <p:nvPr>
            <p:ph type="sldNum" sz="quarter" idx="4"/>
          </p:nvPr>
        </p:nvSpPr>
        <p:spPr bwMode="auto">
          <a:xfrm>
            <a:off x="84138" y="6242050"/>
            <a:ext cx="587375" cy="488950"/>
          </a:xfrm>
          <a:prstGeom prst="rect">
            <a:avLst/>
          </a:prstGeom>
          <a:noFill/>
          <a:ln w="9525">
            <a:noFill/>
            <a:miter lim="800000"/>
            <a:headEnd/>
            <a:tailEnd/>
          </a:ln>
          <a:effectLst/>
        </p:spPr>
        <p:txBody>
          <a:bodyPr vert="horz" wrap="square" lIns="91440" tIns="45720" rIns="91440" bIns="45720" numCol="1" anchor="b" anchorCtr="1" compatLnSpc="1">
            <a:prstTxWarp prst="textNoShape">
              <a:avLst/>
            </a:prstTxWarp>
          </a:bodyPr>
          <a:lstStyle>
            <a:lvl1pPr eaLnBrk="1" hangingPunct="1">
              <a:defRPr sz="2600" b="1" smtClean="0">
                <a:solidFill>
                  <a:schemeClr val="bg1"/>
                </a:solidFill>
              </a:defRPr>
            </a:lvl1pPr>
          </a:lstStyle>
          <a:p>
            <a:pPr>
              <a:defRPr/>
            </a:pPr>
            <a:fld id="{5DECBE73-FDDF-47BE-9DC7-1A44859F3496}"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4203" r:id="rId1"/>
    <p:sldLayoutId id="2147484152" r:id="rId2"/>
    <p:sldLayoutId id="2147484153" r:id="rId3"/>
    <p:sldLayoutId id="2147484154" r:id="rId4"/>
    <p:sldLayoutId id="2147484155" r:id="rId5"/>
    <p:sldLayoutId id="2147484156" r:id="rId6"/>
    <p:sldLayoutId id="2147484157" r:id="rId7"/>
    <p:sldLayoutId id="2147484158" r:id="rId8"/>
    <p:sldLayoutId id="2147484159" r:id="rId9"/>
    <p:sldLayoutId id="2147484160" r:id="rId10"/>
    <p:sldLayoutId id="2147484161" r:id="rId11"/>
    <p:sldLayoutId id="2147484162" r:id="rId12"/>
    <p:sldLayoutId id="2147484163" r:id="rId13"/>
    <p:sldLayoutId id="2147484164" r:id="rId14"/>
    <p:sldLayoutId id="2147484165" r:id="rId15"/>
  </p:sldLayoutIdLst>
  <p:txStyles>
    <p:titleStyle>
      <a:lvl1pPr algn="l" rtl="0" eaLnBrk="0" fontAlgn="base" hangingPunct="0">
        <a:lnSpc>
          <a:spcPct val="90000"/>
        </a:lnSpc>
        <a:spcBef>
          <a:spcPct val="0"/>
        </a:spcBef>
        <a:spcAft>
          <a:spcPct val="0"/>
        </a:spcAft>
        <a:defRPr sz="3600" b="1">
          <a:solidFill>
            <a:schemeClr val="tx2"/>
          </a:solidFill>
          <a:latin typeface="+mj-lt"/>
          <a:ea typeface="+mj-ea"/>
          <a:cs typeface="+mj-cs"/>
        </a:defRPr>
      </a:lvl1pPr>
      <a:lvl2pPr algn="l" rtl="0" eaLnBrk="0" fontAlgn="base" hangingPunct="0">
        <a:lnSpc>
          <a:spcPct val="90000"/>
        </a:lnSpc>
        <a:spcBef>
          <a:spcPct val="0"/>
        </a:spcBef>
        <a:spcAft>
          <a:spcPct val="0"/>
        </a:spcAft>
        <a:defRPr sz="3600" b="1">
          <a:solidFill>
            <a:schemeClr val="tx2"/>
          </a:solidFill>
          <a:latin typeface="Arial" charset="0"/>
        </a:defRPr>
      </a:lvl2pPr>
      <a:lvl3pPr algn="l" rtl="0" eaLnBrk="0" fontAlgn="base" hangingPunct="0">
        <a:lnSpc>
          <a:spcPct val="90000"/>
        </a:lnSpc>
        <a:spcBef>
          <a:spcPct val="0"/>
        </a:spcBef>
        <a:spcAft>
          <a:spcPct val="0"/>
        </a:spcAft>
        <a:defRPr sz="3600" b="1">
          <a:solidFill>
            <a:schemeClr val="tx2"/>
          </a:solidFill>
          <a:latin typeface="Arial" charset="0"/>
        </a:defRPr>
      </a:lvl3pPr>
      <a:lvl4pPr algn="l" rtl="0" eaLnBrk="0" fontAlgn="base" hangingPunct="0">
        <a:lnSpc>
          <a:spcPct val="90000"/>
        </a:lnSpc>
        <a:spcBef>
          <a:spcPct val="0"/>
        </a:spcBef>
        <a:spcAft>
          <a:spcPct val="0"/>
        </a:spcAft>
        <a:defRPr sz="3600" b="1">
          <a:solidFill>
            <a:schemeClr val="tx2"/>
          </a:solidFill>
          <a:latin typeface="Arial" charset="0"/>
        </a:defRPr>
      </a:lvl4pPr>
      <a:lvl5pPr algn="l" rtl="0" eaLnBrk="0" fontAlgn="base" hangingPunct="0">
        <a:lnSpc>
          <a:spcPct val="90000"/>
        </a:lnSpc>
        <a:spcBef>
          <a:spcPct val="0"/>
        </a:spcBef>
        <a:spcAft>
          <a:spcPct val="0"/>
        </a:spcAft>
        <a:defRPr sz="3600" b="1">
          <a:solidFill>
            <a:schemeClr val="tx2"/>
          </a:solidFill>
          <a:latin typeface="Arial" charset="0"/>
        </a:defRPr>
      </a:lvl5pPr>
      <a:lvl6pPr marL="457200" algn="l" rtl="0" fontAlgn="base">
        <a:lnSpc>
          <a:spcPct val="90000"/>
        </a:lnSpc>
        <a:spcBef>
          <a:spcPct val="0"/>
        </a:spcBef>
        <a:spcAft>
          <a:spcPct val="0"/>
        </a:spcAft>
        <a:defRPr sz="3600" b="1">
          <a:solidFill>
            <a:schemeClr val="tx2"/>
          </a:solidFill>
          <a:latin typeface="Arial" charset="0"/>
        </a:defRPr>
      </a:lvl6pPr>
      <a:lvl7pPr marL="914400" algn="l" rtl="0" fontAlgn="base">
        <a:lnSpc>
          <a:spcPct val="90000"/>
        </a:lnSpc>
        <a:spcBef>
          <a:spcPct val="0"/>
        </a:spcBef>
        <a:spcAft>
          <a:spcPct val="0"/>
        </a:spcAft>
        <a:defRPr sz="3600" b="1">
          <a:solidFill>
            <a:schemeClr val="tx2"/>
          </a:solidFill>
          <a:latin typeface="Arial" charset="0"/>
        </a:defRPr>
      </a:lvl7pPr>
      <a:lvl8pPr marL="1371600" algn="l" rtl="0" fontAlgn="base">
        <a:lnSpc>
          <a:spcPct val="90000"/>
        </a:lnSpc>
        <a:spcBef>
          <a:spcPct val="0"/>
        </a:spcBef>
        <a:spcAft>
          <a:spcPct val="0"/>
        </a:spcAft>
        <a:defRPr sz="3600" b="1">
          <a:solidFill>
            <a:schemeClr val="tx2"/>
          </a:solidFill>
          <a:latin typeface="Arial" charset="0"/>
        </a:defRPr>
      </a:lvl8pPr>
      <a:lvl9pPr marL="1828800" algn="l" rtl="0" fontAlgn="base">
        <a:lnSpc>
          <a:spcPct val="90000"/>
        </a:lnSpc>
        <a:spcBef>
          <a:spcPct val="0"/>
        </a:spcBef>
        <a:spcAft>
          <a:spcPct val="0"/>
        </a:spcAft>
        <a:defRPr sz="36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1"/>
        </a:buClr>
        <a:buSzPct val="75000"/>
        <a:buFont typeface="Wingdings" panose="05000000000000000000" pitchFamily="2" charset="2"/>
        <a:buChar char="l"/>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Char char="–"/>
        <a:defRPr sz="2400">
          <a:solidFill>
            <a:schemeClr val="tx1"/>
          </a:solidFill>
          <a:latin typeface="+mn-lt"/>
        </a:defRPr>
      </a:lvl2pPr>
      <a:lvl3pPr marL="1143000" indent="-228600" algn="l" rtl="0" eaLnBrk="0" fontAlgn="base" hangingPunct="0">
        <a:spcBef>
          <a:spcPct val="20000"/>
        </a:spcBef>
        <a:spcAft>
          <a:spcPct val="0"/>
        </a:spcAft>
        <a:buClr>
          <a:schemeClr val="tx1"/>
        </a:buClr>
        <a:buSzPct val="75000"/>
        <a:buFont typeface="Wingdings" panose="05000000000000000000" pitchFamily="2" charset="2"/>
        <a:buChar char="l"/>
        <a:defRPr sz="2000">
          <a:solidFill>
            <a:schemeClr val="tx1"/>
          </a:solidFill>
          <a:latin typeface="+mn-lt"/>
        </a:defRPr>
      </a:lvl3pPr>
      <a:lvl4pPr marL="1600200" indent="-228600" algn="l" rtl="0" eaLnBrk="0" fontAlgn="base" hangingPunct="0">
        <a:spcBef>
          <a:spcPct val="20000"/>
        </a:spcBef>
        <a:spcAft>
          <a:spcPct val="0"/>
        </a:spcAft>
        <a:buClr>
          <a:schemeClr val="tx1"/>
        </a:buClr>
        <a:buSzPct val="80000"/>
        <a:buChar char="–"/>
        <a:defRPr>
          <a:solidFill>
            <a:schemeClr val="tx1"/>
          </a:solidFill>
          <a:latin typeface="+mn-lt"/>
        </a:defRPr>
      </a:lvl4pPr>
      <a:lvl5pPr marL="2057400" indent="-228600" algn="l" rtl="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mn-lt"/>
        </a:defRPr>
      </a:lvl5pPr>
      <a:lvl6pPr marL="25146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6pPr>
      <a:lvl7pPr marL="29718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7pPr>
      <a:lvl8pPr marL="34290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8pPr>
      <a:lvl9pPr marL="38862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2050"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2051"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204" r:id="rId1"/>
    <p:sldLayoutId id="2147484205" r:id="rId2"/>
    <p:sldLayoutId id="2147484206" r:id="rId3"/>
    <p:sldLayoutId id="2147484207" r:id="rId4"/>
    <p:sldLayoutId id="2147484166"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3074"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3075"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208" r:id="rId1"/>
    <p:sldLayoutId id="2147484209" r:id="rId2"/>
    <p:sldLayoutId id="2147484210" r:id="rId3"/>
    <p:sldLayoutId id="2147484211" r:id="rId4"/>
    <p:sldLayoutId id="2147484167"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4098"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4099"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212" r:id="rId1"/>
    <p:sldLayoutId id="2147484213" r:id="rId2"/>
    <p:sldLayoutId id="2147484214" r:id="rId3"/>
    <p:sldLayoutId id="2147484215" r:id="rId4"/>
    <p:sldLayoutId id="2147484168"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5122"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5123"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216" r:id="rId1"/>
    <p:sldLayoutId id="2147484217" r:id="rId2"/>
    <p:sldLayoutId id="2147484218" r:id="rId3"/>
    <p:sldLayoutId id="2147484219" r:id="rId4"/>
    <p:sldLayoutId id="2147484169"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6146"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6147"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220" r:id="rId1"/>
    <p:sldLayoutId id="2147484221" r:id="rId2"/>
    <p:sldLayoutId id="2147484222" r:id="rId3"/>
    <p:sldLayoutId id="2147484223" r:id="rId4"/>
    <p:sldLayoutId id="2147484170"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7170"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7171"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224" r:id="rId1"/>
    <p:sldLayoutId id="2147484225" r:id="rId2"/>
    <p:sldLayoutId id="2147484226" r:id="rId3"/>
    <p:sldLayoutId id="2147484227" r:id="rId4"/>
    <p:sldLayoutId id="2147484171"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8194"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8195"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228" r:id="rId1"/>
    <p:sldLayoutId id="2147484229" r:id="rId2"/>
    <p:sldLayoutId id="2147484230" r:id="rId3"/>
    <p:sldLayoutId id="2147484231" r:id="rId4"/>
    <p:sldLayoutId id="2147484172"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9218"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9219"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232" r:id="rId1"/>
    <p:sldLayoutId id="2147484233" r:id="rId2"/>
    <p:sldLayoutId id="2147484234" r:id="rId3"/>
    <p:sldLayoutId id="2147484235" r:id="rId4"/>
    <p:sldLayoutId id="2147484173"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10242"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10243"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236" r:id="rId1"/>
    <p:sldLayoutId id="2147484237" r:id="rId2"/>
    <p:sldLayoutId id="2147484238" r:id="rId3"/>
    <p:sldLayoutId id="2147484239" r:id="rId4"/>
    <p:sldLayoutId id="2147484174"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11266"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11267"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240" r:id="rId1"/>
    <p:sldLayoutId id="2147484241" r:id="rId2"/>
    <p:sldLayoutId id="2147484242" r:id="rId3"/>
    <p:sldLayoutId id="2147484243" r:id="rId4"/>
    <p:sldLayoutId id="2147484175"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12290"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12291"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244" r:id="rId1"/>
    <p:sldLayoutId id="2147484245" r:id="rId2"/>
    <p:sldLayoutId id="2147484246" r:id="rId3"/>
    <p:sldLayoutId id="2147484247" r:id="rId4"/>
    <p:sldLayoutId id="2147484176"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13314"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13315"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248" r:id="rId1"/>
    <p:sldLayoutId id="2147484249" r:id="rId2"/>
    <p:sldLayoutId id="2147484250" r:id="rId3"/>
    <p:sldLayoutId id="2147484251" r:id="rId4"/>
    <p:sldLayoutId id="2147484177"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14338"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14339"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252" r:id="rId1"/>
    <p:sldLayoutId id="2147484253" r:id="rId2"/>
    <p:sldLayoutId id="2147484254" r:id="rId3"/>
    <p:sldLayoutId id="2147484255" r:id="rId4"/>
    <p:sldLayoutId id="2147484178"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15362"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15363"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256" r:id="rId1"/>
    <p:sldLayoutId id="2147484257" r:id="rId2"/>
    <p:sldLayoutId id="2147484258" r:id="rId3"/>
    <p:sldLayoutId id="2147484259" r:id="rId4"/>
    <p:sldLayoutId id="2147484179"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16386"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16387"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260" r:id="rId1"/>
    <p:sldLayoutId id="2147484261" r:id="rId2"/>
    <p:sldLayoutId id="2147484262" r:id="rId3"/>
    <p:sldLayoutId id="2147484263" r:id="rId4"/>
    <p:sldLayoutId id="2147484180"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17410"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17411"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264" r:id="rId1"/>
    <p:sldLayoutId id="2147484265" r:id="rId2"/>
    <p:sldLayoutId id="2147484266" r:id="rId3"/>
    <p:sldLayoutId id="2147484267" r:id="rId4"/>
    <p:sldLayoutId id="2147484181"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18434"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18435"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268" r:id="rId1"/>
    <p:sldLayoutId id="2147484269" r:id="rId2"/>
    <p:sldLayoutId id="2147484270" r:id="rId3"/>
    <p:sldLayoutId id="2147484271" r:id="rId4"/>
    <p:sldLayoutId id="2147484182"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19458"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19459"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272" r:id="rId1"/>
    <p:sldLayoutId id="2147484273" r:id="rId2"/>
    <p:sldLayoutId id="2147484274" r:id="rId3"/>
    <p:sldLayoutId id="2147484275" r:id="rId4"/>
    <p:sldLayoutId id="2147484183"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20482"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20483"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276" r:id="rId1"/>
    <p:sldLayoutId id="2147484277" r:id="rId2"/>
    <p:sldLayoutId id="2147484278" r:id="rId3"/>
    <p:sldLayoutId id="2147484279" r:id="rId4"/>
    <p:sldLayoutId id="2147484184"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21506"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21507"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280" r:id="rId1"/>
    <p:sldLayoutId id="2147484281" r:id="rId2"/>
    <p:sldLayoutId id="2147484282" r:id="rId3"/>
    <p:sldLayoutId id="2147484283" r:id="rId4"/>
    <p:sldLayoutId id="2147484185"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22530"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22531"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284" r:id="rId1"/>
    <p:sldLayoutId id="2147484285" r:id="rId2"/>
    <p:sldLayoutId id="2147484286" r:id="rId3"/>
    <p:sldLayoutId id="2147484287" r:id="rId4"/>
    <p:sldLayoutId id="2147484186"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23554"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23555"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288" r:id="rId1"/>
    <p:sldLayoutId id="2147484289" r:id="rId2"/>
    <p:sldLayoutId id="2147484290" r:id="rId3"/>
    <p:sldLayoutId id="2147484291" r:id="rId4"/>
    <p:sldLayoutId id="2147484187"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24578"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24579"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292" r:id="rId1"/>
    <p:sldLayoutId id="2147484293" r:id="rId2"/>
    <p:sldLayoutId id="2147484294" r:id="rId3"/>
    <p:sldLayoutId id="2147484295" r:id="rId4"/>
    <p:sldLayoutId id="2147484188"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25602"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25603"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296" r:id="rId1"/>
    <p:sldLayoutId id="2147484297" r:id="rId2"/>
    <p:sldLayoutId id="2147484298" r:id="rId3"/>
    <p:sldLayoutId id="2147484299" r:id="rId4"/>
    <p:sldLayoutId id="2147484189"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26626"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26627"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300" r:id="rId1"/>
    <p:sldLayoutId id="2147484301" r:id="rId2"/>
    <p:sldLayoutId id="2147484302" r:id="rId3"/>
    <p:sldLayoutId id="2147484303" r:id="rId4"/>
    <p:sldLayoutId id="2147484190"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27650"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27651"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304" r:id="rId1"/>
    <p:sldLayoutId id="2147484305" r:id="rId2"/>
    <p:sldLayoutId id="2147484306" r:id="rId3"/>
    <p:sldLayoutId id="2147484307" r:id="rId4"/>
    <p:sldLayoutId id="2147484191"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28674"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28675"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308" r:id="rId1"/>
    <p:sldLayoutId id="2147484309" r:id="rId2"/>
    <p:sldLayoutId id="2147484310" r:id="rId3"/>
    <p:sldLayoutId id="2147484311" r:id="rId4"/>
    <p:sldLayoutId id="2147484192"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29698"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29699"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312" r:id="rId1"/>
    <p:sldLayoutId id="2147484313" r:id="rId2"/>
    <p:sldLayoutId id="2147484314" r:id="rId3"/>
    <p:sldLayoutId id="2147484315" r:id="rId4"/>
    <p:sldLayoutId id="2147484193"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30722"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30723"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316" r:id="rId1"/>
    <p:sldLayoutId id="2147484317" r:id="rId2"/>
    <p:sldLayoutId id="2147484318" r:id="rId3"/>
    <p:sldLayoutId id="2147484319" r:id="rId4"/>
    <p:sldLayoutId id="2147484194"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31746"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31747"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320" r:id="rId1"/>
    <p:sldLayoutId id="2147484321" r:id="rId2"/>
    <p:sldLayoutId id="2147484322" r:id="rId3"/>
    <p:sldLayoutId id="2147484323" r:id="rId4"/>
    <p:sldLayoutId id="2147484195"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32770"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32771"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324" r:id="rId1"/>
    <p:sldLayoutId id="2147484325" r:id="rId2"/>
    <p:sldLayoutId id="2147484326" r:id="rId3"/>
    <p:sldLayoutId id="2147484327" r:id="rId4"/>
    <p:sldLayoutId id="2147484196"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33794"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33795"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328" r:id="rId1"/>
    <p:sldLayoutId id="2147484329" r:id="rId2"/>
    <p:sldLayoutId id="2147484330" r:id="rId3"/>
    <p:sldLayoutId id="2147484331" r:id="rId4"/>
    <p:sldLayoutId id="2147484197"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34818"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34819"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332" r:id="rId1"/>
    <p:sldLayoutId id="2147484333" r:id="rId2"/>
    <p:sldLayoutId id="2147484334" r:id="rId3"/>
    <p:sldLayoutId id="2147484335" r:id="rId4"/>
    <p:sldLayoutId id="2147484198"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35842"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35843"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336" r:id="rId1"/>
    <p:sldLayoutId id="2147484337" r:id="rId2"/>
    <p:sldLayoutId id="2147484338" r:id="rId3"/>
    <p:sldLayoutId id="2147484339" r:id="rId4"/>
    <p:sldLayoutId id="2147484199"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36866"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36867"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340" r:id="rId1"/>
    <p:sldLayoutId id="2147484341" r:id="rId2"/>
    <p:sldLayoutId id="2147484342" r:id="rId3"/>
    <p:sldLayoutId id="2147484343" r:id="rId4"/>
    <p:sldLayoutId id="2147484200"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37890"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37891"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344" r:id="rId1"/>
    <p:sldLayoutId id="2147484345" r:id="rId2"/>
    <p:sldLayoutId id="2147484346" r:id="rId3"/>
    <p:sldLayoutId id="2147484347" r:id="rId4"/>
    <p:sldLayoutId id="2147484201"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38914" name="Shape 5"/>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uk-UA" altLang="uk-UA" smtClean="0">
              <a:sym typeface="Arial" panose="020B0604020202020204" pitchFamily="34" charset="0"/>
            </a:endParaRPr>
          </a:p>
        </p:txBody>
      </p:sp>
      <p:sp>
        <p:nvSpPr>
          <p:cNvPr id="38915" name="Shape 6"/>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uk-UA" altLang="uk-UA"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4348" r:id="rId1"/>
    <p:sldLayoutId id="2147484349" r:id="rId2"/>
    <p:sldLayoutId id="2147484350" r:id="rId3"/>
    <p:sldLayoutId id="2147484351" r:id="rId4"/>
    <p:sldLayoutId id="2147484202" r:id="rId5"/>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7.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dic.academic.ru/dic.nsf/ruwiki/136338" TargetMode="External"/><Relationship Id="rId1" Type="http://schemas.openxmlformats.org/officeDocument/2006/relationships/slideLayout" Target="../slideLayouts/slideLayout13.xml"/><Relationship Id="rId4" Type="http://schemas.openxmlformats.org/officeDocument/2006/relationships/image" Target="../media/image6.jpeg"/></Relationships>
</file>

<file path=ppt/slides/_rels/slide21.xml.rels><?xml version="1.0" encoding="UTF-8" standalone="yes"?>
<Relationships xmlns="http://schemas.openxmlformats.org/package/2006/relationships"><Relationship Id="rId3" Type="http://schemas.openxmlformats.org/officeDocument/2006/relationships/hyperlink" Target="http://dic.academic.ru/dic.nsf/ruwiki/1133221" TargetMode="External"/><Relationship Id="rId2" Type="http://schemas.openxmlformats.org/officeDocument/2006/relationships/hyperlink" Target="http://dic.academic.ru/dic.nsf/ruwiki/79680" TargetMode="Externa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8.jpeg"/><Relationship Id="rId4" Type="http://schemas.openxmlformats.org/officeDocument/2006/relationships/hyperlink" Target="http://dic.academic.ru/dic.nsf/ruwiki/311553"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dic.academic.ru/dic.nsf/ruwiki/81309" TargetMode="Externa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23.xml.rels><?xml version="1.0" encoding="UTF-8" standalone="yes"?>
<Relationships xmlns="http://schemas.openxmlformats.org/package/2006/relationships"><Relationship Id="rId3" Type="http://schemas.openxmlformats.org/officeDocument/2006/relationships/hyperlink" Target="http://dic.academic.ru/dic.nsf/ruwiki/1006678" TargetMode="External"/><Relationship Id="rId2" Type="http://schemas.openxmlformats.org/officeDocument/2006/relationships/image" Target="../media/image10.jpeg"/><Relationship Id="rId1" Type="http://schemas.openxmlformats.org/officeDocument/2006/relationships/slideLayout" Target="../slideLayouts/slideLayout13.xml"/><Relationship Id="rId6" Type="http://schemas.openxmlformats.org/officeDocument/2006/relationships/image" Target="../media/image12.jpeg"/><Relationship Id="rId5" Type="http://schemas.openxmlformats.org/officeDocument/2006/relationships/hyperlink" Target="http://www.surgical-tutor.org.uk/pictures/images/hne&amp;p/lymphoma.jpg" TargetMode="External"/><Relationship Id="rId4" Type="http://schemas.openxmlformats.org/officeDocument/2006/relationships/image" Target="../media/image11.jpeg"/></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hyperlink" Target="http://dic.academic.ru/dic.nsf/ruwiki/35264" TargetMode="External"/><Relationship Id="rId2" Type="http://schemas.openxmlformats.org/officeDocument/2006/relationships/hyperlink" Target="http://dic.academic.ru/dic.nsf/ruwiki/58457" TargetMode="External"/><Relationship Id="rId1" Type="http://schemas.openxmlformats.org/officeDocument/2006/relationships/slideLayout" Target="../slideLayouts/slideLayout13.xml"/><Relationship Id="rId4" Type="http://schemas.openxmlformats.org/officeDocument/2006/relationships/image" Target="../media/image16.jpeg"/></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15.xml"/><Relationship Id="rId4" Type="http://schemas.openxmlformats.org/officeDocument/2006/relationships/image" Target="../media/image19.jpeg"/></Relationships>
</file>

<file path=ppt/slides/_rels/slide28.xml.rels><?xml version="1.0" encoding="UTF-8" standalone="yes"?>
<Relationships xmlns="http://schemas.openxmlformats.org/package/2006/relationships"><Relationship Id="rId3" Type="http://schemas.openxmlformats.org/officeDocument/2006/relationships/hyperlink" Target="http://dic.academic.ru/dic.nsf/ruwiki/176072" TargetMode="External"/><Relationship Id="rId2" Type="http://schemas.openxmlformats.org/officeDocument/2006/relationships/hyperlink" Target="http://dic.academic.ru/dic.nsf/ruwiki/71389" TargetMode="External"/><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hyperlink" Target="http://dic.academic.ru/dic.nsf/ruwiki/113528"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2.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2.xml"/></Relationships>
</file>

<file path=ppt/slides/_rels/slide3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11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2.xml"/></Relationships>
</file>

<file path=ppt/slides/_rels/slide4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12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5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5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6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67.xml"/></Relationships>
</file>

<file path=ppt/slides/_rels/slide5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172.xml"/></Relationships>
</file>

<file path=ppt/slides/_rels/slide5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177.xml"/></Relationships>
</file>

<file path=ppt/slides/_rels/slide5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18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8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9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9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hape 392"/>
          <p:cNvSpPr txBox="1">
            <a:spLocks noGrp="1"/>
          </p:cNvSpPr>
          <p:nvPr>
            <p:ph type="ctrTitle"/>
          </p:nvPr>
        </p:nvSpPr>
        <p:spPr>
          <a:xfrm>
            <a:off x="251520" y="1123583"/>
            <a:ext cx="8640960" cy="1477297"/>
          </a:xfrm>
        </p:spPr>
        <p:txBody>
          <a:bodyPr wrap="square">
            <a:spAutoFit/>
          </a:bodyPr>
          <a:lstStyle/>
          <a:p>
            <a:pPr algn="ctr" eaLnBrk="1" hangingPunct="1">
              <a:spcBef>
                <a:spcPct val="0"/>
              </a:spcBef>
              <a:buClr>
                <a:srgbClr val="FFFFFF"/>
              </a:buClr>
              <a:buSzTx/>
              <a:buFont typeface="Trebuchet MS" panose="020B0603020202020204" pitchFamily="34" charset="0"/>
              <a:buNone/>
            </a:pPr>
            <a:r>
              <a:rPr lang="uk-UA" altLang="uk-UA" sz="2800" dirty="0" smtClean="0">
                <a:solidFill>
                  <a:srgbClr val="FFFF00"/>
                </a:solidFill>
                <a:latin typeface="Arial Black" panose="020B0A04020102020204" pitchFamily="34" charset="0"/>
                <a:cs typeface="Arial" panose="020B0604020202020204" pitchFamily="34" charset="0"/>
                <a:sym typeface="Trebuchet MS" panose="020B0603020202020204" pitchFamily="34" charset="0"/>
              </a:rPr>
              <a:t>Одеський національний медичний університет</a:t>
            </a:r>
            <a:br>
              <a:rPr lang="uk-UA" altLang="uk-UA" sz="2800" dirty="0" smtClean="0">
                <a:solidFill>
                  <a:srgbClr val="FFFF00"/>
                </a:solidFill>
                <a:latin typeface="Arial Black" panose="020B0A04020102020204" pitchFamily="34" charset="0"/>
                <a:cs typeface="Arial" panose="020B0604020202020204" pitchFamily="34" charset="0"/>
                <a:sym typeface="Trebuchet MS" panose="020B0603020202020204" pitchFamily="34" charset="0"/>
              </a:rPr>
            </a:br>
            <a:r>
              <a:rPr lang="uk-UA" altLang="uk-UA" sz="2800" dirty="0" smtClean="0">
                <a:solidFill>
                  <a:srgbClr val="FFFF00"/>
                </a:solidFill>
                <a:latin typeface="Arial Black" panose="020B0A04020102020204" pitchFamily="34" charset="0"/>
                <a:cs typeface="Arial" panose="020B0604020202020204" pitchFamily="34" charset="0"/>
                <a:sym typeface="Trebuchet MS" panose="020B0603020202020204" pitchFamily="34" charset="0"/>
              </a:rPr>
              <a:t>Кафедра </a:t>
            </a:r>
            <a:r>
              <a:rPr lang="uk-UA" altLang="uk-UA" sz="2800" dirty="0" smtClean="0">
                <a:solidFill>
                  <a:srgbClr val="FFFF00"/>
                </a:solidFill>
                <a:latin typeface="Arial Black" panose="020B0A04020102020204" pitchFamily="34" charset="0"/>
                <a:cs typeface="Arial" panose="020B0604020202020204" pitchFamily="34" charset="0"/>
                <a:sym typeface="Trebuchet MS" panose="020B0603020202020204" pitchFamily="34" charset="0"/>
              </a:rPr>
              <a:t>внутрішньої медицини </a:t>
            </a:r>
            <a:r>
              <a:rPr lang="uk-UA" altLang="uk-UA" sz="2800" dirty="0" smtClean="0">
                <a:solidFill>
                  <a:srgbClr val="FFFF00"/>
                </a:solidFill>
                <a:latin typeface="Arial Black" panose="020B0A04020102020204" pitchFamily="34" charset="0"/>
                <a:cs typeface="Arial" panose="020B0604020202020204" pitchFamily="34" charset="0"/>
                <a:sym typeface="Trebuchet MS" panose="020B0603020202020204" pitchFamily="34" charset="0"/>
              </a:rPr>
              <a:t>№1</a:t>
            </a:r>
            <a:endParaRPr lang="uk-UA" altLang="uk-UA" sz="2800" dirty="0" smtClean="0">
              <a:solidFill>
                <a:srgbClr val="FFFF00"/>
              </a:solidFill>
              <a:latin typeface="Arial Black" panose="020B0A04020102020204" pitchFamily="34" charset="0"/>
              <a:cs typeface="Arial" panose="020B0604020202020204" pitchFamily="34" charset="0"/>
              <a:sym typeface="Trebuchet MS" panose="020B0603020202020204" pitchFamily="34" charset="0"/>
            </a:endParaRPr>
          </a:p>
        </p:txBody>
      </p:sp>
      <p:sp>
        <p:nvSpPr>
          <p:cNvPr id="193539" name="Shape 393"/>
          <p:cNvSpPr txBox="1">
            <a:spLocks noGrp="1"/>
          </p:cNvSpPr>
          <p:nvPr>
            <p:ph type="subTitle" idx="1"/>
          </p:nvPr>
        </p:nvSpPr>
        <p:spPr>
          <a:xfrm>
            <a:off x="1082675" y="3230563"/>
            <a:ext cx="7035800" cy="1169987"/>
          </a:xfrm>
        </p:spPr>
        <p:txBody>
          <a:bodyPr>
            <a:spAutoFit/>
          </a:bodyPr>
          <a:lstStyle/>
          <a:p>
            <a:pPr algn="ctr" eaLnBrk="1" hangingPunct="1">
              <a:spcBef>
                <a:spcPct val="0"/>
              </a:spcBef>
              <a:buClr>
                <a:srgbClr val="FFFFFF"/>
              </a:buClr>
              <a:buSzTx/>
              <a:buFont typeface="Trebuchet MS" panose="020B0603020202020204" pitchFamily="34" charset="0"/>
              <a:buNone/>
            </a:pPr>
            <a:r>
              <a:rPr lang="uk-UA" altLang="uk-UA" sz="3200" b="1" dirty="0" smtClean="0">
                <a:solidFill>
                  <a:schemeClr val="bg1"/>
                </a:solidFill>
                <a:latin typeface="Trebuchet MS" panose="020B0603020202020204" pitchFamily="34" charset="0"/>
                <a:cs typeface="Arial" panose="020B0604020202020204" pitchFamily="34" charset="0"/>
                <a:sym typeface="Trebuchet MS" panose="020B0603020202020204" pitchFamily="34" charset="0"/>
              </a:rPr>
              <a:t>ПРАКТИЧНЕ ЗАНЯТТЯ </a:t>
            </a:r>
            <a:endParaRPr lang="uk-UA" altLang="uk-UA" sz="3200" b="1" dirty="0" smtClean="0">
              <a:solidFill>
                <a:schemeClr val="bg1"/>
              </a:solidFill>
              <a:latin typeface="Trebuchet MS" panose="020B0603020202020204" pitchFamily="34" charset="0"/>
              <a:cs typeface="Arial" panose="020B0604020202020204" pitchFamily="34" charset="0"/>
              <a:sym typeface="Trebuchet MS" panose="020B0603020202020204" pitchFamily="34" charset="0"/>
            </a:endParaRPr>
          </a:p>
          <a:p>
            <a:pPr algn="ctr" eaLnBrk="1" hangingPunct="1">
              <a:spcBef>
                <a:spcPct val="0"/>
              </a:spcBef>
              <a:buClr>
                <a:srgbClr val="FFFFFF"/>
              </a:buClr>
              <a:buSzTx/>
              <a:buFont typeface="Trebuchet MS" panose="020B0603020202020204" pitchFamily="34" charset="0"/>
              <a:buNone/>
            </a:pPr>
            <a:r>
              <a:rPr lang="uk-UA" altLang="uk-UA" sz="3200" b="1" dirty="0" smtClean="0">
                <a:solidFill>
                  <a:schemeClr val="bg1"/>
                </a:solidFill>
                <a:latin typeface="Trebuchet MS" panose="020B0603020202020204" pitchFamily="34" charset="0"/>
                <a:cs typeface="Arial" panose="020B0604020202020204" pitchFamily="34" charset="0"/>
                <a:sym typeface="Trebuchet MS" panose="020B0603020202020204" pitchFamily="34" charset="0"/>
              </a:rPr>
              <a:t>ЛІМФОМИ</a:t>
            </a:r>
            <a:r>
              <a:rPr lang="uk-UA" altLang="uk-UA" sz="3200" b="1" dirty="0" smtClean="0">
                <a:solidFill>
                  <a:schemeClr val="bg1"/>
                </a:solidFill>
                <a:latin typeface="Trebuchet MS" panose="020B0603020202020204" pitchFamily="34" charset="0"/>
                <a:cs typeface="Arial" panose="020B0604020202020204" pitchFamily="34" charset="0"/>
                <a:sym typeface="Trebuchet MS" panose="020B0603020202020204" pitchFamily="34" charset="0"/>
              </a:rPr>
              <a:t>. МІЄЛОМНА ХВОРОБА</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Shape 65"/>
          <p:cNvSpPr txBox="1">
            <a:spLocks noGrp="1"/>
          </p:cNvSpPr>
          <p:nvPr>
            <p:ph type="body" idx="1"/>
          </p:nvPr>
        </p:nvSpPr>
        <p:spPr>
          <a:xfrm>
            <a:off x="457200" y="1658938"/>
            <a:ext cx="8229600" cy="4840287"/>
          </a:xfrm>
        </p:spPr>
        <p:txBody>
          <a:bodyPr>
            <a:spAutoFit/>
          </a:bodyPr>
          <a:lstStyle/>
          <a:p>
            <a:pPr eaLnBrk="1" hangingPunct="1">
              <a:spcBef>
                <a:spcPct val="0"/>
              </a:spcBef>
              <a:buClr>
                <a:srgbClr val="00387E"/>
              </a:buClr>
              <a:buSzPct val="167000"/>
              <a:buFontTx/>
              <a:buNone/>
            </a:pPr>
            <a:r>
              <a:rPr lang="uk-UA" altLang="uk-UA" sz="2400" b="1" i="1"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Пухлина </a:t>
            </a:r>
            <a:r>
              <a:rPr lang="uk-UA" altLang="uk-UA" sz="24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 неконтрольоване організмом розростання клітин, що характеризується безперервним розмноженням, порушенням росту і  диференціювання, що зумовлено змінами в генетичному апараті клітини.</a:t>
            </a:r>
          </a:p>
          <a:p>
            <a:pPr eaLnBrk="1" hangingPunct="1">
              <a:spcBef>
                <a:spcPct val="0"/>
              </a:spcBef>
              <a:buClr>
                <a:srgbClr val="00387E"/>
              </a:buClr>
              <a:buSzPct val="167000"/>
              <a:buFontTx/>
              <a:buNone/>
            </a:pPr>
            <a:r>
              <a:rPr lang="uk-UA" altLang="uk-UA" sz="2400" i="1"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Особливості пухлинного росту</a:t>
            </a:r>
            <a:r>
              <a:rPr lang="uk-UA" altLang="uk-UA" sz="24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 автономність, неконтрольованість, анаплазія (втрата специф. функцій), метастазування, прогресія (набуття нових злоякісних ознак).</a:t>
            </a:r>
          </a:p>
          <a:p>
            <a:pPr eaLnBrk="1" hangingPunct="1">
              <a:spcBef>
                <a:spcPct val="0"/>
              </a:spcBef>
              <a:buClr>
                <a:srgbClr val="00387E"/>
              </a:buClr>
              <a:buSzPct val="167000"/>
              <a:buFontTx/>
              <a:buNone/>
            </a:pPr>
            <a:r>
              <a:rPr lang="uk-UA" altLang="uk-UA" sz="2400" i="1"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Міжнародна гістологічна класифікація пухлин</a:t>
            </a:r>
            <a:r>
              <a:rPr lang="uk-UA" altLang="uk-UA" sz="24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 епітеліальні, органоспецифічні, мезенхімальні, з меланіноутворюючої тканини, з нервової тканини, </a:t>
            </a:r>
            <a:r>
              <a:rPr lang="uk-UA" altLang="uk-UA" sz="2400" b="1" i="1" u="sng"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гемобластози</a:t>
            </a:r>
            <a:r>
              <a:rPr lang="uk-UA" altLang="uk-UA" sz="24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 тератоми.</a:t>
            </a:r>
          </a:p>
        </p:txBody>
      </p:sp>
      <p:sp>
        <p:nvSpPr>
          <p:cNvPr id="195587" name="Shape 66"/>
          <p:cNvSpPr txBox="1">
            <a:spLocks noGrp="1"/>
          </p:cNvSpPr>
          <p:nvPr>
            <p:ph type="title"/>
          </p:nvPr>
        </p:nvSpPr>
        <p:spPr>
          <a:xfrm>
            <a:off x="457200" y="274638"/>
            <a:ext cx="8229600" cy="1325562"/>
          </a:xfrm>
        </p:spPr>
        <p:txBody>
          <a:bodyPr>
            <a:spAutoFit/>
          </a:bodyPr>
          <a:lstStyle/>
          <a:p>
            <a:pPr indent="254000" eaLnBrk="1" hangingPunct="1">
              <a:spcBef>
                <a:spcPct val="0"/>
              </a:spcBef>
              <a:buSzTx/>
              <a:buFont typeface="Trebuchet MS" panose="020B0603020202020204" pitchFamily="34" charset="0"/>
              <a:buNone/>
            </a:pPr>
            <a:r>
              <a:rPr lang="uk-UA" altLang="uk-UA" sz="3200" smtClean="0">
                <a:latin typeface="Trebuchet MS" panose="020B0603020202020204" pitchFamily="34" charset="0"/>
                <a:cs typeface="Arial" panose="020B0604020202020204" pitchFamily="34" charset="0"/>
                <a:sym typeface="Trebuchet MS" panose="020B0603020202020204" pitchFamily="34" charset="0"/>
              </a:rPr>
              <a:t>Поняття пухлини і місце гемобластозів серед інших типів пухлин</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Shape 71"/>
          <p:cNvSpPr txBox="1">
            <a:spLocks noGrp="1"/>
          </p:cNvSpPr>
          <p:nvPr>
            <p:ph type="body" idx="1"/>
          </p:nvPr>
        </p:nvSpPr>
        <p:spPr>
          <a:xfrm>
            <a:off x="457200" y="1658938"/>
            <a:ext cx="8229600" cy="4840287"/>
          </a:xfrm>
        </p:spPr>
        <p:txBody>
          <a:bodyPr>
            <a:spAutoFit/>
          </a:bodyPr>
          <a:lstStyle/>
          <a:p>
            <a:pPr marL="457200" indent="-431800" eaLnBrk="1" hangingPunct="1">
              <a:spcBef>
                <a:spcPct val="0"/>
              </a:spcBef>
              <a:buClr>
                <a:srgbClr val="00387E"/>
              </a:buClr>
              <a:buSzPct val="167000"/>
              <a:buFontTx/>
              <a:buChar char="•"/>
            </a:pPr>
            <a:r>
              <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Усі пухлини кровотворної тканини об'єднуються загальною назвою гемобластози.</a:t>
            </a:r>
          </a:p>
          <a:p>
            <a:pPr marL="457200" indent="-431800" eaLnBrk="1" hangingPunct="1">
              <a:spcBef>
                <a:spcPct val="0"/>
              </a:spcBef>
              <a:buClr>
                <a:srgbClr val="00387E"/>
              </a:buClr>
              <a:buSzPct val="167000"/>
              <a:buFontTx/>
              <a:buChar char="•"/>
            </a:pPr>
            <a:r>
              <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Пухлини, що розвиваються з кровотворних клітин із дифузним або вогнищевим ростом, що не вражають кістковий мозок, називаються гематосаркомами.</a:t>
            </a:r>
          </a:p>
          <a:p>
            <a:pPr marL="457200" indent="-431800" eaLnBrk="1" hangingPunct="1">
              <a:spcBef>
                <a:spcPct val="0"/>
              </a:spcBef>
              <a:buClr>
                <a:srgbClr val="00387E"/>
              </a:buClr>
              <a:buSzPct val="167000"/>
              <a:buFontTx/>
              <a:buChar char="•"/>
            </a:pPr>
            <a:endPar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endParaRPr>
          </a:p>
        </p:txBody>
      </p:sp>
      <p:sp>
        <p:nvSpPr>
          <p:cNvPr id="197635" name="Shape 72"/>
          <p:cNvSpPr txBox="1">
            <a:spLocks noGrp="1"/>
          </p:cNvSpPr>
          <p:nvPr>
            <p:ph type="title"/>
          </p:nvPr>
        </p:nvSpPr>
        <p:spPr>
          <a:xfrm>
            <a:off x="457200" y="274638"/>
            <a:ext cx="8229600" cy="1325562"/>
          </a:xfrm>
        </p:spPr>
        <p:txBody>
          <a:bodyPr>
            <a:spAutoFit/>
          </a:bodyPr>
          <a:lstStyle/>
          <a:p>
            <a:pPr indent="254000" eaLnBrk="1" hangingPunct="1">
              <a:spcBef>
                <a:spcPct val="0"/>
              </a:spcBef>
              <a:buSzTx/>
              <a:buFont typeface="Trebuchet MS" panose="020B0603020202020204" pitchFamily="34" charset="0"/>
              <a:buNone/>
            </a:pPr>
            <a:r>
              <a:rPr lang="uk-UA" altLang="uk-UA" smtClean="0">
                <a:latin typeface="Trebuchet MS" panose="020B0603020202020204" pitchFamily="34" charset="0"/>
                <a:cs typeface="Arial" panose="020B0604020202020204" pitchFamily="34" charset="0"/>
                <a:sym typeface="Trebuchet MS" panose="020B0603020202020204" pitchFamily="34" charset="0"/>
              </a:rPr>
              <a:t>Гемобластози</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Shape 77"/>
          <p:cNvSpPr txBox="1">
            <a:spLocks noGrp="1"/>
          </p:cNvSpPr>
          <p:nvPr>
            <p:ph type="body" idx="1"/>
          </p:nvPr>
        </p:nvSpPr>
        <p:spPr>
          <a:xfrm>
            <a:off x="457200" y="1658938"/>
            <a:ext cx="8229600" cy="4840287"/>
          </a:xfrm>
        </p:spPr>
        <p:txBody>
          <a:bodyPr>
            <a:spAutoFit/>
          </a:bodyPr>
          <a:lstStyle/>
          <a:p>
            <a:pPr eaLnBrk="1" hangingPunct="1">
              <a:spcBef>
                <a:spcPct val="0"/>
              </a:spcBef>
              <a:buClr>
                <a:srgbClr val="00387E"/>
              </a:buClr>
              <a:buSzPct val="167000"/>
              <a:buFontTx/>
              <a:buNone/>
            </a:pPr>
            <a:r>
              <a:rPr lang="uk-UA" altLang="uk-UA" sz="31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Етіологія гемобластозів, як і більшості пухлин, невідома. Але деякі закономірності впливу зовнішніх і внутрішніх факторів на їх появу існують (т.з. фактори ризику).</a:t>
            </a:r>
          </a:p>
          <a:p>
            <a:pPr eaLnBrk="1" hangingPunct="1">
              <a:spcBef>
                <a:spcPct val="0"/>
              </a:spcBef>
              <a:buClr>
                <a:srgbClr val="00387E"/>
              </a:buClr>
              <a:buSzPct val="167000"/>
              <a:buFontTx/>
              <a:buNone/>
            </a:pPr>
            <a:r>
              <a:rPr lang="uk-UA" altLang="uk-UA" sz="31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Виключення можуть становити хіба-що лімфома Беркітта, яка достовірно викликається вірусом Епштейна-Бар і Т-клітинний лейкоз, спричинений одноіменним вірусом.</a:t>
            </a:r>
          </a:p>
        </p:txBody>
      </p:sp>
      <p:sp>
        <p:nvSpPr>
          <p:cNvPr id="199683" name="Shape 78"/>
          <p:cNvSpPr txBox="1">
            <a:spLocks noGrp="1"/>
          </p:cNvSpPr>
          <p:nvPr>
            <p:ph type="title"/>
          </p:nvPr>
        </p:nvSpPr>
        <p:spPr>
          <a:xfrm>
            <a:off x="457200" y="274638"/>
            <a:ext cx="8229600" cy="1325562"/>
          </a:xfrm>
        </p:spPr>
        <p:txBody>
          <a:bodyPr>
            <a:spAutoFit/>
          </a:bodyPr>
          <a:lstStyle/>
          <a:p>
            <a:pPr indent="254000" eaLnBrk="1" hangingPunct="1">
              <a:spcBef>
                <a:spcPct val="0"/>
              </a:spcBef>
              <a:buSzTx/>
              <a:buFont typeface="Trebuchet MS" panose="020B0603020202020204" pitchFamily="34" charset="0"/>
              <a:buNone/>
            </a:pPr>
            <a:r>
              <a:rPr lang="uk-UA" altLang="uk-UA" smtClean="0">
                <a:latin typeface="Trebuchet MS" panose="020B0603020202020204" pitchFamily="34" charset="0"/>
                <a:cs typeface="Arial" panose="020B0604020202020204" pitchFamily="34" charset="0"/>
                <a:sym typeface="Trebuchet MS" panose="020B0603020202020204" pitchFamily="34" charset="0"/>
              </a:rPr>
              <a:t>Гемобластози: етіологія</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hape 83"/>
          <p:cNvSpPr txBox="1">
            <a:spLocks noGrp="1"/>
          </p:cNvSpPr>
          <p:nvPr>
            <p:ph type="body" idx="1"/>
          </p:nvPr>
        </p:nvSpPr>
        <p:spPr>
          <a:xfrm>
            <a:off x="457200" y="1658938"/>
            <a:ext cx="8229600" cy="4840287"/>
          </a:xfrm>
        </p:spPr>
        <p:txBody>
          <a:bodyPr>
            <a:spAutoFit/>
          </a:bodyPr>
          <a:lstStyle/>
          <a:p>
            <a:pPr eaLnBrk="1" hangingPunct="1">
              <a:spcBef>
                <a:spcPct val="0"/>
              </a:spcBef>
              <a:buClr>
                <a:srgbClr val="00387E"/>
              </a:buClr>
              <a:buSzPct val="167000"/>
              <a:buFontTx/>
              <a:buNone/>
            </a:pPr>
            <a:r>
              <a:rPr lang="uk-UA" altLang="uk-UA" sz="28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Дія різноманітних чинників призводить до незворотних структурних змін в хромосомному апараті клітини, що передаються наступним поколінням клітин. Вперше це було доведено на існуванні аномалії 21 пари хромосом (укорочення однієї із бранш), що було відкрито й описано Nowell і Hungerferd у 1960 році у Філадельфії. Цю хромосому, що одержала назву філадельфійскої, виявляють у 90-95% хворих на хронічний мієлолейкоз.</a:t>
            </a:r>
          </a:p>
        </p:txBody>
      </p:sp>
      <p:sp>
        <p:nvSpPr>
          <p:cNvPr id="201731" name="Shape 84"/>
          <p:cNvSpPr txBox="1">
            <a:spLocks noGrp="1"/>
          </p:cNvSpPr>
          <p:nvPr>
            <p:ph type="title"/>
          </p:nvPr>
        </p:nvSpPr>
        <p:spPr>
          <a:xfrm>
            <a:off x="457200" y="274638"/>
            <a:ext cx="8229600" cy="1325562"/>
          </a:xfrm>
        </p:spPr>
        <p:txBody>
          <a:bodyPr>
            <a:spAutoFit/>
          </a:bodyPr>
          <a:lstStyle/>
          <a:p>
            <a:pPr indent="254000" eaLnBrk="1" hangingPunct="1">
              <a:spcBef>
                <a:spcPct val="0"/>
              </a:spcBef>
              <a:buClr>
                <a:srgbClr val="000000"/>
              </a:buClr>
              <a:buSzPct val="28000"/>
              <a:buFontTx/>
              <a:buNone/>
            </a:pPr>
            <a:r>
              <a:rPr lang="uk-UA" altLang="uk-UA" smtClean="0">
                <a:latin typeface="Trebuchet MS" panose="020B0603020202020204" pitchFamily="34" charset="0"/>
                <a:cs typeface="Arial" panose="020B0604020202020204" pitchFamily="34" charset="0"/>
                <a:sym typeface="Trebuchet MS" panose="020B0603020202020204" pitchFamily="34" charset="0"/>
              </a:rPr>
              <a:t>Гемобластози: етіологія</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hape 89"/>
          <p:cNvSpPr txBox="1">
            <a:spLocks noGrp="1"/>
          </p:cNvSpPr>
          <p:nvPr>
            <p:ph type="body" idx="1"/>
          </p:nvPr>
        </p:nvSpPr>
        <p:spPr>
          <a:xfrm>
            <a:off x="457200" y="1658938"/>
            <a:ext cx="8229600" cy="4840287"/>
          </a:xfrm>
        </p:spPr>
        <p:txBody>
          <a:bodyPr>
            <a:spAutoFit/>
          </a:bodyPr>
          <a:lstStyle/>
          <a:p>
            <a:pPr marL="457200" indent="-406400" eaLnBrk="1" hangingPunct="1">
              <a:spcBef>
                <a:spcPct val="0"/>
              </a:spcBef>
              <a:buClr>
                <a:srgbClr val="00387E"/>
              </a:buClr>
              <a:buSzPct val="167000"/>
              <a:buFontTx/>
              <a:buChar char="•"/>
            </a:pPr>
            <a:r>
              <a:rPr lang="uk-UA" altLang="uk-UA" sz="2800" i="1"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генетичні фактори</a:t>
            </a:r>
            <a:r>
              <a:rPr lang="uk-UA" altLang="uk-UA" sz="28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 синдроми Дауна, Кляйнфельтера, Блума, Фанконі;</a:t>
            </a:r>
          </a:p>
          <a:p>
            <a:pPr marL="457200" indent="-406400" eaLnBrk="1" hangingPunct="1">
              <a:spcBef>
                <a:spcPct val="0"/>
              </a:spcBef>
              <a:buClr>
                <a:srgbClr val="00387E"/>
              </a:buClr>
              <a:buSzPct val="167000"/>
              <a:buFontTx/>
              <a:buChar char="•"/>
            </a:pPr>
            <a:r>
              <a:rPr lang="uk-UA" altLang="uk-UA" sz="2800" i="1"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імунодефіцитні стани</a:t>
            </a:r>
            <a:r>
              <a:rPr lang="uk-UA" altLang="uk-UA" sz="28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 </a:t>
            </a:r>
            <a:r>
              <a:rPr lang="uk-UA" altLang="uk-UA" sz="2800" u="sng"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первинні </a:t>
            </a:r>
            <a:r>
              <a:rPr lang="uk-UA" altLang="uk-UA" sz="28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(синдроми Віскотта-Олдриджа, атаксії-телеангіектазії або Луї-Бар) і </a:t>
            </a:r>
            <a:r>
              <a:rPr lang="uk-UA" altLang="uk-UA" sz="2800" u="sng"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вторинні </a:t>
            </a:r>
            <a:r>
              <a:rPr lang="uk-UA" altLang="uk-UA" sz="28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(цитостатики, глюкокортикоїди, трансплантація органів, ВІЛ-інфекція);</a:t>
            </a:r>
          </a:p>
          <a:p>
            <a:pPr marL="457200" indent="-406400" eaLnBrk="1" hangingPunct="1">
              <a:spcBef>
                <a:spcPct val="0"/>
              </a:spcBef>
              <a:buClr>
                <a:srgbClr val="00387E"/>
              </a:buClr>
              <a:buSzPct val="167000"/>
              <a:buFontTx/>
              <a:buChar char="•"/>
            </a:pPr>
            <a:r>
              <a:rPr lang="uk-UA" altLang="uk-UA" sz="2800" i="1"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фактори навколишнього середовища</a:t>
            </a:r>
            <a:r>
              <a:rPr lang="uk-UA" altLang="uk-UA" sz="28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 </a:t>
            </a:r>
            <a:r>
              <a:rPr lang="uk-UA" altLang="uk-UA" sz="2800" u="sng"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фізичні </a:t>
            </a:r>
            <a:r>
              <a:rPr lang="uk-UA" altLang="uk-UA" sz="28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(іонізуюча радіація), </a:t>
            </a:r>
            <a:r>
              <a:rPr lang="uk-UA" altLang="uk-UA" sz="2800" u="sng"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хімічні </a:t>
            </a:r>
            <a:r>
              <a:rPr lang="uk-UA" altLang="uk-UA" sz="28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(бензол), </a:t>
            </a:r>
            <a:r>
              <a:rPr lang="uk-UA" altLang="uk-UA" sz="2800" u="sng"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біологічні </a:t>
            </a:r>
            <a:r>
              <a:rPr lang="uk-UA" altLang="uk-UA" sz="28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(вірусні інфекції).</a:t>
            </a:r>
          </a:p>
        </p:txBody>
      </p:sp>
      <p:sp>
        <p:nvSpPr>
          <p:cNvPr id="203779" name="Shape 90"/>
          <p:cNvSpPr txBox="1">
            <a:spLocks noGrp="1"/>
          </p:cNvSpPr>
          <p:nvPr>
            <p:ph type="title"/>
          </p:nvPr>
        </p:nvSpPr>
        <p:spPr>
          <a:xfrm>
            <a:off x="457200" y="274638"/>
            <a:ext cx="8229600" cy="1325562"/>
          </a:xfrm>
        </p:spPr>
        <p:txBody>
          <a:bodyPr>
            <a:spAutoFit/>
          </a:bodyPr>
          <a:lstStyle/>
          <a:p>
            <a:pPr indent="254000" eaLnBrk="1" hangingPunct="1">
              <a:spcBef>
                <a:spcPct val="0"/>
              </a:spcBef>
              <a:buSzTx/>
              <a:buFont typeface="Trebuchet MS" panose="020B0603020202020204" pitchFamily="34" charset="0"/>
              <a:buNone/>
            </a:pPr>
            <a:r>
              <a:rPr lang="uk-UA" altLang="uk-UA" smtClean="0">
                <a:latin typeface="Trebuchet MS" panose="020B0603020202020204" pitchFamily="34" charset="0"/>
                <a:cs typeface="Arial" panose="020B0604020202020204" pitchFamily="34" charset="0"/>
                <a:sym typeface="Trebuchet MS" panose="020B0603020202020204" pitchFamily="34" charset="0"/>
              </a:rPr>
              <a:t>Гемобластози: фактори ризику</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 name="Shape 398"/>
          <p:cNvSpPr txBox="1">
            <a:spLocks noGrp="1"/>
          </p:cNvSpPr>
          <p:nvPr>
            <p:ph type="body" idx="1"/>
          </p:nvPr>
        </p:nvSpPr>
        <p:spPr>
          <a:xfrm>
            <a:off x="457200" y="1658938"/>
            <a:ext cx="8229600" cy="4840287"/>
          </a:xfrm>
        </p:spPr>
        <p:txBody>
          <a:bodyPr>
            <a:spAutoFit/>
          </a:bodyPr>
          <a:lstStyle/>
          <a:p>
            <a:pPr eaLnBrk="1" hangingPunct="1">
              <a:spcBef>
                <a:spcPct val="0"/>
              </a:spcBef>
              <a:buClr>
                <a:srgbClr val="00387E"/>
              </a:buClr>
              <a:buSzPct val="167000"/>
              <a:buFontTx/>
              <a:buNone/>
            </a:pPr>
            <a:r>
              <a:rPr lang="uk-UA" altLang="uk-UA" sz="30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1.	Неходжкінські лімфоми (лімфосаркоми і лімфцитоми)</a:t>
            </a:r>
          </a:p>
          <a:p>
            <a:pPr eaLnBrk="1" hangingPunct="1">
              <a:spcBef>
                <a:spcPct val="0"/>
              </a:spcBef>
              <a:buClr>
                <a:srgbClr val="00387E"/>
              </a:buClr>
              <a:buSzPct val="167000"/>
              <a:buFontTx/>
              <a:buChar char="•"/>
            </a:pPr>
            <a:r>
              <a:rPr lang="uk-UA" altLang="uk-UA" sz="30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В-клітинні. Варіанти:</a:t>
            </a:r>
          </a:p>
          <a:p>
            <a:pPr eaLnBrk="1" hangingPunct="1">
              <a:spcBef>
                <a:spcPct val="0"/>
              </a:spcBef>
              <a:buClr>
                <a:srgbClr val="00387E"/>
              </a:buClr>
              <a:buSzPct val="167000"/>
              <a:buFontTx/>
              <a:buNone/>
            </a:pPr>
            <a:r>
              <a:rPr lang="uk-UA" altLang="uk-UA" sz="30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 бластні форми (лімфосаркоми)</a:t>
            </a:r>
          </a:p>
          <a:p>
            <a:pPr eaLnBrk="1" hangingPunct="1">
              <a:spcBef>
                <a:spcPct val="0"/>
              </a:spcBef>
              <a:buClr>
                <a:srgbClr val="000000"/>
              </a:buClr>
              <a:buSzPct val="37000"/>
              <a:buFontTx/>
              <a:buNone/>
            </a:pPr>
            <a:r>
              <a:rPr lang="uk-UA" altLang="uk-UA" sz="30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 цитарні форми (лімфцитоми)</a:t>
            </a:r>
          </a:p>
          <a:p>
            <a:pPr eaLnBrk="1" hangingPunct="1">
              <a:spcBef>
                <a:spcPct val="0"/>
              </a:spcBef>
              <a:buClr>
                <a:srgbClr val="000000"/>
              </a:buClr>
              <a:buSzPct val="61000"/>
              <a:buFontTx/>
              <a:buChar char="•"/>
            </a:pPr>
            <a:r>
              <a:rPr lang="uk-UA" altLang="uk-UA" sz="30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Т-клітинні. Варіанти:</a:t>
            </a:r>
          </a:p>
          <a:p>
            <a:pPr eaLnBrk="1" hangingPunct="1">
              <a:spcBef>
                <a:spcPct val="0"/>
              </a:spcBef>
              <a:buClr>
                <a:srgbClr val="000000"/>
              </a:buClr>
              <a:buSzPct val="37000"/>
              <a:buFontTx/>
              <a:buNone/>
            </a:pPr>
            <a:r>
              <a:rPr lang="uk-UA" altLang="uk-UA" sz="30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 бластні форми (лімфосаркоми)</a:t>
            </a:r>
          </a:p>
          <a:p>
            <a:pPr eaLnBrk="1" hangingPunct="1">
              <a:spcBef>
                <a:spcPct val="0"/>
              </a:spcBef>
              <a:buClr>
                <a:srgbClr val="000000"/>
              </a:buClr>
              <a:buSzPct val="37000"/>
              <a:buFontTx/>
              <a:buNone/>
            </a:pPr>
            <a:r>
              <a:rPr lang="uk-UA" altLang="uk-UA" sz="30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 цитарні форми (лімфцитоми)</a:t>
            </a:r>
          </a:p>
        </p:txBody>
      </p:sp>
      <p:sp>
        <p:nvSpPr>
          <p:cNvPr id="205827" name="Shape 399"/>
          <p:cNvSpPr txBox="1">
            <a:spLocks noGrp="1"/>
          </p:cNvSpPr>
          <p:nvPr>
            <p:ph type="title"/>
          </p:nvPr>
        </p:nvSpPr>
        <p:spPr>
          <a:xfrm>
            <a:off x="457200" y="274638"/>
            <a:ext cx="8229600" cy="1325562"/>
          </a:xfrm>
        </p:spPr>
        <p:txBody>
          <a:bodyPr>
            <a:spAutoFit/>
          </a:bodyPr>
          <a:lstStyle/>
          <a:p>
            <a:pPr indent="254000" eaLnBrk="1" hangingPunct="1">
              <a:spcBef>
                <a:spcPct val="0"/>
              </a:spcBef>
              <a:buSzTx/>
              <a:buFont typeface="Trebuchet MS" panose="020B0603020202020204" pitchFamily="34" charset="0"/>
              <a:buNone/>
            </a:pPr>
            <a:r>
              <a:rPr lang="uk-UA" altLang="uk-UA" smtClean="0">
                <a:latin typeface="Trebuchet MS" panose="020B0603020202020204" pitchFamily="34" charset="0"/>
                <a:cs typeface="Arial" panose="020B0604020202020204" pitchFamily="34" charset="0"/>
                <a:sym typeface="Trebuchet MS" panose="020B0603020202020204" pitchFamily="34" charset="0"/>
              </a:rPr>
              <a:t>Сучасна класифікація лімфом</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 name="Shape 404"/>
          <p:cNvSpPr txBox="1">
            <a:spLocks noGrp="1"/>
          </p:cNvSpPr>
          <p:nvPr>
            <p:ph type="body" idx="1"/>
          </p:nvPr>
        </p:nvSpPr>
        <p:spPr>
          <a:xfrm>
            <a:off x="457200" y="1658938"/>
            <a:ext cx="8229600" cy="4840287"/>
          </a:xfrm>
        </p:spPr>
        <p:txBody>
          <a:bodyPr>
            <a:spAutoFit/>
          </a:bodyPr>
          <a:lstStyle/>
          <a:p>
            <a:pPr eaLnBrk="1" hangingPunct="1">
              <a:spcBef>
                <a:spcPct val="0"/>
              </a:spcBef>
              <a:buClr>
                <a:srgbClr val="00387E"/>
              </a:buClr>
              <a:buSzPct val="167000"/>
              <a:buFontTx/>
              <a:buNone/>
            </a:pPr>
            <a:r>
              <a:rPr lang="uk-UA" altLang="uk-UA" sz="30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2.	Ходжкінські</a:t>
            </a:r>
          </a:p>
          <a:p>
            <a:pPr eaLnBrk="1" hangingPunct="1">
              <a:spcBef>
                <a:spcPct val="0"/>
              </a:spcBef>
              <a:buClr>
                <a:srgbClr val="00387E"/>
              </a:buClr>
              <a:buSzPct val="167000"/>
              <a:buFontTx/>
              <a:buChar char="•"/>
            </a:pPr>
            <a:r>
              <a:rPr lang="uk-UA" altLang="uk-UA" sz="30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Некласичний варіант (з переважанням лімфоцитів)</a:t>
            </a:r>
          </a:p>
          <a:p>
            <a:pPr eaLnBrk="1" hangingPunct="1">
              <a:spcBef>
                <a:spcPct val="0"/>
              </a:spcBef>
              <a:buClr>
                <a:srgbClr val="000000"/>
              </a:buClr>
              <a:buSzPct val="61000"/>
              <a:buFontTx/>
              <a:buChar char="•"/>
            </a:pPr>
            <a:r>
              <a:rPr lang="uk-UA" altLang="uk-UA" sz="30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Класичний варіант (лімфогранулематоз або хвороба Ходжкіна). Варіанти:</a:t>
            </a:r>
          </a:p>
          <a:p>
            <a:pPr eaLnBrk="1" hangingPunct="1">
              <a:spcBef>
                <a:spcPct val="0"/>
              </a:spcBef>
              <a:buClr>
                <a:srgbClr val="000000"/>
              </a:buClr>
              <a:buSzPct val="37000"/>
              <a:buFontTx/>
              <a:buNone/>
            </a:pPr>
            <a:r>
              <a:rPr lang="uk-UA" altLang="uk-UA" sz="30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 лімфоцитарний</a:t>
            </a:r>
          </a:p>
          <a:p>
            <a:pPr eaLnBrk="1" hangingPunct="1">
              <a:spcBef>
                <a:spcPct val="0"/>
              </a:spcBef>
              <a:buClr>
                <a:srgbClr val="000000"/>
              </a:buClr>
              <a:buSzPct val="37000"/>
              <a:buFontTx/>
              <a:buNone/>
            </a:pPr>
            <a:r>
              <a:rPr lang="uk-UA" altLang="uk-UA" sz="30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 нодулярний склероз</a:t>
            </a:r>
          </a:p>
          <a:p>
            <a:pPr eaLnBrk="1" hangingPunct="1">
              <a:spcBef>
                <a:spcPct val="0"/>
              </a:spcBef>
              <a:buClr>
                <a:srgbClr val="00387E"/>
              </a:buClr>
              <a:buSzPct val="167000"/>
              <a:buFontTx/>
              <a:buNone/>
            </a:pPr>
            <a:r>
              <a:rPr lang="uk-UA" altLang="uk-UA" sz="30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 змішаноклітинний</a:t>
            </a:r>
          </a:p>
          <a:p>
            <a:pPr eaLnBrk="1" hangingPunct="1">
              <a:spcBef>
                <a:spcPct val="0"/>
              </a:spcBef>
              <a:buClr>
                <a:srgbClr val="000000"/>
              </a:buClr>
              <a:buSzPct val="37000"/>
              <a:buFontTx/>
              <a:buNone/>
            </a:pPr>
            <a:r>
              <a:rPr lang="uk-UA" altLang="uk-UA" sz="30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 з пригніченням лімфоїдної тканини</a:t>
            </a:r>
          </a:p>
        </p:txBody>
      </p:sp>
      <p:sp>
        <p:nvSpPr>
          <p:cNvPr id="207875" name="Shape 405"/>
          <p:cNvSpPr txBox="1">
            <a:spLocks noGrp="1"/>
          </p:cNvSpPr>
          <p:nvPr>
            <p:ph type="title"/>
          </p:nvPr>
        </p:nvSpPr>
        <p:spPr>
          <a:xfrm>
            <a:off x="457200" y="274638"/>
            <a:ext cx="8229600" cy="1325562"/>
          </a:xfrm>
        </p:spPr>
        <p:txBody>
          <a:bodyPr>
            <a:spAutoFit/>
          </a:bodyPr>
          <a:lstStyle/>
          <a:p>
            <a:pPr indent="254000" eaLnBrk="1" hangingPunct="1">
              <a:spcBef>
                <a:spcPct val="0"/>
              </a:spcBef>
              <a:buClr>
                <a:srgbClr val="000000"/>
              </a:buClr>
              <a:buSzPct val="28000"/>
              <a:buFontTx/>
              <a:buNone/>
            </a:pPr>
            <a:r>
              <a:rPr lang="uk-UA" altLang="uk-UA" smtClean="0">
                <a:latin typeface="Trebuchet MS" panose="020B0603020202020204" pitchFamily="34" charset="0"/>
                <a:cs typeface="Arial" panose="020B0604020202020204" pitchFamily="34" charset="0"/>
                <a:sym typeface="Trebuchet MS" panose="020B0603020202020204" pitchFamily="34" charset="0"/>
              </a:rPr>
              <a:t>Сучасна класифікація лімфом (продовження)</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Shape 410"/>
          <p:cNvSpPr txBox="1">
            <a:spLocks noGrp="1"/>
          </p:cNvSpPr>
          <p:nvPr>
            <p:ph type="body" idx="1"/>
          </p:nvPr>
        </p:nvSpPr>
        <p:spPr>
          <a:xfrm>
            <a:off x="457200" y="1658938"/>
            <a:ext cx="8229600" cy="4840287"/>
          </a:xfrm>
        </p:spPr>
        <p:txBody>
          <a:bodyPr>
            <a:spAutoFit/>
          </a:bodyPr>
          <a:lstStyle/>
          <a:p>
            <a:pPr eaLnBrk="1" hangingPunct="1">
              <a:spcBef>
                <a:spcPct val="0"/>
              </a:spcBef>
              <a:buClr>
                <a:srgbClr val="00387E"/>
              </a:buClr>
              <a:buSzPct val="167000"/>
              <a:buFontTx/>
              <a:buNone/>
            </a:pPr>
            <a:r>
              <a:rPr lang="uk-UA" altLang="uk-UA" sz="30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1. При НХЛ одночасно в процес втягуються вузли різних локалізацій, при ХЛ - спочатку вузли (або вузол) одного регіону</a:t>
            </a:r>
          </a:p>
          <a:p>
            <a:pPr eaLnBrk="1" hangingPunct="1">
              <a:spcBef>
                <a:spcPct val="0"/>
              </a:spcBef>
              <a:buClr>
                <a:srgbClr val="00387E"/>
              </a:buClr>
              <a:buSzPct val="167000"/>
              <a:buFontTx/>
              <a:buNone/>
            </a:pPr>
            <a:r>
              <a:rPr lang="uk-UA" altLang="uk-UA" sz="30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2. При НХЛ клітинна популяція мономорфна, при ХЛ - поліморфна</a:t>
            </a:r>
          </a:p>
          <a:p>
            <a:pPr eaLnBrk="1" hangingPunct="1">
              <a:spcBef>
                <a:spcPct val="0"/>
              </a:spcBef>
              <a:buClr>
                <a:srgbClr val="00387E"/>
              </a:buClr>
              <a:buSzPct val="167000"/>
              <a:buFontTx/>
              <a:buNone/>
            </a:pPr>
            <a:r>
              <a:rPr lang="uk-UA" altLang="uk-UA" sz="30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3. Вік початку: ХЛ - частіше у дітей і молодих, НХЛ - частіше після 40 років</a:t>
            </a:r>
          </a:p>
          <a:p>
            <a:pPr eaLnBrk="1" hangingPunct="1">
              <a:spcBef>
                <a:spcPct val="0"/>
              </a:spcBef>
              <a:buClr>
                <a:srgbClr val="00387E"/>
              </a:buClr>
              <a:buSzPct val="167000"/>
              <a:buFontTx/>
              <a:buNone/>
            </a:pPr>
            <a:r>
              <a:rPr lang="uk-UA" altLang="uk-UA" sz="30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4. Прогноз: при ХЛ завжди краще (80% у дітей виліковується), при НХЛ - гірше.</a:t>
            </a:r>
          </a:p>
        </p:txBody>
      </p:sp>
      <p:sp>
        <p:nvSpPr>
          <p:cNvPr id="209923" name="Shape 411"/>
          <p:cNvSpPr txBox="1">
            <a:spLocks noGrp="1"/>
          </p:cNvSpPr>
          <p:nvPr>
            <p:ph type="title"/>
          </p:nvPr>
        </p:nvSpPr>
        <p:spPr>
          <a:xfrm>
            <a:off x="457200" y="274638"/>
            <a:ext cx="8229600" cy="1325562"/>
          </a:xfrm>
        </p:spPr>
        <p:txBody>
          <a:bodyPr>
            <a:spAutoFit/>
          </a:bodyPr>
          <a:lstStyle/>
          <a:p>
            <a:pPr indent="254000" eaLnBrk="1" hangingPunct="1">
              <a:spcBef>
                <a:spcPct val="0"/>
              </a:spcBef>
              <a:buSzTx/>
              <a:buFont typeface="Trebuchet MS" panose="020B0603020202020204" pitchFamily="34" charset="0"/>
              <a:buNone/>
            </a:pPr>
            <a:r>
              <a:rPr lang="uk-UA" altLang="uk-UA" smtClean="0">
                <a:latin typeface="Trebuchet MS" panose="020B0603020202020204" pitchFamily="34" charset="0"/>
                <a:cs typeface="Arial" panose="020B0604020202020204" pitchFamily="34" charset="0"/>
                <a:sym typeface="Trebuchet MS" panose="020B0603020202020204" pitchFamily="34" charset="0"/>
              </a:rPr>
              <a:t>Відмінності ХЛ від НХЛ</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Shape 416"/>
          <p:cNvSpPr txBox="1">
            <a:spLocks noGrp="1"/>
          </p:cNvSpPr>
          <p:nvPr>
            <p:ph type="body" idx="1"/>
          </p:nvPr>
        </p:nvSpPr>
        <p:spPr>
          <a:xfrm>
            <a:off x="457200" y="1658938"/>
            <a:ext cx="8229600" cy="1661963"/>
          </a:xfrm>
        </p:spPr>
        <p:txBody>
          <a:bodyPr>
            <a:spAutoFit/>
          </a:bodyPr>
          <a:lstStyle/>
          <a:p>
            <a:pPr eaLnBrk="1" hangingPunct="1">
              <a:spcBef>
                <a:spcPct val="0"/>
              </a:spcBef>
              <a:buClr>
                <a:srgbClr val="00387E"/>
              </a:buClr>
              <a:buSzPct val="167000"/>
              <a:buFontTx/>
              <a:buNone/>
            </a:pPr>
            <a:r>
              <a:rPr lang="uk-UA" altLang="uk-UA" dirty="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Діагностичні клітини:</a:t>
            </a:r>
          </a:p>
          <a:p>
            <a:pPr eaLnBrk="1" hangingPunct="1">
              <a:spcBef>
                <a:spcPct val="0"/>
              </a:spcBef>
              <a:buClr>
                <a:srgbClr val="00387E"/>
              </a:buClr>
              <a:buSzPct val="167000"/>
              <a:buFontTx/>
              <a:buNone/>
            </a:pPr>
            <a:r>
              <a:rPr lang="uk-UA" altLang="uk-UA" dirty="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1. Малі і великі клітини </a:t>
            </a:r>
            <a:r>
              <a:rPr lang="uk-UA" altLang="uk-UA" dirty="0" err="1"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Ходжкіна</a:t>
            </a:r>
            <a:endParaRPr lang="uk-UA" altLang="uk-UA" dirty="0" smtClean="0">
              <a:solidFill>
                <a:srgbClr val="00387E"/>
              </a:solidFill>
              <a:latin typeface="Trebuchet MS" panose="020B0603020202020204" pitchFamily="34" charset="0"/>
              <a:cs typeface="Arial" panose="020B0604020202020204" pitchFamily="34" charset="0"/>
              <a:sym typeface="Trebuchet MS" panose="020B0603020202020204" pitchFamily="34" charset="0"/>
            </a:endParaRPr>
          </a:p>
          <a:p>
            <a:pPr eaLnBrk="1" hangingPunct="1">
              <a:spcBef>
                <a:spcPct val="0"/>
              </a:spcBef>
              <a:buClr>
                <a:srgbClr val="00387E"/>
              </a:buClr>
              <a:buSzPct val="167000"/>
              <a:buFontTx/>
              <a:buNone/>
            </a:pPr>
            <a:r>
              <a:rPr lang="uk-UA" altLang="uk-UA" dirty="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2. Клітини </a:t>
            </a:r>
            <a:r>
              <a:rPr lang="uk-UA" altLang="uk-UA" dirty="0" err="1"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Штернберга-Ріда</a:t>
            </a:r>
            <a:r>
              <a:rPr lang="uk-UA" altLang="uk-UA" dirty="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 </a:t>
            </a:r>
            <a:endParaRPr lang="uk-UA" altLang="uk-UA" dirty="0" smtClean="0">
              <a:solidFill>
                <a:srgbClr val="00387E"/>
              </a:solidFill>
              <a:latin typeface="Trebuchet MS" panose="020B0603020202020204" pitchFamily="34" charset="0"/>
              <a:cs typeface="Arial" panose="020B0604020202020204" pitchFamily="34" charset="0"/>
              <a:sym typeface="Trebuchet MS" panose="020B0603020202020204" pitchFamily="34" charset="0"/>
            </a:endParaRPr>
          </a:p>
        </p:txBody>
      </p:sp>
      <p:sp>
        <p:nvSpPr>
          <p:cNvPr id="211971" name="Shape 417"/>
          <p:cNvSpPr txBox="1">
            <a:spLocks noGrp="1"/>
          </p:cNvSpPr>
          <p:nvPr>
            <p:ph type="title"/>
          </p:nvPr>
        </p:nvSpPr>
        <p:spPr>
          <a:xfrm>
            <a:off x="457200" y="274638"/>
            <a:ext cx="8229600" cy="1325562"/>
          </a:xfrm>
        </p:spPr>
        <p:txBody>
          <a:bodyPr>
            <a:spAutoFit/>
          </a:bodyPr>
          <a:lstStyle/>
          <a:p>
            <a:pPr indent="254000" eaLnBrk="1" hangingPunct="1">
              <a:spcBef>
                <a:spcPct val="0"/>
              </a:spcBef>
              <a:buSzTx/>
              <a:buFont typeface="Trebuchet MS" panose="020B0603020202020204" pitchFamily="34" charset="0"/>
              <a:buNone/>
            </a:pPr>
            <a:r>
              <a:rPr lang="uk-UA" altLang="uk-UA" smtClean="0">
                <a:latin typeface="Trebuchet MS" panose="020B0603020202020204" pitchFamily="34" charset="0"/>
                <a:cs typeface="Arial" panose="020B0604020202020204" pitchFamily="34" charset="0"/>
                <a:sym typeface="Trebuchet MS" panose="020B0603020202020204" pitchFamily="34" charset="0"/>
              </a:rPr>
              <a:t>Лімфогранулематоз</a:t>
            </a: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 name="Shape 422"/>
          <p:cNvSpPr txBox="1">
            <a:spLocks noGrp="1"/>
          </p:cNvSpPr>
          <p:nvPr>
            <p:ph type="body" idx="1"/>
          </p:nvPr>
        </p:nvSpPr>
        <p:spPr>
          <a:xfrm>
            <a:off x="457200" y="1658938"/>
            <a:ext cx="8229600" cy="4840287"/>
          </a:xfrm>
        </p:spPr>
        <p:txBody>
          <a:bodyPr>
            <a:spAutoFit/>
          </a:bodyPr>
          <a:lstStyle/>
          <a:p>
            <a:pPr eaLnBrk="1" hangingPunct="1">
              <a:spcBef>
                <a:spcPct val="0"/>
              </a:spcBef>
              <a:buClr>
                <a:srgbClr val="00387E"/>
              </a:buClr>
              <a:buSzPct val="167000"/>
              <a:buFontTx/>
              <a:buNone/>
            </a:pPr>
            <a:r>
              <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Гістологічні варіанти:</a:t>
            </a:r>
          </a:p>
          <a:p>
            <a:pPr eaLnBrk="1" hangingPunct="1">
              <a:spcBef>
                <a:spcPct val="0"/>
              </a:spcBef>
              <a:buClr>
                <a:srgbClr val="00387E"/>
              </a:buClr>
              <a:buSzTx/>
              <a:buFont typeface="Trebuchet MS" panose="020B0603020202020204" pitchFamily="34" charset="0"/>
              <a:buAutoNum type="arabicPeriod"/>
            </a:pPr>
            <a:r>
              <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З переважанням лімфоїдної тканини.</a:t>
            </a:r>
          </a:p>
          <a:p>
            <a:pPr eaLnBrk="1" hangingPunct="1">
              <a:spcBef>
                <a:spcPct val="0"/>
              </a:spcBef>
              <a:buClr>
                <a:srgbClr val="00387E"/>
              </a:buClr>
              <a:buSzTx/>
              <a:buFont typeface="Trebuchet MS" panose="020B0603020202020204" pitchFamily="34" charset="0"/>
              <a:buAutoNum type="arabicPeriod"/>
            </a:pPr>
            <a:r>
              <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Змішаноклітинний.</a:t>
            </a:r>
          </a:p>
          <a:p>
            <a:pPr eaLnBrk="1" hangingPunct="1">
              <a:spcBef>
                <a:spcPct val="0"/>
              </a:spcBef>
              <a:buClr>
                <a:srgbClr val="00387E"/>
              </a:buClr>
              <a:buSzTx/>
              <a:buFont typeface="Trebuchet MS" panose="020B0603020202020204" pitchFamily="34" charset="0"/>
              <a:buAutoNum type="arabicPeriod"/>
            </a:pPr>
            <a:r>
              <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Нодулярний склероз.</a:t>
            </a:r>
          </a:p>
          <a:p>
            <a:pPr eaLnBrk="1" hangingPunct="1">
              <a:spcBef>
                <a:spcPct val="0"/>
              </a:spcBef>
              <a:buClr>
                <a:srgbClr val="00387E"/>
              </a:buClr>
              <a:buSzTx/>
              <a:buFont typeface="Trebuchet MS" panose="020B0603020202020204" pitchFamily="34" charset="0"/>
              <a:buAutoNum type="arabicPeriod"/>
            </a:pPr>
            <a:r>
              <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З виснаженням (пригніченням) лімфоїдної тканини.</a:t>
            </a:r>
          </a:p>
        </p:txBody>
      </p:sp>
      <p:sp>
        <p:nvSpPr>
          <p:cNvPr id="214019" name="Shape 423"/>
          <p:cNvSpPr txBox="1">
            <a:spLocks noGrp="1"/>
          </p:cNvSpPr>
          <p:nvPr>
            <p:ph type="title"/>
          </p:nvPr>
        </p:nvSpPr>
        <p:spPr>
          <a:xfrm>
            <a:off x="457200" y="274638"/>
            <a:ext cx="8229600" cy="1325562"/>
          </a:xfrm>
        </p:spPr>
        <p:txBody>
          <a:bodyPr>
            <a:spAutoFit/>
          </a:bodyPr>
          <a:lstStyle/>
          <a:p>
            <a:pPr indent="254000" eaLnBrk="1" hangingPunct="1">
              <a:spcBef>
                <a:spcPct val="0"/>
              </a:spcBef>
              <a:buSzTx/>
              <a:buFont typeface="Trebuchet MS" panose="020B0603020202020204" pitchFamily="34" charset="0"/>
              <a:buNone/>
            </a:pPr>
            <a:r>
              <a:rPr lang="uk-UA" altLang="uk-UA" smtClean="0">
                <a:latin typeface="Trebuchet MS" panose="020B0603020202020204" pitchFamily="34" charset="0"/>
                <a:cs typeface="Arial" panose="020B0604020202020204" pitchFamily="34" charset="0"/>
                <a:sym typeface="Trebuchet MS" panose="020B0603020202020204" pitchFamily="34" charset="0"/>
              </a:rPr>
              <a:t>Лімфогранулематоз</a:t>
            </a: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AutoShape 2"/>
          <p:cNvSpPr>
            <a:spLocks noGrp="1" noChangeArrowheads="1"/>
          </p:cNvSpPr>
          <p:nvPr>
            <p:ph type="title"/>
          </p:nvPr>
        </p:nvSpPr>
        <p:spPr/>
        <p:txBody>
          <a:bodyPr/>
          <a:lstStyle/>
          <a:p>
            <a:pPr algn="ctr" eaLnBrk="1" hangingPunct="1"/>
            <a:r>
              <a:rPr lang="ru-RU" altLang="uk-UA" smtClean="0">
                <a:solidFill>
                  <a:schemeClr val="tx1"/>
                </a:solidFill>
              </a:rPr>
              <a:t>Етіологія і епідеміологія</a:t>
            </a:r>
            <a:r>
              <a:rPr lang="ru-RU" altLang="uk-UA" smtClean="0"/>
              <a:t> </a:t>
            </a:r>
          </a:p>
        </p:txBody>
      </p:sp>
      <p:sp>
        <p:nvSpPr>
          <p:cNvPr id="216067" name="Rectangle 3"/>
          <p:cNvSpPr>
            <a:spLocks noGrp="1" noChangeArrowheads="1"/>
          </p:cNvSpPr>
          <p:nvPr>
            <p:ph type="body" idx="1"/>
          </p:nvPr>
        </p:nvSpPr>
        <p:spPr/>
        <p:txBody>
          <a:bodyPr/>
          <a:lstStyle/>
          <a:p>
            <a:pPr eaLnBrk="1" hangingPunct="1">
              <a:lnSpc>
                <a:spcPts val="2600"/>
              </a:lnSpc>
              <a:buFont typeface="Wingdings" panose="05000000000000000000" pitchFamily="2" charset="2"/>
              <a:buChar char=""/>
            </a:pPr>
            <a:r>
              <a:rPr lang="ru-RU" altLang="uk-UA" sz="1800" smtClean="0"/>
              <a:t>Хвороба належить до великої і достатньо різнорідної групи захворювань, що відносяться до злоякісних лімфом. Основна причина виникнення хвороби не зовсім ясна, але деякі епідеміологічні дані, такі як: збіг за місцем і часом, спорадичні множинні випадки у некровних родичів, говорять про </a:t>
            </a:r>
            <a:r>
              <a:rPr lang="ru-RU" altLang="uk-UA" sz="1800" smtClean="0">
                <a:solidFill>
                  <a:srgbClr val="FF3300"/>
                </a:solidFill>
              </a:rPr>
              <a:t>інфекційну природу</a:t>
            </a:r>
            <a:r>
              <a:rPr lang="ru-RU" altLang="uk-UA" sz="1800" smtClean="0"/>
              <a:t> хвороби, а точніше вірусну (вирус Епштейна — Барр (англ. Epstein-Barr virus, EBV)). Ген вірусу виявляється при спеціальних дослідженнях у 20—60 % біопсий. Цю теорію підтверджує і деякий зв'язок хвороби з інфекційним мононуклеозом. Іншими сприяючими чинниками можуть бути </a:t>
            </a:r>
            <a:r>
              <a:rPr lang="ru-RU" altLang="uk-UA" sz="1800" smtClean="0">
                <a:solidFill>
                  <a:srgbClr val="FF3300"/>
                </a:solidFill>
              </a:rPr>
              <a:t>генетична схильність і, можливо, хімічні речовини</a:t>
            </a:r>
            <a:r>
              <a:rPr lang="ru-RU" altLang="uk-UA" sz="1800" smtClean="0"/>
              <a: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Заголовок 4"/>
          <p:cNvSpPr>
            <a:spLocks noGrp="1"/>
          </p:cNvSpPr>
          <p:nvPr>
            <p:ph type="title"/>
          </p:nvPr>
        </p:nvSpPr>
        <p:spPr/>
        <p:txBody>
          <a:bodyPr/>
          <a:lstStyle/>
          <a:p>
            <a:pPr algn="ctr" eaLnBrk="1" hangingPunct="1"/>
            <a:r>
              <a:rPr lang="uk-UA" altLang="uk-UA" smtClean="0"/>
              <a:t>Стадії лімфогранулематозу</a:t>
            </a:r>
            <a:endParaRPr lang="ru-RU" altLang="uk-UA" smtClean="0"/>
          </a:p>
        </p:txBody>
      </p:sp>
      <p:pic>
        <p:nvPicPr>
          <p:cNvPr id="217091" name="Содержимое 3" descr="stages_fav.jpg"/>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051050" y="2303463"/>
            <a:ext cx="5672138" cy="3286125"/>
          </a:xfrm>
        </p:spPr>
      </p:pic>
      <p:sp>
        <p:nvSpPr>
          <p:cNvPr id="217092" name="Текст 5"/>
          <p:cNvSpPr>
            <a:spLocks noGrp="1"/>
          </p:cNvSpPr>
          <p:nvPr>
            <p:ph type="body" sz="half" idx="2"/>
          </p:nvPr>
        </p:nvSpPr>
        <p:spPr>
          <a:xfrm>
            <a:off x="2051050" y="5732463"/>
            <a:ext cx="6480175" cy="720725"/>
          </a:xfrm>
        </p:spPr>
        <p:txBody>
          <a:bodyPr/>
          <a:lstStyle/>
          <a:p>
            <a:pPr eaLnBrk="1" hangingPunct="1"/>
            <a:r>
              <a:rPr lang="uk-UA" altLang="uk-UA" sz="1600" smtClean="0"/>
              <a:t>А – без ознак біологічної активності;</a:t>
            </a:r>
          </a:p>
          <a:p>
            <a:pPr eaLnBrk="1" hangingPunct="1"/>
            <a:r>
              <a:rPr lang="uk-UA" altLang="uk-UA" sz="1600" smtClean="0"/>
              <a:t>Б – з ознаками біологічної активності</a:t>
            </a:r>
            <a:endParaRPr lang="ru-RU" altLang="uk-UA" sz="160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Shape 442"/>
          <p:cNvSpPr txBox="1">
            <a:spLocks noGrp="1"/>
          </p:cNvSpPr>
          <p:nvPr>
            <p:ph type="body" idx="1"/>
          </p:nvPr>
        </p:nvSpPr>
        <p:spPr>
          <a:xfrm>
            <a:off x="457200" y="1658938"/>
            <a:ext cx="8229600" cy="4840287"/>
          </a:xfrm>
        </p:spPr>
        <p:txBody>
          <a:bodyPr>
            <a:spAutoFit/>
          </a:bodyPr>
          <a:lstStyle/>
          <a:p>
            <a:pPr eaLnBrk="1" hangingPunct="1">
              <a:spcBef>
                <a:spcPct val="0"/>
              </a:spcBef>
              <a:buClr>
                <a:srgbClr val="00387E"/>
              </a:buClr>
              <a:buSzPct val="167000"/>
              <a:buFontTx/>
              <a:buNone/>
            </a:pPr>
            <a:r>
              <a:rPr lang="uk-UA" altLang="uk-UA" sz="28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У залежності від ступеня поширеності захворювання виділяють 4 стадії лімфогранулематозу (Енн-Арборська класифікація):</a:t>
            </a:r>
          </a:p>
          <a:p>
            <a:pPr eaLnBrk="1" hangingPunct="1">
              <a:spcBef>
                <a:spcPct val="0"/>
              </a:spcBef>
              <a:buClr>
                <a:srgbClr val="00387E"/>
              </a:buClr>
              <a:buSzPct val="167000"/>
              <a:buFontTx/>
              <a:buNone/>
            </a:pPr>
            <a:r>
              <a:rPr lang="uk-UA" altLang="uk-UA" sz="28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1 стадія - пухлина знаходиться в лімфатичних вузлах однієї області (I) або в одному органі за межами лімфатичних вузлів.</a:t>
            </a:r>
          </a:p>
          <a:p>
            <a:pPr eaLnBrk="1" hangingPunct="1">
              <a:spcBef>
                <a:spcPct val="0"/>
              </a:spcBef>
              <a:buClr>
                <a:srgbClr val="00387E"/>
              </a:buClr>
              <a:buSzPct val="167000"/>
              <a:buFontTx/>
              <a:buNone/>
            </a:pPr>
            <a:r>
              <a:rPr lang="uk-UA" altLang="uk-UA" sz="28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2 стадія - ураження лімфатичних вузлів у двох і більше областях по одну сторону діафрагми (вгорі, внизу) (II) або органу і лімфатичних вузлів по один бік діафрагми (IIE).</a:t>
            </a:r>
          </a:p>
        </p:txBody>
      </p:sp>
      <p:sp>
        <p:nvSpPr>
          <p:cNvPr id="218115" name="Shape 443"/>
          <p:cNvSpPr txBox="1">
            <a:spLocks noGrp="1"/>
          </p:cNvSpPr>
          <p:nvPr>
            <p:ph type="title"/>
          </p:nvPr>
        </p:nvSpPr>
        <p:spPr>
          <a:xfrm>
            <a:off x="457200" y="274638"/>
            <a:ext cx="8229600" cy="1325562"/>
          </a:xfrm>
        </p:spPr>
        <p:txBody>
          <a:bodyPr>
            <a:spAutoFit/>
          </a:bodyPr>
          <a:lstStyle/>
          <a:p>
            <a:pPr indent="254000" eaLnBrk="1" hangingPunct="1">
              <a:spcBef>
                <a:spcPct val="0"/>
              </a:spcBef>
              <a:buSzTx/>
              <a:buFont typeface="Trebuchet MS" panose="020B0603020202020204" pitchFamily="34" charset="0"/>
              <a:buNone/>
            </a:pPr>
            <a:r>
              <a:rPr lang="uk-UA" altLang="uk-UA" sz="3800" smtClean="0">
                <a:latin typeface="Trebuchet MS" panose="020B0603020202020204" pitchFamily="34" charset="0"/>
                <a:cs typeface="Arial" panose="020B0604020202020204" pitchFamily="34" charset="0"/>
                <a:sym typeface="Trebuchet MS" panose="020B0603020202020204" pitchFamily="34" charset="0"/>
              </a:rPr>
              <a:t>Стадії захворювання лімфогранулематозом</a:t>
            </a: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Shape 448"/>
          <p:cNvSpPr txBox="1">
            <a:spLocks noGrp="1"/>
          </p:cNvSpPr>
          <p:nvPr>
            <p:ph type="body" idx="1"/>
          </p:nvPr>
        </p:nvSpPr>
        <p:spPr>
          <a:xfrm>
            <a:off x="457200" y="1658938"/>
            <a:ext cx="8229600" cy="4840287"/>
          </a:xfrm>
        </p:spPr>
        <p:txBody>
          <a:bodyPr>
            <a:spAutoFit/>
          </a:bodyPr>
          <a:lstStyle/>
          <a:p>
            <a:pPr eaLnBrk="1" hangingPunct="1">
              <a:spcBef>
                <a:spcPct val="0"/>
              </a:spcBef>
              <a:buClr>
                <a:srgbClr val="00387E"/>
              </a:buClr>
              <a:buSzPct val="167000"/>
              <a:buFontTx/>
              <a:buNone/>
            </a:pPr>
            <a:r>
              <a:rPr lang="uk-UA" altLang="uk-UA" sz="26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3 стадія - ураження лімфатичних вузлів по обидві сторони діафрагми (III), що супроводжується чи ні ураженням органа (IIIE), або ураженням селезінки (IIIS), або все разом.</a:t>
            </a:r>
          </a:p>
          <a:p>
            <a:pPr eaLnBrk="1" hangingPunct="1">
              <a:spcBef>
                <a:spcPct val="0"/>
              </a:spcBef>
              <a:buClr>
                <a:srgbClr val="00387E"/>
              </a:buClr>
              <a:buSzPct val="167000"/>
              <a:buFontTx/>
              <a:buChar char="•"/>
            </a:pPr>
            <a:r>
              <a:rPr lang="uk-UA" altLang="uk-UA" sz="26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Стадія III (1) - пухлинний процес локалізований у верхній частині черевної порожнини.</a:t>
            </a:r>
          </a:p>
          <a:p>
            <a:pPr eaLnBrk="1" hangingPunct="1">
              <a:spcBef>
                <a:spcPct val="0"/>
              </a:spcBef>
              <a:buClr>
                <a:srgbClr val="00387E"/>
              </a:buClr>
              <a:buSzPct val="167000"/>
              <a:buFontTx/>
              <a:buChar char="•"/>
            </a:pPr>
            <a:r>
              <a:rPr lang="uk-UA" altLang="uk-UA" sz="26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Стадія III (2) - ураження лімфатичних вузлів, розташованих у порожнині тазу і уздовж аорти.</a:t>
            </a:r>
          </a:p>
          <a:p>
            <a:pPr eaLnBrk="1" hangingPunct="1">
              <a:spcBef>
                <a:spcPct val="0"/>
              </a:spcBef>
              <a:buClr>
                <a:srgbClr val="000000"/>
              </a:buClr>
              <a:buSzPct val="42000"/>
              <a:buFontTx/>
              <a:buNone/>
            </a:pPr>
            <a:r>
              <a:rPr lang="uk-UA" altLang="uk-UA" sz="26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4 стадія - захворювання розповсюджується крім лімфатичних вузлів на внутрішні органи: печінка, нирки, кишечник, мозок і ін. з їх дифузним ураженням</a:t>
            </a:r>
          </a:p>
          <a:p>
            <a:pPr eaLnBrk="1" hangingPunct="1">
              <a:spcBef>
                <a:spcPct val="0"/>
              </a:spcBef>
              <a:buClr>
                <a:srgbClr val="00387E"/>
              </a:buClr>
              <a:buSzPct val="167000"/>
              <a:buFontTx/>
              <a:buChar char="•"/>
            </a:pPr>
            <a:endParaRPr lang="uk-UA" altLang="uk-UA" sz="2600" smtClean="0">
              <a:solidFill>
                <a:srgbClr val="00387E"/>
              </a:solidFill>
              <a:latin typeface="Trebuchet MS" panose="020B0603020202020204" pitchFamily="34" charset="0"/>
              <a:cs typeface="Arial" panose="020B0604020202020204" pitchFamily="34" charset="0"/>
              <a:sym typeface="Trebuchet MS" panose="020B0603020202020204" pitchFamily="34" charset="0"/>
            </a:endParaRPr>
          </a:p>
        </p:txBody>
      </p:sp>
      <p:sp>
        <p:nvSpPr>
          <p:cNvPr id="220163" name="Shape 449"/>
          <p:cNvSpPr txBox="1">
            <a:spLocks noGrp="1"/>
          </p:cNvSpPr>
          <p:nvPr>
            <p:ph type="title"/>
          </p:nvPr>
        </p:nvSpPr>
        <p:spPr>
          <a:xfrm>
            <a:off x="457200" y="274638"/>
            <a:ext cx="8229600" cy="1325562"/>
          </a:xfrm>
        </p:spPr>
        <p:txBody>
          <a:bodyPr>
            <a:spAutoFit/>
          </a:bodyPr>
          <a:lstStyle/>
          <a:p>
            <a:pPr indent="254000" eaLnBrk="1" hangingPunct="1">
              <a:spcBef>
                <a:spcPct val="0"/>
              </a:spcBef>
              <a:buSzTx/>
              <a:buFont typeface="Trebuchet MS" panose="020B0603020202020204" pitchFamily="34" charset="0"/>
              <a:buNone/>
            </a:pPr>
            <a:r>
              <a:rPr lang="uk-UA" altLang="uk-UA" sz="3800" smtClean="0">
                <a:latin typeface="Trebuchet MS" panose="020B0603020202020204" pitchFamily="34" charset="0"/>
                <a:cs typeface="Arial" panose="020B0604020202020204" pitchFamily="34" charset="0"/>
                <a:sym typeface="Trebuchet MS" panose="020B0603020202020204" pitchFamily="34" charset="0"/>
              </a:rPr>
              <a:t>Стадії захворювання лімфогранулематозом</a:t>
            </a: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 name="Shape 454"/>
          <p:cNvSpPr txBox="1">
            <a:spLocks noGrp="1"/>
          </p:cNvSpPr>
          <p:nvPr>
            <p:ph type="body" idx="1"/>
          </p:nvPr>
        </p:nvSpPr>
        <p:spPr>
          <a:xfrm>
            <a:off x="439738" y="195263"/>
            <a:ext cx="8247062" cy="6303962"/>
          </a:xfrm>
        </p:spPr>
        <p:txBody>
          <a:bodyPr>
            <a:spAutoFit/>
          </a:bodyPr>
          <a:lstStyle/>
          <a:p>
            <a:pPr eaLnBrk="1" hangingPunct="1">
              <a:spcBef>
                <a:spcPct val="0"/>
              </a:spcBef>
              <a:buClr>
                <a:srgbClr val="00387E"/>
              </a:buClr>
              <a:buSzPct val="167000"/>
              <a:buFontTx/>
              <a:buNone/>
            </a:pPr>
            <a:r>
              <a:rPr lang="uk-UA" altLang="uk-UA" sz="24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Для уточнення розташування використовують букви E, S і X.</a:t>
            </a:r>
          </a:p>
          <a:p>
            <a:pPr eaLnBrk="1" hangingPunct="1">
              <a:spcBef>
                <a:spcPct val="0"/>
              </a:spcBef>
              <a:buClr>
                <a:srgbClr val="00387E"/>
              </a:buClr>
              <a:buSzPct val="167000"/>
              <a:buFontTx/>
              <a:buNone/>
            </a:pPr>
            <a:r>
              <a:rPr lang="uk-UA" altLang="uk-UA" sz="24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Кожна стадія підрозділяється на категорію А і В відповідно до наведеного нижче.</a:t>
            </a:r>
          </a:p>
          <a:p>
            <a:pPr eaLnBrk="1" hangingPunct="1">
              <a:spcBef>
                <a:spcPct val="0"/>
              </a:spcBef>
              <a:buClr>
                <a:srgbClr val="00387E"/>
              </a:buClr>
              <a:buSzPct val="167000"/>
              <a:buFontTx/>
              <a:buNone/>
            </a:pPr>
            <a:r>
              <a:rPr lang="uk-UA" altLang="uk-UA" sz="24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    Буква А - відсутність симптомів захворювання у пацієнта</a:t>
            </a:r>
          </a:p>
          <a:p>
            <a:pPr eaLnBrk="1" hangingPunct="1">
              <a:spcBef>
                <a:spcPct val="0"/>
              </a:spcBef>
              <a:buClr>
                <a:srgbClr val="00387E"/>
              </a:buClr>
              <a:buSzPct val="167000"/>
              <a:buFontTx/>
              <a:buNone/>
            </a:pPr>
            <a:r>
              <a:rPr lang="uk-UA" altLang="uk-UA" sz="24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    Буква В - наявність одного або більше з наступного:</a:t>
            </a:r>
          </a:p>
          <a:p>
            <a:pPr eaLnBrk="1" hangingPunct="1">
              <a:spcBef>
                <a:spcPct val="0"/>
              </a:spcBef>
              <a:buClr>
                <a:srgbClr val="00387E"/>
              </a:buClr>
              <a:buSzPct val="222000"/>
              <a:buFontTx/>
              <a:buChar char="•"/>
            </a:pPr>
            <a:r>
              <a:rPr lang="uk-UA" altLang="uk-UA" sz="24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безпричинна втрата маси тіла більше 10% від початкової в останні 6 місяців,</a:t>
            </a:r>
          </a:p>
          <a:p>
            <a:pPr eaLnBrk="1" hangingPunct="1">
              <a:spcBef>
                <a:spcPct val="0"/>
              </a:spcBef>
              <a:buClr>
                <a:srgbClr val="00387E"/>
              </a:buClr>
              <a:buSzPct val="222000"/>
              <a:buFontTx/>
              <a:buChar char="•"/>
            </a:pPr>
            <a:r>
              <a:rPr lang="uk-UA" altLang="uk-UA" sz="24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лихоманка (t &gt;38 °C),</a:t>
            </a:r>
          </a:p>
          <a:p>
            <a:pPr eaLnBrk="1" hangingPunct="1">
              <a:spcBef>
                <a:spcPct val="0"/>
              </a:spcBef>
              <a:buClr>
                <a:srgbClr val="00387E"/>
              </a:buClr>
              <a:buSzPct val="222000"/>
              <a:buFontTx/>
              <a:buChar char="•"/>
            </a:pPr>
            <a:r>
              <a:rPr lang="uk-UA" altLang="uk-UA" sz="24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проливні поти.</a:t>
            </a:r>
          </a:p>
          <a:p>
            <a:pPr eaLnBrk="1" hangingPunct="1">
              <a:spcBef>
                <a:spcPct val="0"/>
              </a:spcBef>
              <a:buClr>
                <a:srgbClr val="00387E"/>
              </a:buClr>
              <a:buSzPct val="167000"/>
              <a:buFontTx/>
              <a:buNone/>
            </a:pPr>
            <a:r>
              <a:rPr lang="uk-UA" altLang="uk-UA" sz="24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    Буква Е - пухлина поширюється на органи і тканини, розташовані поруч із ураженими групами крупних лімфатичних вузлів.</a:t>
            </a:r>
          </a:p>
          <a:p>
            <a:pPr eaLnBrk="1" hangingPunct="1">
              <a:spcBef>
                <a:spcPct val="0"/>
              </a:spcBef>
              <a:buClr>
                <a:srgbClr val="00387E"/>
              </a:buClr>
              <a:buSzPct val="167000"/>
              <a:buFontTx/>
              <a:buNone/>
            </a:pPr>
            <a:r>
              <a:rPr lang="uk-UA" altLang="uk-UA" sz="24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    Буква S - ураження селезінки.</a:t>
            </a:r>
          </a:p>
          <a:p>
            <a:pPr eaLnBrk="1" hangingPunct="1">
              <a:spcBef>
                <a:spcPct val="0"/>
              </a:spcBef>
              <a:buClr>
                <a:srgbClr val="00387E"/>
              </a:buClr>
              <a:buSzPct val="167000"/>
              <a:buFontTx/>
              <a:buNone/>
            </a:pPr>
            <a:r>
              <a:rPr lang="uk-UA" altLang="uk-UA" sz="24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    Буква X - об'ємне утворення великого розміру.</a:t>
            </a:r>
          </a:p>
        </p:txBody>
      </p:sp>
      <p:sp>
        <p:nvSpPr>
          <p:cNvPr id="222211" name="Shape 455"/>
          <p:cNvSpPr txBox="1">
            <a:spLocks noGrp="1"/>
          </p:cNvSpPr>
          <p:nvPr>
            <p:ph type="title"/>
          </p:nvPr>
        </p:nvSpPr>
        <p:spPr>
          <a:xfrm>
            <a:off x="457200" y="-201613"/>
            <a:ext cx="8229600" cy="287338"/>
          </a:xfrm>
        </p:spPr>
        <p:txBody>
          <a:bodyPr>
            <a:spAutoFit/>
          </a:bodyPr>
          <a:lstStyle/>
          <a:p>
            <a:pPr indent="254000" eaLnBrk="1" hangingPunct="1">
              <a:spcBef>
                <a:spcPct val="0"/>
              </a:spcBef>
              <a:buSzTx/>
              <a:buFont typeface="Trebuchet MS" panose="020B0603020202020204" pitchFamily="34" charset="0"/>
              <a:buNone/>
            </a:pPr>
            <a:endParaRPr lang="uk-UA" altLang="uk-UA" smtClean="0">
              <a:latin typeface="Trebuchet MS" panose="020B0603020202020204" pitchFamily="34" charset="0"/>
              <a:cs typeface="Arial" panose="020B0604020202020204" pitchFamily="34" charset="0"/>
              <a:sym typeface="Trebuchet MS" panose="020B0603020202020204" pitchFamily="34" charset="0"/>
            </a:endParaRPr>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 name="Shape 460"/>
          <p:cNvSpPr txBox="1">
            <a:spLocks noGrp="1"/>
          </p:cNvSpPr>
          <p:nvPr>
            <p:ph type="body" idx="1"/>
          </p:nvPr>
        </p:nvSpPr>
        <p:spPr>
          <a:xfrm>
            <a:off x="457200" y="1658938"/>
            <a:ext cx="8229600" cy="4840287"/>
          </a:xfrm>
        </p:spPr>
        <p:txBody>
          <a:bodyPr>
            <a:spAutoFit/>
          </a:bodyPr>
          <a:lstStyle/>
          <a:p>
            <a:pPr eaLnBrk="1" hangingPunct="1">
              <a:spcBef>
                <a:spcPct val="0"/>
              </a:spcBef>
              <a:buClr>
                <a:srgbClr val="00387E"/>
              </a:buClr>
              <a:buSzPct val="167000"/>
              <a:buFontTx/>
              <a:buNone/>
            </a:pPr>
            <a:r>
              <a:rPr lang="uk-UA" altLang="uk-UA" sz="28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Локалізовані та генералізовані форми</a:t>
            </a:r>
          </a:p>
          <a:p>
            <a:pPr eaLnBrk="1" hangingPunct="1">
              <a:spcBef>
                <a:spcPct val="0"/>
              </a:spcBef>
              <a:buClr>
                <a:srgbClr val="00387E"/>
              </a:buClr>
              <a:buSzPct val="167000"/>
              <a:buFontTx/>
              <a:buChar char="•"/>
            </a:pPr>
            <a:r>
              <a:rPr lang="uk-UA" altLang="uk-UA" sz="28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Локалізовані - ураження лімфовузлів або екстранодальная локалізація (шлунок, легені та ін).</a:t>
            </a:r>
          </a:p>
          <a:p>
            <a:pPr eaLnBrk="1" hangingPunct="1">
              <a:spcBef>
                <a:spcPct val="0"/>
              </a:spcBef>
              <a:buClr>
                <a:srgbClr val="00387E"/>
              </a:buClr>
              <a:buSzPct val="167000"/>
              <a:buFontTx/>
              <a:buChar char="•"/>
            </a:pPr>
            <a:r>
              <a:rPr lang="uk-UA" altLang="uk-UA" sz="28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Генералізовані - ураження лімфовузлів, селезінки, печінки, кісткового мозку та ін органів.</a:t>
            </a:r>
          </a:p>
          <a:p>
            <a:pPr eaLnBrk="1" hangingPunct="1">
              <a:spcBef>
                <a:spcPct val="0"/>
              </a:spcBef>
              <a:buClr>
                <a:srgbClr val="00387E"/>
              </a:buClr>
              <a:buSzPct val="167000"/>
              <a:buFontTx/>
              <a:buNone/>
            </a:pPr>
            <a:r>
              <a:rPr lang="uk-UA" altLang="uk-UA" sz="28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Характерно поступове залучення лімфовузлів: шийні, середостіння, клубова область.</a:t>
            </a:r>
          </a:p>
          <a:p>
            <a:pPr eaLnBrk="1" hangingPunct="1">
              <a:spcBef>
                <a:spcPct val="0"/>
              </a:spcBef>
              <a:buClr>
                <a:srgbClr val="00387E"/>
              </a:buClr>
              <a:buSzPct val="167000"/>
              <a:buFontTx/>
              <a:buNone/>
            </a:pPr>
            <a:r>
              <a:rPr lang="uk-UA" altLang="uk-UA" sz="28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При НХЛ - одночасне залучення лімфовузлів.</a:t>
            </a:r>
          </a:p>
        </p:txBody>
      </p:sp>
      <p:sp>
        <p:nvSpPr>
          <p:cNvPr id="224259" name="Shape 461"/>
          <p:cNvSpPr txBox="1">
            <a:spLocks noGrp="1"/>
          </p:cNvSpPr>
          <p:nvPr>
            <p:ph type="title"/>
          </p:nvPr>
        </p:nvSpPr>
        <p:spPr>
          <a:xfrm>
            <a:off x="457200" y="274638"/>
            <a:ext cx="8229600" cy="1325562"/>
          </a:xfrm>
        </p:spPr>
        <p:txBody>
          <a:bodyPr>
            <a:spAutoFit/>
          </a:bodyPr>
          <a:lstStyle/>
          <a:p>
            <a:pPr indent="254000" eaLnBrk="1" hangingPunct="1">
              <a:spcBef>
                <a:spcPct val="0"/>
              </a:spcBef>
              <a:buSzTx/>
              <a:buFont typeface="Trebuchet MS" panose="020B0603020202020204" pitchFamily="34" charset="0"/>
              <a:buNone/>
            </a:pPr>
            <a:r>
              <a:rPr lang="uk-UA" altLang="uk-UA" smtClean="0">
                <a:latin typeface="Trebuchet MS" panose="020B0603020202020204" pitchFamily="34" charset="0"/>
                <a:cs typeface="Arial" panose="020B0604020202020204" pitchFamily="34" charset="0"/>
                <a:sym typeface="Trebuchet MS" panose="020B0603020202020204" pitchFamily="34" charset="0"/>
              </a:rPr>
              <a:t>Лімфогранулематоз</a:t>
            </a: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AutoShape 2"/>
          <p:cNvSpPr>
            <a:spLocks noGrp="1" noChangeArrowheads="1"/>
          </p:cNvSpPr>
          <p:nvPr>
            <p:ph type="title" idx="4294967295"/>
          </p:nvPr>
        </p:nvSpPr>
        <p:spPr/>
        <p:txBody>
          <a:bodyPr/>
          <a:lstStyle/>
          <a:p>
            <a:pPr eaLnBrk="1" hangingPunct="1"/>
            <a:r>
              <a:rPr lang="ru-RU" altLang="uk-UA" sz="3200" dirty="0" err="1" smtClean="0"/>
              <a:t>Клітини</a:t>
            </a:r>
            <a:r>
              <a:rPr lang="ru-RU" altLang="uk-UA" sz="3200" dirty="0" smtClean="0"/>
              <a:t> </a:t>
            </a:r>
            <a:r>
              <a:rPr lang="ru-RU" altLang="uk-UA" sz="3200" dirty="0" err="1" smtClean="0"/>
              <a:t>Ріда-Штернберга</a:t>
            </a:r>
            <a:endParaRPr lang="ru-RU" altLang="uk-UA" sz="3200" dirty="0" smtClean="0"/>
          </a:p>
        </p:txBody>
      </p:sp>
      <p:sp>
        <p:nvSpPr>
          <p:cNvPr id="226307" name="Объект 1"/>
          <p:cNvSpPr>
            <a:spLocks noGrp="1"/>
          </p:cNvSpPr>
          <p:nvPr>
            <p:ph sz="quarter" idx="4294967295"/>
          </p:nvPr>
        </p:nvSpPr>
        <p:spPr>
          <a:xfrm>
            <a:off x="838200" y="2362200"/>
            <a:ext cx="3770313" cy="1785938"/>
          </a:xfrm>
        </p:spPr>
        <p:txBody>
          <a:bodyPr/>
          <a:lstStyle/>
          <a:p>
            <a:endParaRPr lang="uk-UA" altLang="uk-UA" smtClean="0"/>
          </a:p>
        </p:txBody>
      </p:sp>
      <p:sp>
        <p:nvSpPr>
          <p:cNvPr id="226308" name="Rectangle 7"/>
          <p:cNvSpPr>
            <a:spLocks noGrp="1" noChangeArrowheads="1"/>
          </p:cNvSpPr>
          <p:nvPr>
            <p:ph type="body" sz="half" idx="4294967295"/>
          </p:nvPr>
        </p:nvSpPr>
        <p:spPr>
          <a:xfrm>
            <a:off x="838200" y="5157788"/>
            <a:ext cx="7693025" cy="1439862"/>
          </a:xfrm>
        </p:spPr>
        <p:txBody>
          <a:bodyPr/>
          <a:lstStyle/>
          <a:p>
            <a:r>
              <a:rPr lang="uk-UA" altLang="uk-UA" sz="2000" dirty="0" smtClean="0"/>
              <a:t>Діагноз можна вважати достовірним лише у разі виявлення в препаратах клітин </a:t>
            </a:r>
            <a:r>
              <a:rPr lang="ru-RU" altLang="uk-UA" sz="2000" dirty="0" smtClean="0"/>
              <a:t>Рида-</a:t>
            </a:r>
            <a:r>
              <a:rPr lang="ru-RU" altLang="uk-UA" sz="2000" dirty="0" err="1" smtClean="0"/>
              <a:t>Штернберга</a:t>
            </a:r>
            <a:r>
              <a:rPr lang="ru-RU" altLang="uk-UA" sz="2000" dirty="0" smtClean="0"/>
              <a:t>. </a:t>
            </a:r>
            <a:r>
              <a:rPr lang="ru-RU" altLang="uk-UA" sz="2000" dirty="0" err="1" smtClean="0"/>
              <a:t>Ці</a:t>
            </a:r>
            <a:r>
              <a:rPr lang="ru-RU" altLang="uk-UA" sz="2000" dirty="0" smtClean="0"/>
              <a:t> </a:t>
            </a:r>
            <a:r>
              <a:rPr lang="ru-RU" altLang="uk-UA" sz="2000" dirty="0" err="1" smtClean="0"/>
              <a:t>багатоядерні</a:t>
            </a:r>
            <a:r>
              <a:rPr lang="ru-RU" altLang="uk-UA" sz="2000" dirty="0" smtClean="0"/>
              <a:t> </a:t>
            </a:r>
            <a:r>
              <a:rPr lang="ru-RU" altLang="uk-UA" sz="2000" dirty="0" err="1" smtClean="0"/>
              <a:t>клітини</a:t>
            </a:r>
            <a:r>
              <a:rPr lang="ru-RU" altLang="uk-UA" sz="2000" dirty="0" smtClean="0"/>
              <a:t> є </a:t>
            </a:r>
            <a:r>
              <a:rPr lang="ru-RU" altLang="uk-UA" sz="2000" dirty="0" err="1" smtClean="0"/>
              <a:t>специфічними</a:t>
            </a:r>
            <a:r>
              <a:rPr lang="ru-RU" altLang="uk-UA" sz="2000" dirty="0" smtClean="0"/>
              <a:t> </a:t>
            </a:r>
            <a:r>
              <a:rPr lang="ru-RU" altLang="uk-UA" sz="2000" dirty="0" err="1" smtClean="0"/>
              <a:t>елементами</a:t>
            </a:r>
            <a:r>
              <a:rPr lang="ru-RU" altLang="uk-UA" sz="2000" dirty="0" smtClean="0"/>
              <a:t> </a:t>
            </a:r>
            <a:r>
              <a:rPr lang="ru-RU" altLang="uk-UA" sz="2000" dirty="0" err="1" smtClean="0"/>
              <a:t>лімфогранульоми</a:t>
            </a:r>
            <a:r>
              <a:rPr lang="ru-RU" altLang="uk-UA" sz="2000" dirty="0" smtClean="0"/>
              <a:t>.</a:t>
            </a:r>
          </a:p>
        </p:txBody>
      </p:sp>
      <p:pic>
        <p:nvPicPr>
          <p:cNvPr id="226309" name="Picture 4" descr="Doc_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3913" y="2349500"/>
            <a:ext cx="3744912" cy="263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6310" name="Picture 7"/>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4716463" y="2349500"/>
            <a:ext cx="3967162" cy="2636838"/>
          </a:xfr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AutoShape 2"/>
          <p:cNvSpPr>
            <a:spLocks noGrp="1" noChangeArrowheads="1"/>
          </p:cNvSpPr>
          <p:nvPr>
            <p:ph type="title"/>
          </p:nvPr>
        </p:nvSpPr>
        <p:spPr/>
        <p:txBody>
          <a:bodyPr/>
          <a:lstStyle/>
          <a:p>
            <a:pPr algn="ctr" eaLnBrk="1" hangingPunct="1"/>
            <a:r>
              <a:rPr lang="uk-UA" altLang="uk-UA" smtClean="0"/>
              <a:t>Гі</a:t>
            </a:r>
            <a:r>
              <a:rPr lang="ru-RU" altLang="uk-UA" smtClean="0"/>
              <a:t>стологічні типи ЛГМ</a:t>
            </a:r>
          </a:p>
        </p:txBody>
      </p:sp>
      <p:sp>
        <p:nvSpPr>
          <p:cNvPr id="227331" name="Rectangle 3"/>
          <p:cNvSpPr>
            <a:spLocks noGrp="1" noChangeArrowheads="1"/>
          </p:cNvSpPr>
          <p:nvPr>
            <p:ph type="body" sz="half" idx="2"/>
          </p:nvPr>
        </p:nvSpPr>
        <p:spPr>
          <a:xfrm>
            <a:off x="4752975" y="2362200"/>
            <a:ext cx="3778250" cy="3724275"/>
          </a:xfrm>
        </p:spPr>
        <p:txBody>
          <a:bodyPr/>
          <a:lstStyle/>
          <a:p>
            <a:pPr eaLnBrk="1" hangingPunct="1">
              <a:lnSpc>
                <a:spcPct val="80000"/>
              </a:lnSpc>
            </a:pPr>
            <a:r>
              <a:rPr lang="ru-RU" altLang="uk-UA" sz="2000" b="1" smtClean="0"/>
              <a:t>Лімфогістиоцитарний вариант</a:t>
            </a:r>
            <a:r>
              <a:rPr lang="ru-RU" altLang="uk-UA" sz="2000" smtClean="0"/>
              <a:t> — приблизно 15 % випадків хвороби Ходжкіна. Частіше хворіють чоловіки молодше 35 років, діагностується у ранніх стадіях і має позитивний прогноз. Переважають зрілі лімфоцити, клітини Ріда — Березовського — Штернберга зустрічаються рідко. </a:t>
            </a:r>
            <a:r>
              <a:rPr lang="ru-RU" altLang="uk-UA" sz="2000" smtClean="0">
                <a:solidFill>
                  <a:srgbClr val="FF3300"/>
                </a:solidFill>
              </a:rPr>
              <a:t>Варіант низької злоякісності.</a:t>
            </a:r>
            <a:r>
              <a:rPr lang="ru-RU" altLang="uk-UA" sz="2000" smtClean="0"/>
              <a:t> </a:t>
            </a:r>
          </a:p>
        </p:txBody>
      </p:sp>
      <p:pic>
        <p:nvPicPr>
          <p:cNvPr id="227332" name="Picture 4" descr="lgm"/>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858838" y="2989263"/>
            <a:ext cx="4084637" cy="2909887"/>
          </a:xfrm>
          <a:noFill/>
        </p:spPr>
      </p:pic>
      <p:pic>
        <p:nvPicPr>
          <p:cNvPr id="227333" name="Picture 8" descr="i?id=32637291-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4388" y="188913"/>
            <a:ext cx="142875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AutoShape 2"/>
          <p:cNvSpPr>
            <a:spLocks noGrp="1" noChangeArrowheads="1"/>
          </p:cNvSpPr>
          <p:nvPr>
            <p:ph type="title"/>
          </p:nvPr>
        </p:nvSpPr>
        <p:spPr/>
        <p:txBody>
          <a:bodyPr/>
          <a:lstStyle/>
          <a:p>
            <a:pPr algn="ctr" eaLnBrk="1" hangingPunct="1"/>
            <a:r>
              <a:rPr lang="uk-UA" altLang="uk-UA" smtClean="0"/>
              <a:t>Гі</a:t>
            </a:r>
            <a:r>
              <a:rPr lang="ru-RU" altLang="uk-UA" smtClean="0"/>
              <a:t>стологічні типи ЛГМ</a:t>
            </a:r>
          </a:p>
        </p:txBody>
      </p:sp>
      <p:sp>
        <p:nvSpPr>
          <p:cNvPr id="228355" name="Rectangle 3"/>
          <p:cNvSpPr>
            <a:spLocks noGrp="1" noChangeArrowheads="1"/>
          </p:cNvSpPr>
          <p:nvPr>
            <p:ph type="body" sz="half" idx="2"/>
          </p:nvPr>
        </p:nvSpPr>
        <p:spPr>
          <a:xfrm>
            <a:off x="4787900" y="2420938"/>
            <a:ext cx="4032250" cy="4235450"/>
          </a:xfrm>
        </p:spPr>
        <p:txBody>
          <a:bodyPr/>
          <a:lstStyle/>
          <a:p>
            <a:pPr eaLnBrk="1" hangingPunct="1">
              <a:lnSpc>
                <a:spcPct val="80000"/>
              </a:lnSpc>
            </a:pPr>
            <a:r>
              <a:rPr lang="ru-RU" altLang="uk-UA" sz="1800" b="1" smtClean="0"/>
              <a:t>Варіант з нодулярним склерозом</a:t>
            </a:r>
            <a:r>
              <a:rPr lang="ru-RU" altLang="uk-UA" sz="1800" smtClean="0"/>
              <a:t> — найбільш часта форма, 40—50 % всіх випадків. Зустрічається зазвичай у молодих жінок, найчастіше уражаються лімфатичні вузли середостіння, </a:t>
            </a:r>
            <a:r>
              <a:rPr lang="ru-RU" altLang="uk-UA" sz="1800" smtClean="0">
                <a:solidFill>
                  <a:srgbClr val="FF3300"/>
                </a:solidFill>
              </a:rPr>
              <a:t>має хороший прогноз.</a:t>
            </a:r>
            <a:r>
              <a:rPr lang="ru-RU" altLang="uk-UA" sz="1800" smtClean="0"/>
              <a:t> Характеризується фіброзними тяжами, які ділять лімфоїдну тканину на «вузли». Має дві головні риси: клітини Рида— Березовського — Штернберга і лакунарні клітини. Лакунарні клітини великі за розміром, мають багато ядер або одно багатолопастне ядро, </a:t>
            </a:r>
            <a:r>
              <a:rPr lang="ru-RU" altLang="uk-UA" sz="1800" smtClean="0">
                <a:hlinkClick r:id="rId2" tooltip="Клетка"/>
              </a:rPr>
              <a:t>цитоплазма</a:t>
            </a:r>
            <a:r>
              <a:rPr lang="ru-RU" altLang="uk-UA" sz="1800" smtClean="0"/>
              <a:t> їх широка, світла, піниста.</a:t>
            </a:r>
            <a:r>
              <a:rPr lang="ru-RU" altLang="uk-UA" sz="1600" smtClean="0"/>
              <a:t> </a:t>
            </a:r>
          </a:p>
        </p:txBody>
      </p:sp>
      <p:pic>
        <p:nvPicPr>
          <p:cNvPr id="228356" name="Picture 4" descr="lgm2"/>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858838" y="2928938"/>
            <a:ext cx="4084637" cy="2789237"/>
          </a:xfrm>
          <a:noFill/>
        </p:spPr>
      </p:pic>
      <p:pic>
        <p:nvPicPr>
          <p:cNvPr id="228357" name="Picture 8" descr="i?id=32637291-0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2950" y="333375"/>
            <a:ext cx="142875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AutoShape 2"/>
          <p:cNvSpPr>
            <a:spLocks noGrp="1" noChangeArrowheads="1"/>
          </p:cNvSpPr>
          <p:nvPr>
            <p:ph type="title" idx="4294967295"/>
          </p:nvPr>
        </p:nvSpPr>
        <p:spPr/>
        <p:txBody>
          <a:bodyPr/>
          <a:lstStyle/>
          <a:p>
            <a:pPr algn="ctr" eaLnBrk="1" hangingPunct="1"/>
            <a:r>
              <a:rPr lang="uk-UA" altLang="uk-UA" smtClean="0"/>
              <a:t>Гі</a:t>
            </a:r>
            <a:r>
              <a:rPr lang="ru-RU" altLang="uk-UA" smtClean="0"/>
              <a:t>стологічні типи ЛГМ</a:t>
            </a:r>
          </a:p>
        </p:txBody>
      </p:sp>
      <p:sp>
        <p:nvSpPr>
          <p:cNvPr id="229379" name="Rectangle 3"/>
          <p:cNvSpPr>
            <a:spLocks noGrp="1" noChangeArrowheads="1"/>
          </p:cNvSpPr>
          <p:nvPr>
            <p:ph type="body" sz="half" idx="4294967295"/>
          </p:nvPr>
        </p:nvSpPr>
        <p:spPr>
          <a:xfrm>
            <a:off x="4752975" y="2362200"/>
            <a:ext cx="4067175" cy="4235450"/>
          </a:xfrm>
        </p:spPr>
        <p:txBody>
          <a:bodyPr/>
          <a:lstStyle/>
          <a:p>
            <a:pPr eaLnBrk="1" hangingPunct="1">
              <a:lnSpc>
                <a:spcPct val="80000"/>
              </a:lnSpc>
            </a:pPr>
            <a:r>
              <a:rPr lang="ru-RU" altLang="uk-UA" sz="1800" b="1" smtClean="0"/>
              <a:t>Змішаноклітиннй варіант</a:t>
            </a:r>
            <a:r>
              <a:rPr lang="ru-RU" altLang="uk-UA" sz="1800" smtClean="0"/>
              <a:t> — приблизно 30 % випадків хвороби Ходжкіна. Найчастіший варіант у країнах, що розвиваються, у </a:t>
            </a:r>
            <a:r>
              <a:rPr lang="ru-RU" altLang="uk-UA" sz="1800" smtClean="0">
                <a:hlinkClick r:id="rId2" tooltip="Ребёнок"/>
              </a:rPr>
              <a:t>дітей</a:t>
            </a:r>
            <a:r>
              <a:rPr lang="ru-RU" altLang="uk-UA" sz="1800" smtClean="0"/>
              <a:t>, літніх осіб і у хворих на </a:t>
            </a:r>
            <a:r>
              <a:rPr lang="ru-RU" altLang="uk-UA" sz="1800" smtClean="0">
                <a:hlinkClick r:id="rId3" tooltip="СПИД"/>
              </a:rPr>
              <a:t>СН</a:t>
            </a:r>
            <a:r>
              <a:rPr lang="ru-RU" altLang="uk-UA" sz="1800" smtClean="0"/>
              <a:t>ІД. Найчастіше хворіють чоловіки, клінічно відповідає II—III стадії хвороби з типовою загальною симптоматикою і схильністю до генералізації процесу. Мікроскопічна картина відрізняється значним поліморфізмом з багатьма клітинами Рида — Березовського — Штернберга, лімфоцитів, плазмоцитів, еозинофілів, </a:t>
            </a:r>
            <a:r>
              <a:rPr lang="ru-RU" altLang="uk-UA" sz="1800" smtClean="0">
                <a:hlinkClick r:id="rId4" tooltip="Фибробласт"/>
              </a:rPr>
              <a:t>фібробластів</a:t>
            </a:r>
            <a:r>
              <a:rPr lang="ru-RU" altLang="uk-UA" sz="1800" smtClean="0"/>
              <a:t>.</a:t>
            </a:r>
            <a:r>
              <a:rPr lang="ru-RU" altLang="uk-UA" sz="1400" smtClean="0"/>
              <a:t> </a:t>
            </a:r>
          </a:p>
        </p:txBody>
      </p:sp>
      <p:pic>
        <p:nvPicPr>
          <p:cNvPr id="229380" name="Picture 4" descr="lgm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550" y="2452688"/>
            <a:ext cx="3816350" cy="312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9381" name="Picture 8" descr="i?id=32637291-0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64388" y="333375"/>
            <a:ext cx="142875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AutoShape 2"/>
          <p:cNvSpPr>
            <a:spLocks noGrp="1" noChangeArrowheads="1"/>
          </p:cNvSpPr>
          <p:nvPr>
            <p:ph type="title" idx="4294967295"/>
          </p:nvPr>
        </p:nvSpPr>
        <p:spPr/>
        <p:txBody>
          <a:bodyPr/>
          <a:lstStyle/>
          <a:p>
            <a:pPr algn="ctr" eaLnBrk="1" hangingPunct="1"/>
            <a:r>
              <a:rPr lang="uk-UA" altLang="uk-UA" smtClean="0"/>
              <a:t>Гі</a:t>
            </a:r>
            <a:r>
              <a:rPr lang="ru-RU" altLang="uk-UA" smtClean="0"/>
              <a:t>стологічні типи ЛГМ</a:t>
            </a:r>
          </a:p>
        </p:txBody>
      </p:sp>
      <p:sp>
        <p:nvSpPr>
          <p:cNvPr id="230403" name="Rectangle 3"/>
          <p:cNvSpPr>
            <a:spLocks noGrp="1" noChangeArrowheads="1"/>
          </p:cNvSpPr>
          <p:nvPr>
            <p:ph type="body" sz="half" idx="4294967295"/>
          </p:nvPr>
        </p:nvSpPr>
        <p:spPr>
          <a:xfrm>
            <a:off x="4752975" y="2362200"/>
            <a:ext cx="3778250" cy="3724275"/>
          </a:xfrm>
        </p:spPr>
        <p:txBody>
          <a:bodyPr/>
          <a:lstStyle/>
          <a:p>
            <a:pPr eaLnBrk="1" hangingPunct="1">
              <a:lnSpc>
                <a:spcPct val="80000"/>
              </a:lnSpc>
            </a:pPr>
            <a:r>
              <a:rPr lang="ru-RU" altLang="uk-UA" sz="2000" b="1" smtClean="0"/>
              <a:t>Варіант з пригніченням лімфоїдної тканини</a:t>
            </a:r>
            <a:r>
              <a:rPr lang="ru-RU" altLang="uk-UA" sz="2000" smtClean="0"/>
              <a:t> — найбільш рідкісний, менше 5 % випадків. Клінічно відповідає IV стадії хвороби. Частіше зустрічається у літніх хворих. Повна відсутність лімфоцитів у </a:t>
            </a:r>
            <a:r>
              <a:rPr lang="ru-RU" altLang="uk-UA" sz="2000" smtClean="0">
                <a:hlinkClick r:id="rId2" tooltip="Биопсия"/>
              </a:rPr>
              <a:t>біоптаті</a:t>
            </a:r>
            <a:r>
              <a:rPr lang="ru-RU" altLang="uk-UA" sz="2000" smtClean="0"/>
              <a:t>, переважають клітини Рида— Березовського — Штернберга у вигляді пластів або фіброзні тяжі або їх поєднання. </a:t>
            </a:r>
          </a:p>
        </p:txBody>
      </p:sp>
      <p:pic>
        <p:nvPicPr>
          <p:cNvPr id="230404" name="Picture 4" descr="lgm3"/>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922338" y="2625725"/>
            <a:ext cx="3957637" cy="3213100"/>
          </a:xfrm>
          <a:noFill/>
        </p:spPr>
      </p:pic>
      <p:pic>
        <p:nvPicPr>
          <p:cNvPr id="230405" name="Picture 9" descr="i?id=32637291-0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8850" y="260350"/>
            <a:ext cx="142875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AutoShape 2"/>
          <p:cNvSpPr>
            <a:spLocks noGrp="1" noChangeArrowheads="1"/>
          </p:cNvSpPr>
          <p:nvPr>
            <p:ph type="title"/>
          </p:nvPr>
        </p:nvSpPr>
        <p:spPr/>
        <p:txBody>
          <a:bodyPr/>
          <a:lstStyle/>
          <a:p>
            <a:pPr algn="ctr" eaLnBrk="1" hangingPunct="1"/>
            <a:r>
              <a:rPr lang="ru-RU" altLang="uk-UA" sz="4000" b="0" smtClean="0"/>
              <a:t/>
            </a:r>
            <a:br>
              <a:rPr lang="ru-RU" altLang="uk-UA" sz="4000" b="0" smtClean="0"/>
            </a:br>
            <a:r>
              <a:rPr lang="ru-RU" altLang="uk-UA" sz="4000" b="0" smtClean="0"/>
              <a:t/>
            </a:r>
            <a:br>
              <a:rPr lang="ru-RU" altLang="uk-UA" sz="4000" b="0" smtClean="0"/>
            </a:br>
            <a:r>
              <a:rPr lang="ru-RU" altLang="uk-UA" sz="4000" smtClean="0"/>
              <a:t>Симптоми, клінічна картина</a:t>
            </a:r>
            <a:r>
              <a:rPr lang="ru-RU" altLang="uk-UA" sz="4000" b="0" smtClean="0"/>
              <a:t/>
            </a:r>
            <a:br>
              <a:rPr lang="ru-RU" altLang="uk-UA" sz="4000" b="0" smtClean="0"/>
            </a:br>
            <a:endParaRPr lang="ru-RU" altLang="uk-UA" sz="4000" b="0" smtClean="0"/>
          </a:p>
        </p:txBody>
      </p:sp>
      <p:pic>
        <p:nvPicPr>
          <p:cNvPr id="231427" name="Picture 6" descr="P4170018"/>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436688" y="2362200"/>
            <a:ext cx="2573337" cy="1785938"/>
          </a:xfrm>
          <a:noFill/>
        </p:spPr>
      </p:pic>
      <p:sp>
        <p:nvSpPr>
          <p:cNvPr id="231428" name="Rectangle 7"/>
          <p:cNvSpPr>
            <a:spLocks noGrp="1" noChangeArrowheads="1"/>
          </p:cNvSpPr>
          <p:nvPr>
            <p:ph sz="quarter" idx="4294967295"/>
          </p:nvPr>
        </p:nvSpPr>
        <p:spPr>
          <a:xfrm>
            <a:off x="4760913" y="2362200"/>
            <a:ext cx="3770312" cy="1785938"/>
          </a:xfrm>
        </p:spPr>
        <p:txBody>
          <a:bodyPr/>
          <a:lstStyle/>
          <a:p>
            <a:endParaRPr lang="uk-UA" altLang="uk-UA" sz="2000" smtClean="0"/>
          </a:p>
        </p:txBody>
      </p:sp>
      <p:sp>
        <p:nvSpPr>
          <p:cNvPr id="231429" name="Rectangle 5"/>
          <p:cNvSpPr>
            <a:spLocks noGrp="1" noChangeArrowheads="1"/>
          </p:cNvSpPr>
          <p:nvPr>
            <p:ph type="body" sz="half" idx="2"/>
          </p:nvPr>
        </p:nvSpPr>
        <p:spPr>
          <a:xfrm>
            <a:off x="827088" y="5072063"/>
            <a:ext cx="7693025" cy="1785937"/>
          </a:xfrm>
        </p:spPr>
        <p:txBody>
          <a:bodyPr/>
          <a:lstStyle/>
          <a:p>
            <a:pPr eaLnBrk="1" hangingPunct="1"/>
            <a:r>
              <a:rPr lang="ru-RU" altLang="uk-UA" sz="2400" smtClean="0"/>
              <a:t>Захворювання зазвичай починається зі збільшення </a:t>
            </a:r>
            <a:r>
              <a:rPr lang="ru-RU" altLang="uk-UA" sz="2400" smtClean="0">
                <a:hlinkClick r:id="rId3" tooltip="Лимфатические узлы"/>
              </a:rPr>
              <a:t>лімфатичних вузлів</a:t>
            </a:r>
            <a:r>
              <a:rPr lang="ru-RU" altLang="uk-UA" sz="2400" smtClean="0"/>
              <a:t> на фоні повного здоров</a:t>
            </a:r>
            <a:r>
              <a:rPr lang="en-US" altLang="uk-UA" sz="2400" smtClean="0"/>
              <a:t>’</a:t>
            </a:r>
            <a:r>
              <a:rPr lang="ru-RU" altLang="uk-UA" sz="2400" smtClean="0"/>
              <a:t>я. У 70—75 % випадків це шийні або надключичні лімфатичні вузли. </a:t>
            </a:r>
          </a:p>
        </p:txBody>
      </p:sp>
      <p:pic>
        <p:nvPicPr>
          <p:cNvPr id="231430" name="Picture 6" descr="P41700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1628775"/>
            <a:ext cx="4249738" cy="315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1431" name="Picture 9" descr="Картинка 31 из 1909">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95875" y="1628775"/>
            <a:ext cx="3363913" cy="315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AutoShape 4"/>
          <p:cNvSpPr>
            <a:spLocks noGrp="1" noChangeArrowheads="1"/>
          </p:cNvSpPr>
          <p:nvPr>
            <p:ph type="title"/>
          </p:nvPr>
        </p:nvSpPr>
        <p:spPr/>
        <p:txBody>
          <a:bodyPr/>
          <a:lstStyle/>
          <a:p>
            <a:r>
              <a:rPr lang="uk-UA" altLang="uk-UA" sz="3200" smtClean="0"/>
              <a:t>Далі спостерігається прогресуюче збільшення л/вузлів різних ділянок</a:t>
            </a:r>
            <a:endParaRPr lang="ru-RU" altLang="uk-UA" sz="3200" smtClean="0"/>
          </a:p>
        </p:txBody>
      </p:sp>
      <p:pic>
        <p:nvPicPr>
          <p:cNvPr id="232451" name="Picture 7" descr="uvielichieniie_limfouzlov_3_html_m299a03dc"/>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838200" y="2809875"/>
            <a:ext cx="3770313" cy="2827338"/>
          </a:xfrm>
        </p:spPr>
      </p:pic>
      <p:pic>
        <p:nvPicPr>
          <p:cNvPr id="232452" name="Picture 8" descr="img_000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760913" y="2809875"/>
            <a:ext cx="3770312" cy="2827338"/>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AutoShape 4"/>
          <p:cNvSpPr>
            <a:spLocks noGrp="1" noChangeArrowheads="1"/>
          </p:cNvSpPr>
          <p:nvPr>
            <p:ph type="title"/>
          </p:nvPr>
        </p:nvSpPr>
        <p:spPr/>
        <p:txBody>
          <a:bodyPr/>
          <a:lstStyle/>
          <a:p>
            <a:pPr algn="ctr"/>
            <a:r>
              <a:rPr lang="uk-UA" altLang="uk-UA" sz="3200" smtClean="0"/>
              <a:t>Подряпини шкіри у хворого на ЛГМ</a:t>
            </a:r>
            <a:endParaRPr lang="ru-RU" altLang="uk-UA" sz="3200" smtClean="0"/>
          </a:p>
        </p:txBody>
      </p:sp>
      <p:sp>
        <p:nvSpPr>
          <p:cNvPr id="233475" name="Rectangle 6"/>
          <p:cNvSpPr>
            <a:spLocks noGrp="1" noChangeArrowheads="1"/>
          </p:cNvSpPr>
          <p:nvPr>
            <p:ph type="body" sz="half" idx="2"/>
          </p:nvPr>
        </p:nvSpPr>
        <p:spPr>
          <a:xfrm>
            <a:off x="4284663" y="2362200"/>
            <a:ext cx="4246562" cy="4306888"/>
          </a:xfrm>
        </p:spPr>
        <p:txBody>
          <a:bodyPr/>
          <a:lstStyle/>
          <a:p>
            <a:r>
              <a:rPr lang="uk-UA" altLang="uk-UA" sz="2400" smtClean="0"/>
              <a:t>При генералізації процесу з'являються </a:t>
            </a:r>
            <a:r>
              <a:rPr lang="uk-UA" altLang="uk-UA" sz="2400" smtClean="0">
                <a:solidFill>
                  <a:srgbClr val="FF3300"/>
                </a:solidFill>
              </a:rPr>
              <a:t>симптоми інтоксикації:</a:t>
            </a:r>
            <a:r>
              <a:rPr lang="uk-UA" altLang="uk-UA" sz="2400" smtClean="0"/>
              <a:t> загальна слабкість, профузна нічна пітливість, свербіж шкіри, втрата маси тіла, біль по ходу нервів</a:t>
            </a:r>
            <a:endParaRPr lang="ru-RU" altLang="uk-UA" sz="2400" smtClean="0"/>
          </a:p>
        </p:txBody>
      </p:sp>
      <p:pic>
        <p:nvPicPr>
          <p:cNvPr id="233476" name="Picture 7" descr="зуд ЛГМ"/>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900113" y="2420938"/>
            <a:ext cx="2822575" cy="4248150"/>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AutoShape 2"/>
          <p:cNvSpPr>
            <a:spLocks noGrp="1" noChangeArrowheads="1"/>
          </p:cNvSpPr>
          <p:nvPr>
            <p:ph type="title"/>
          </p:nvPr>
        </p:nvSpPr>
        <p:spPr/>
        <p:txBody>
          <a:bodyPr/>
          <a:lstStyle/>
          <a:p>
            <a:pPr algn="ctr" eaLnBrk="1" hangingPunct="1"/>
            <a:r>
              <a:rPr lang="ru-RU" altLang="uk-UA" smtClean="0"/>
              <a:t>Симптоми, клінічна картина</a:t>
            </a:r>
            <a:r>
              <a:rPr lang="ru-RU" altLang="uk-UA" sz="3200" smtClean="0"/>
              <a:t> Ураження органів і систем</a:t>
            </a:r>
          </a:p>
        </p:txBody>
      </p:sp>
      <p:sp>
        <p:nvSpPr>
          <p:cNvPr id="234499" name="Rectangle 3"/>
          <p:cNvSpPr>
            <a:spLocks noGrp="1" noChangeArrowheads="1"/>
          </p:cNvSpPr>
          <p:nvPr>
            <p:ph type="body" sz="half" idx="2"/>
          </p:nvPr>
        </p:nvSpPr>
        <p:spPr>
          <a:xfrm>
            <a:off x="4752975" y="2362200"/>
            <a:ext cx="3778250" cy="3724275"/>
          </a:xfrm>
        </p:spPr>
        <p:txBody>
          <a:bodyPr/>
          <a:lstStyle/>
          <a:p>
            <a:pPr eaLnBrk="1" hangingPunct="1"/>
            <a:r>
              <a:rPr lang="ru-RU" altLang="uk-UA" sz="2400" b="1" smtClean="0">
                <a:hlinkClick r:id="rId2" tooltip="Селезёнка"/>
              </a:rPr>
              <a:t>Селезінка</a:t>
            </a:r>
            <a:r>
              <a:rPr lang="ru-RU" altLang="uk-UA" sz="2400" smtClean="0"/>
              <a:t> — спленомегалія, уражаеться у 35 % випадків і, зазвичай, при більш пізніх стадіях хвороби. </a:t>
            </a:r>
          </a:p>
          <a:p>
            <a:pPr eaLnBrk="1" hangingPunct="1"/>
            <a:r>
              <a:rPr lang="ru-RU" altLang="uk-UA" sz="2400" b="1" smtClean="0">
                <a:hlinkClick r:id="rId3" tooltip="Печень"/>
              </a:rPr>
              <a:t>Печі</a:t>
            </a:r>
            <a:r>
              <a:rPr lang="ru-RU" altLang="uk-UA" sz="2400" b="1" smtClean="0"/>
              <a:t>нка</a:t>
            </a:r>
            <a:r>
              <a:rPr lang="ru-RU" altLang="uk-UA" sz="2400" smtClean="0"/>
              <a:t> — 5 % у початкових стадіях і 65 % у термінальній. </a:t>
            </a:r>
          </a:p>
          <a:p>
            <a:pPr eaLnBrk="1" hangingPunct="1"/>
            <a:endParaRPr lang="ru-RU" altLang="uk-UA" sz="2400" smtClean="0"/>
          </a:p>
        </p:txBody>
      </p:sp>
      <p:pic>
        <p:nvPicPr>
          <p:cNvPr id="234500" name="Picture 4" descr="uvielichieniie_pierifierichiekikh_limfouzlov_11_html_m76b66d6f"/>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a:xfrm>
            <a:off x="1414463" y="2362200"/>
            <a:ext cx="2986087" cy="4235450"/>
          </a:xfr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AutoShape 5"/>
          <p:cNvSpPr>
            <a:spLocks noGrp="1" noChangeArrowheads="1"/>
          </p:cNvSpPr>
          <p:nvPr>
            <p:ph type="title"/>
          </p:nvPr>
        </p:nvSpPr>
        <p:spPr/>
        <p:txBody>
          <a:bodyPr/>
          <a:lstStyle/>
          <a:p>
            <a:pPr algn="ctr" eaLnBrk="1" hangingPunct="1"/>
            <a:r>
              <a:rPr lang="ru-RU" altLang="uk-UA" smtClean="0"/>
              <a:t>Симптоми, клінічна картина</a:t>
            </a:r>
            <a:r>
              <a:rPr lang="uk-UA" altLang="uk-UA" sz="3200" smtClean="0"/>
              <a:t> Ураження селезінки при ЛГМ</a:t>
            </a:r>
            <a:endParaRPr lang="ru-RU" altLang="uk-UA" sz="3200" smtClean="0"/>
          </a:p>
        </p:txBody>
      </p:sp>
      <p:pic>
        <p:nvPicPr>
          <p:cNvPr id="235523" name="Picture 4" descr="24461_gallery"/>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116013" y="2349500"/>
            <a:ext cx="4216400" cy="4216400"/>
          </a:xfrm>
          <a:noFill/>
        </p:spPr>
      </p:pic>
      <p:pic>
        <p:nvPicPr>
          <p:cNvPr id="235524" name="Picture 8" descr="селезЛГМ"/>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6084888" y="2349500"/>
            <a:ext cx="2519362" cy="2108200"/>
          </a:xfrm>
          <a:noFill/>
        </p:spPr>
      </p:pic>
      <p:pic>
        <p:nvPicPr>
          <p:cNvPr id="235525" name="Picture 9" descr="Spleen Hodgkins"/>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6084888" y="4691063"/>
            <a:ext cx="2519362" cy="1881187"/>
          </a:xfr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AutoShape 2"/>
          <p:cNvSpPr>
            <a:spLocks noGrp="1" noChangeArrowheads="1"/>
          </p:cNvSpPr>
          <p:nvPr>
            <p:ph type="title" idx="4294967295"/>
          </p:nvPr>
        </p:nvSpPr>
        <p:spPr/>
        <p:txBody>
          <a:bodyPr/>
          <a:lstStyle/>
          <a:p>
            <a:pPr algn="ctr" eaLnBrk="1" hangingPunct="1"/>
            <a:r>
              <a:rPr lang="ru-RU" altLang="uk-UA" smtClean="0"/>
              <a:t>Симптоми, клінічна картина</a:t>
            </a:r>
          </a:p>
        </p:txBody>
      </p:sp>
      <p:sp>
        <p:nvSpPr>
          <p:cNvPr id="236547" name="Rectangle 5"/>
          <p:cNvSpPr>
            <a:spLocks noGrp="1" noChangeArrowheads="1"/>
          </p:cNvSpPr>
          <p:nvPr>
            <p:ph type="body" sz="half" idx="4294967295"/>
          </p:nvPr>
        </p:nvSpPr>
        <p:spPr>
          <a:xfrm>
            <a:off x="4752975" y="2362200"/>
            <a:ext cx="3778250" cy="3724275"/>
          </a:xfrm>
        </p:spPr>
        <p:txBody>
          <a:bodyPr/>
          <a:lstStyle/>
          <a:p>
            <a:pPr eaLnBrk="1" hangingPunct="1">
              <a:lnSpc>
                <a:spcPct val="90000"/>
              </a:lnSpc>
            </a:pPr>
            <a:r>
              <a:rPr lang="ru-RU" altLang="uk-UA" sz="1800" smtClean="0"/>
              <a:t>Внаслідок того, що часто уражається лімфатична тканина, що розташована в грудній клітці, першим симптомом захворювання може бути утруднення дихання або кашель внаслідок тиску на </a:t>
            </a:r>
            <a:r>
              <a:rPr lang="ru-RU" altLang="uk-UA" sz="1800" smtClean="0">
                <a:hlinkClick r:id="rId2" tooltip="Лёгкие"/>
              </a:rPr>
              <a:t>ле</a:t>
            </a:r>
            <a:r>
              <a:rPr lang="ru-RU" altLang="uk-UA" sz="1800" smtClean="0"/>
              <a:t>гені і </a:t>
            </a:r>
            <a:r>
              <a:rPr lang="ru-RU" altLang="uk-UA" sz="1800" smtClean="0">
                <a:hlinkClick r:id="rId3" tooltip="Бронхи"/>
              </a:rPr>
              <a:t>бронхи</a:t>
            </a:r>
            <a:r>
              <a:rPr lang="ru-RU" altLang="uk-UA" sz="1800" smtClean="0"/>
              <a:t> збільшених лімфатичних вузлів, але найчастіше ураження середостіння виявляється при випадковій обзорній </a:t>
            </a:r>
            <a:r>
              <a:rPr lang="ru-RU" altLang="uk-UA" sz="1800" smtClean="0">
                <a:hlinkClick r:id="rId4" tooltip="Рентгенография"/>
              </a:rPr>
              <a:t>рентгенографі</a:t>
            </a:r>
            <a:r>
              <a:rPr lang="ru-RU" altLang="uk-UA" sz="1800" smtClean="0"/>
              <a:t>ї грудної клітки. </a:t>
            </a:r>
          </a:p>
        </p:txBody>
      </p:sp>
      <p:pic>
        <p:nvPicPr>
          <p:cNvPr id="236548" name="Picture 7" descr="Doc_5"/>
          <p:cNvPicPr>
            <a:picLocks noGrp="1" noChangeAspect="1" noChangeArrowheads="1"/>
          </p:cNvPicPr>
          <p:nvPr>
            <p:ph sz="half" idx="4294967295"/>
          </p:nvPr>
        </p:nvPicPr>
        <p:blipFill>
          <a:blip r:embed="rId5">
            <a:extLst>
              <a:ext uri="{28A0092B-C50C-407E-A947-70E740481C1C}">
                <a14:useLocalDpi xmlns:a14="http://schemas.microsoft.com/office/drawing/2010/main" val="0"/>
              </a:ext>
            </a:extLst>
          </a:blip>
          <a:srcRect/>
          <a:stretch>
            <a:fillRect/>
          </a:stretch>
        </p:blipFill>
        <p:spPr>
          <a:xfrm>
            <a:off x="838200" y="2928938"/>
            <a:ext cx="4041775" cy="2771775"/>
          </a:xfr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AutoShape 5"/>
          <p:cNvSpPr>
            <a:spLocks noGrp="1" noChangeArrowheads="1"/>
          </p:cNvSpPr>
          <p:nvPr>
            <p:ph type="title"/>
          </p:nvPr>
        </p:nvSpPr>
        <p:spPr/>
        <p:txBody>
          <a:bodyPr/>
          <a:lstStyle/>
          <a:p>
            <a:pPr eaLnBrk="1" hangingPunct="1"/>
            <a:r>
              <a:rPr lang="ru-RU" altLang="uk-UA" sz="3200" smtClean="0"/>
              <a:t>Рентегнограма і КТ у хворого на ЛГМ</a:t>
            </a:r>
            <a:br>
              <a:rPr lang="ru-RU" altLang="uk-UA" sz="3200" smtClean="0"/>
            </a:br>
            <a:r>
              <a:rPr lang="ru-RU" altLang="uk-UA" sz="3200" smtClean="0"/>
              <a:t> </a:t>
            </a:r>
            <a:r>
              <a:rPr lang="uk-UA" altLang="uk-UA" sz="2000" smtClean="0"/>
              <a:t>Розширення тіні середостіння більш ніж на </a:t>
            </a:r>
            <a:r>
              <a:rPr lang="uk-UA" altLang="uk-UA" sz="2000" smtClean="0">
                <a:cs typeface="Arial" panose="020B0604020202020204" pitchFamily="34" charset="0"/>
              </a:rPr>
              <a:t>⅓ діаметра грудної клітки в її найширшому місці</a:t>
            </a:r>
            <a:endParaRPr lang="ru-RU" altLang="uk-UA" sz="2000" smtClean="0">
              <a:cs typeface="Arial" panose="020B0604020202020204" pitchFamily="34" charset="0"/>
            </a:endParaRPr>
          </a:p>
        </p:txBody>
      </p:sp>
      <p:sp>
        <p:nvSpPr>
          <p:cNvPr id="237571" name="Rectangle 6"/>
          <p:cNvSpPr>
            <a:spLocks noGrp="1" noChangeArrowheads="1"/>
          </p:cNvSpPr>
          <p:nvPr>
            <p:ph sz="half" idx="1"/>
          </p:nvPr>
        </p:nvSpPr>
        <p:spPr>
          <a:xfrm>
            <a:off x="838200" y="2362200"/>
            <a:ext cx="3775075" cy="3724275"/>
          </a:xfrm>
        </p:spPr>
        <p:txBody>
          <a:bodyPr/>
          <a:lstStyle/>
          <a:p>
            <a:pPr eaLnBrk="1" hangingPunct="1"/>
            <a:endParaRPr lang="uk-UA" altLang="uk-UA" sz="2400" smtClean="0"/>
          </a:p>
        </p:txBody>
      </p:sp>
      <p:pic>
        <p:nvPicPr>
          <p:cNvPr id="237572" name="Picture 4" descr="Doc_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1725" y="2357438"/>
            <a:ext cx="3881438"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7573" name="Picture 8" descr="Doc_2-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076825" y="3141663"/>
            <a:ext cx="3775075" cy="2189162"/>
          </a:xfrm>
          <a:noFill/>
        </p:spPr>
      </p:pic>
      <p:sp>
        <p:nvSpPr>
          <p:cNvPr id="237574" name="Line 9"/>
          <p:cNvSpPr>
            <a:spLocks noChangeShapeType="1"/>
          </p:cNvSpPr>
          <p:nvPr/>
        </p:nvSpPr>
        <p:spPr bwMode="auto">
          <a:xfrm>
            <a:off x="2268538" y="4005263"/>
            <a:ext cx="2232025" cy="71437"/>
          </a:xfrm>
          <a:prstGeom prst="line">
            <a:avLst/>
          </a:prstGeom>
          <a:noFill/>
          <a:ln w="9525">
            <a:solidFill>
              <a:schemeClr val="bg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uk-UA"/>
          </a:p>
        </p:txBody>
      </p:sp>
      <p:sp>
        <p:nvSpPr>
          <p:cNvPr id="237575" name="Line 10"/>
          <p:cNvSpPr>
            <a:spLocks noChangeShapeType="1"/>
          </p:cNvSpPr>
          <p:nvPr/>
        </p:nvSpPr>
        <p:spPr bwMode="auto">
          <a:xfrm flipV="1">
            <a:off x="6227763" y="3860800"/>
            <a:ext cx="2089150" cy="215900"/>
          </a:xfrm>
          <a:prstGeom prst="line">
            <a:avLst/>
          </a:prstGeom>
          <a:noFill/>
          <a:ln w="9525">
            <a:solidFill>
              <a:schemeClr val="bg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uk-UA"/>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AutoShape 6"/>
          <p:cNvSpPr>
            <a:spLocks noGrp="1" noChangeArrowheads="1"/>
          </p:cNvSpPr>
          <p:nvPr>
            <p:ph type="title"/>
          </p:nvPr>
        </p:nvSpPr>
        <p:spPr/>
        <p:txBody>
          <a:bodyPr/>
          <a:lstStyle/>
          <a:p>
            <a:pPr algn="ctr"/>
            <a:r>
              <a:rPr lang="uk-UA" altLang="uk-UA" smtClean="0"/>
              <a:t>Медіастинальна форма ЛГМ</a:t>
            </a:r>
            <a:endParaRPr lang="ru-RU" altLang="uk-UA" smtClean="0"/>
          </a:p>
        </p:txBody>
      </p:sp>
      <p:sp>
        <p:nvSpPr>
          <p:cNvPr id="238595" name="Rectangle 8"/>
          <p:cNvSpPr>
            <a:spLocks noGrp="1" noChangeArrowheads="1"/>
          </p:cNvSpPr>
          <p:nvPr>
            <p:ph type="body" sz="half" idx="2"/>
          </p:nvPr>
        </p:nvSpPr>
        <p:spPr>
          <a:xfrm>
            <a:off x="5651500" y="2362200"/>
            <a:ext cx="3097213" cy="3724275"/>
          </a:xfrm>
        </p:spPr>
        <p:txBody>
          <a:bodyPr/>
          <a:lstStyle/>
          <a:p>
            <a:endParaRPr lang="uk-UA" altLang="uk-UA" sz="2400" smtClean="0"/>
          </a:p>
          <a:p>
            <a:endParaRPr lang="uk-UA" altLang="uk-UA" sz="2400" smtClean="0"/>
          </a:p>
          <a:p>
            <a:r>
              <a:rPr lang="uk-UA" altLang="uk-UA" sz="2400" smtClean="0"/>
              <a:t>За умови медіастинальної форми ЛГМ можуть з'являтися “</a:t>
            </a:r>
            <a:r>
              <a:rPr lang="en-US" altLang="uk-UA" sz="2400" smtClean="0"/>
              <a:t>Cava</a:t>
            </a:r>
            <a:r>
              <a:rPr lang="uk-UA" altLang="uk-UA" sz="2400" smtClean="0"/>
              <a:t>-синдром” та задишка </a:t>
            </a:r>
            <a:endParaRPr lang="ru-RU" altLang="uk-UA" sz="2400" smtClean="0"/>
          </a:p>
        </p:txBody>
      </p:sp>
      <p:pic>
        <p:nvPicPr>
          <p:cNvPr id="238596" name="Picture 9" descr="P3250093"/>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838200" y="2541588"/>
            <a:ext cx="4813300" cy="3608387"/>
          </a:xfr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AutoShape 6"/>
          <p:cNvSpPr>
            <a:spLocks noGrp="1" noChangeArrowheads="1"/>
          </p:cNvSpPr>
          <p:nvPr>
            <p:ph type="title"/>
          </p:nvPr>
        </p:nvSpPr>
        <p:spPr/>
        <p:txBody>
          <a:bodyPr/>
          <a:lstStyle/>
          <a:p>
            <a:pPr algn="ctr" eaLnBrk="1" hangingPunct="1"/>
            <a:r>
              <a:rPr lang="ru-RU" altLang="uk-UA" smtClean="0"/>
              <a:t>Ультразвукове обстеження</a:t>
            </a:r>
          </a:p>
        </p:txBody>
      </p:sp>
      <p:sp>
        <p:nvSpPr>
          <p:cNvPr id="239619" name="Rectangle 7"/>
          <p:cNvSpPr>
            <a:spLocks noGrp="1" noChangeArrowheads="1"/>
          </p:cNvSpPr>
          <p:nvPr>
            <p:ph sz="half" idx="1"/>
          </p:nvPr>
        </p:nvSpPr>
        <p:spPr>
          <a:xfrm>
            <a:off x="838200" y="2362200"/>
            <a:ext cx="3778250" cy="3724275"/>
          </a:xfrm>
        </p:spPr>
        <p:txBody>
          <a:bodyPr/>
          <a:lstStyle/>
          <a:p>
            <a:pPr eaLnBrk="1" hangingPunct="1">
              <a:lnSpc>
                <a:spcPct val="80000"/>
              </a:lnSpc>
            </a:pPr>
            <a:endParaRPr lang="uk-UA" altLang="uk-UA" sz="2000" smtClean="0"/>
          </a:p>
        </p:txBody>
      </p:sp>
      <p:sp>
        <p:nvSpPr>
          <p:cNvPr id="239620" name="Rectangle 8"/>
          <p:cNvSpPr>
            <a:spLocks noGrp="1" noChangeArrowheads="1"/>
          </p:cNvSpPr>
          <p:nvPr>
            <p:ph type="body" sz="half" idx="2"/>
          </p:nvPr>
        </p:nvSpPr>
        <p:spPr>
          <a:xfrm>
            <a:off x="5148263" y="2362200"/>
            <a:ext cx="3744912" cy="3724275"/>
          </a:xfrm>
        </p:spPr>
        <p:txBody>
          <a:bodyPr/>
          <a:lstStyle/>
          <a:p>
            <a:pPr eaLnBrk="1" hangingPunct="1">
              <a:lnSpc>
                <a:spcPct val="80000"/>
              </a:lnSpc>
            </a:pPr>
            <a:r>
              <a:rPr lang="ru-RU" altLang="uk-UA" sz="2400" smtClean="0"/>
              <a:t>Лунограми зачеревного простору у поперековій (а) і подовжній (б) проекціях: ультразвукове зображення уражених лімфогранулематозом зачеревних лімфатичних вузлів. </a:t>
            </a:r>
          </a:p>
          <a:p>
            <a:pPr eaLnBrk="1" hangingPunct="1">
              <a:lnSpc>
                <a:spcPct val="80000"/>
              </a:lnSpc>
            </a:pPr>
            <a:r>
              <a:rPr lang="ru-RU" altLang="uk-UA" sz="2400" smtClean="0"/>
              <a:t>А - аорта, </a:t>
            </a:r>
          </a:p>
          <a:p>
            <a:pPr eaLnBrk="1" hangingPunct="1">
              <a:lnSpc>
                <a:spcPct val="80000"/>
              </a:lnSpc>
            </a:pPr>
            <a:r>
              <a:rPr lang="ru-RU" altLang="uk-UA" sz="2400" smtClean="0"/>
              <a:t>N - лімфатичні вузли. </a:t>
            </a:r>
          </a:p>
        </p:txBody>
      </p:sp>
      <p:pic>
        <p:nvPicPr>
          <p:cNvPr id="239621" name="Picture 5" descr="Лимфогранулематоз забрюшинных лимфатических узлов."/>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2420938"/>
            <a:ext cx="4176713" cy="408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Shape 466"/>
          <p:cNvSpPr txBox="1">
            <a:spLocks noGrp="1"/>
          </p:cNvSpPr>
          <p:nvPr>
            <p:ph type="body" idx="1"/>
          </p:nvPr>
        </p:nvSpPr>
        <p:spPr>
          <a:xfrm>
            <a:off x="457200" y="1658938"/>
            <a:ext cx="8229600" cy="4840287"/>
          </a:xfrm>
        </p:spPr>
        <p:txBody>
          <a:bodyPr>
            <a:spAutoFit/>
          </a:bodyPr>
          <a:lstStyle/>
          <a:p>
            <a:pPr eaLnBrk="1" hangingPunct="1">
              <a:spcBef>
                <a:spcPct val="0"/>
              </a:spcBef>
              <a:buClr>
                <a:srgbClr val="00387E"/>
              </a:buClr>
              <a:buSzPct val="167000"/>
              <a:buFontTx/>
              <a:buNone/>
            </a:pPr>
            <a:r>
              <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Причини смерті:</a:t>
            </a:r>
          </a:p>
          <a:p>
            <a:pPr eaLnBrk="1" hangingPunct="1">
              <a:spcBef>
                <a:spcPct val="0"/>
              </a:spcBef>
              <a:buClr>
                <a:srgbClr val="00387E"/>
              </a:buClr>
              <a:buSzPct val="167000"/>
              <a:buFontTx/>
              <a:buNone/>
            </a:pPr>
            <a:r>
              <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1. Здавлення життєво важливих органів збільшеними лімфовузлами</a:t>
            </a:r>
          </a:p>
          <a:p>
            <a:pPr eaLnBrk="1" hangingPunct="1">
              <a:spcBef>
                <a:spcPct val="0"/>
              </a:spcBef>
              <a:buClr>
                <a:srgbClr val="00387E"/>
              </a:buClr>
              <a:buSzPct val="167000"/>
              <a:buFontTx/>
              <a:buNone/>
            </a:pPr>
            <a:r>
              <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2. Приєднання інфекції</a:t>
            </a:r>
          </a:p>
          <a:p>
            <a:pPr eaLnBrk="1" hangingPunct="1">
              <a:spcBef>
                <a:spcPct val="0"/>
              </a:spcBef>
              <a:buClr>
                <a:srgbClr val="00387E"/>
              </a:buClr>
              <a:buSzPct val="167000"/>
              <a:buFontTx/>
              <a:buNone/>
            </a:pPr>
            <a:r>
              <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3. Кахексія</a:t>
            </a:r>
          </a:p>
          <a:p>
            <a:pPr eaLnBrk="1" hangingPunct="1">
              <a:spcBef>
                <a:spcPct val="0"/>
              </a:spcBef>
              <a:buClr>
                <a:srgbClr val="00387E"/>
              </a:buClr>
              <a:buSzPct val="167000"/>
              <a:buFontTx/>
              <a:buNone/>
            </a:pPr>
            <a:r>
              <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4. Амілоїдоз</a:t>
            </a:r>
          </a:p>
          <a:p>
            <a:pPr eaLnBrk="1" hangingPunct="1">
              <a:spcBef>
                <a:spcPct val="0"/>
              </a:spcBef>
              <a:buClr>
                <a:srgbClr val="00387E"/>
              </a:buClr>
              <a:buSzPct val="167000"/>
              <a:buFontTx/>
              <a:buNone/>
            </a:pPr>
            <a:r>
              <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5. Дисфункція органів</a:t>
            </a:r>
          </a:p>
        </p:txBody>
      </p:sp>
      <p:sp>
        <p:nvSpPr>
          <p:cNvPr id="240643" name="Shape 467"/>
          <p:cNvSpPr txBox="1">
            <a:spLocks noGrp="1"/>
          </p:cNvSpPr>
          <p:nvPr>
            <p:ph type="title"/>
          </p:nvPr>
        </p:nvSpPr>
        <p:spPr>
          <a:xfrm>
            <a:off x="457200" y="274638"/>
            <a:ext cx="8229600" cy="1325562"/>
          </a:xfrm>
        </p:spPr>
        <p:txBody>
          <a:bodyPr>
            <a:spAutoFit/>
          </a:bodyPr>
          <a:lstStyle/>
          <a:p>
            <a:pPr indent="254000" eaLnBrk="1" hangingPunct="1">
              <a:spcBef>
                <a:spcPct val="0"/>
              </a:spcBef>
              <a:buClr>
                <a:srgbClr val="000000"/>
              </a:buClr>
              <a:buSzPct val="28000"/>
              <a:buFontTx/>
              <a:buNone/>
            </a:pPr>
            <a:r>
              <a:rPr lang="uk-UA" altLang="uk-UA" smtClean="0">
                <a:latin typeface="Trebuchet MS" panose="020B0603020202020204" pitchFamily="34" charset="0"/>
                <a:cs typeface="Arial" panose="020B0604020202020204" pitchFamily="34" charset="0"/>
                <a:sym typeface="Trebuchet MS" panose="020B0603020202020204" pitchFamily="34" charset="0"/>
              </a:rPr>
              <a:t>Лімфогранулематоз</a:t>
            </a:r>
          </a:p>
        </p:txBody>
      </p:sp>
    </p:spTree>
  </p:cSld>
  <p:clrMapOvr>
    <a:masterClrMapping/>
  </p:clrMapOvr>
  <p:transition spd="slow">
    <p:cu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Shape 472"/>
          <p:cNvSpPr txBox="1">
            <a:spLocks noGrp="1"/>
          </p:cNvSpPr>
          <p:nvPr>
            <p:ph type="title"/>
          </p:nvPr>
        </p:nvSpPr>
        <p:spPr>
          <a:xfrm>
            <a:off x="457200" y="274638"/>
            <a:ext cx="8229600" cy="1325562"/>
          </a:xfrm>
        </p:spPr>
        <p:txBody>
          <a:bodyPr>
            <a:spAutoFit/>
          </a:bodyPr>
          <a:lstStyle/>
          <a:p>
            <a:pPr indent="254000" eaLnBrk="1" hangingPunct="1">
              <a:spcBef>
                <a:spcPct val="0"/>
              </a:spcBef>
              <a:buSzTx/>
              <a:buFont typeface="Trebuchet MS" panose="020B0603020202020204" pitchFamily="34" charset="0"/>
              <a:buNone/>
            </a:pPr>
            <a:r>
              <a:rPr lang="uk-UA" altLang="uk-UA" smtClean="0">
                <a:latin typeface="Trebuchet MS" panose="020B0603020202020204" pitchFamily="34" charset="0"/>
                <a:cs typeface="Arial" panose="020B0604020202020204" pitchFamily="34" charset="0"/>
                <a:sym typeface="Trebuchet MS" panose="020B0603020202020204" pitchFamily="34" charset="0"/>
              </a:rPr>
              <a:t>Лікування лімфогранулематозу</a:t>
            </a:r>
          </a:p>
        </p:txBody>
      </p:sp>
      <p:sp>
        <p:nvSpPr>
          <p:cNvPr id="242691" name="Shape 473"/>
          <p:cNvSpPr txBox="1">
            <a:spLocks noGrp="1"/>
          </p:cNvSpPr>
          <p:nvPr>
            <p:ph type="body" idx="1"/>
          </p:nvPr>
        </p:nvSpPr>
        <p:spPr>
          <a:xfrm>
            <a:off x="457200" y="1658938"/>
            <a:ext cx="8229600" cy="4840287"/>
          </a:xfrm>
        </p:spPr>
        <p:txBody>
          <a:bodyPr>
            <a:spAutoFit/>
          </a:bodyPr>
          <a:lstStyle/>
          <a:p>
            <a:pPr marL="457200" indent="-431800" eaLnBrk="1" hangingPunct="1">
              <a:spcBef>
                <a:spcPct val="0"/>
              </a:spcBef>
              <a:buClr>
                <a:srgbClr val="00387E"/>
              </a:buClr>
              <a:buSzPct val="222000"/>
              <a:buFontTx/>
              <a:buChar char="•"/>
            </a:pPr>
            <a:r>
              <a:rPr lang="uk-UA" altLang="uk-UA" sz="24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При стадіях I і IIA лікування може проводитися методами променевої терапії ± хіміотерапія.</a:t>
            </a:r>
          </a:p>
          <a:p>
            <a:pPr marL="457200" indent="-431800" eaLnBrk="1" hangingPunct="1">
              <a:spcBef>
                <a:spcPct val="0"/>
              </a:spcBef>
              <a:buClr>
                <a:srgbClr val="00387E"/>
              </a:buClr>
              <a:buSzPct val="222000"/>
              <a:buFontTx/>
              <a:buChar char="•"/>
            </a:pPr>
            <a:r>
              <a:rPr lang="uk-UA" altLang="uk-UA" sz="24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У разі стадій IIB і IIIA застосовують методи променевої терапії або хіміотерапії</a:t>
            </a:r>
          </a:p>
          <a:p>
            <a:pPr marL="457200" indent="-431800" eaLnBrk="1" hangingPunct="1">
              <a:spcBef>
                <a:spcPct val="0"/>
              </a:spcBef>
              <a:buClr>
                <a:srgbClr val="00387E"/>
              </a:buClr>
              <a:buSzPct val="222000"/>
              <a:buFontTx/>
              <a:buChar char="•"/>
            </a:pPr>
            <a:r>
              <a:rPr lang="uk-UA" altLang="uk-UA" sz="24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При поширених стадіях захворювання (стадії IIIB-IV) проводиться 6-8 циклів стандартної хіміотерапії.</a:t>
            </a:r>
          </a:p>
          <a:p>
            <a:pPr marL="457200" indent="-431800" eaLnBrk="1" hangingPunct="1">
              <a:spcBef>
                <a:spcPct val="0"/>
              </a:spcBef>
              <a:buClr>
                <a:srgbClr val="00387E"/>
              </a:buClr>
              <a:buSzPct val="222000"/>
              <a:buFontTx/>
              <a:buChar char="•"/>
            </a:pPr>
            <a:r>
              <a:rPr lang="uk-UA" altLang="uk-UA" sz="24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При несприятливому перебігу лімфогранулематозу ефективним методом лікування є високодозова хіміотерапія з аутологічною трансплантацією кісткового мозку.</a:t>
            </a:r>
          </a:p>
        </p:txBody>
      </p:sp>
    </p:spTree>
  </p:cSld>
  <p:clrMapOvr>
    <a:masterClrMapping/>
  </p:clrMapOvr>
  <p:transition spd="slow">
    <p:cu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Shape 478"/>
          <p:cNvSpPr txBox="1">
            <a:spLocks noGrp="1"/>
          </p:cNvSpPr>
          <p:nvPr>
            <p:ph type="body" idx="1"/>
          </p:nvPr>
        </p:nvSpPr>
        <p:spPr>
          <a:xfrm>
            <a:off x="457200" y="1658938"/>
            <a:ext cx="8229600" cy="4840287"/>
          </a:xfrm>
        </p:spPr>
        <p:txBody>
          <a:bodyPr>
            <a:spAutoFit/>
          </a:bodyPr>
          <a:lstStyle/>
          <a:p>
            <a:pPr marL="457200" indent="-368300" eaLnBrk="1" hangingPunct="1">
              <a:spcBef>
                <a:spcPct val="0"/>
              </a:spcBef>
              <a:buClr>
                <a:srgbClr val="00387E"/>
              </a:buClr>
              <a:buSzPct val="167000"/>
              <a:buFontTx/>
              <a:buChar char="•"/>
            </a:pPr>
            <a:r>
              <a:rPr lang="uk-UA" altLang="uk-UA" sz="22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Для хіміотерапії в даний час використовується схема ABVD (доксорубіцин, блеоміцин, вінбластин, Дакарбазин) циклами по 28 днів протягом, як мінімум, 6 місяців. Недоліком схеми MOPP (мехлоретамін, вінкристин (Oncovin), прокарбазин, преднізолон) є розвиток лейкозу у віддаленому майбутньому (через 5-10 років). Схема ChlVPP (хлорамбуціл, вінбластин, прокарбазин, преднізолон).</a:t>
            </a:r>
          </a:p>
          <a:p>
            <a:pPr marL="457200" indent="-368300" eaLnBrk="1" hangingPunct="1">
              <a:spcBef>
                <a:spcPct val="0"/>
              </a:spcBef>
              <a:buClr>
                <a:srgbClr val="00387E"/>
              </a:buClr>
              <a:buSzPct val="167000"/>
              <a:buFontTx/>
              <a:buChar char="•"/>
            </a:pPr>
            <a:r>
              <a:rPr lang="uk-UA" altLang="uk-UA" sz="22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Найбільш перспективним і ефективним методом лікування є комбінована хіміо-променева терапія, яка дозволяє отримати тривалі, 10-20-літні ремісії більш ніж у 90% хворих, що рівноцінно повному лікуванню.</a:t>
            </a:r>
          </a:p>
        </p:txBody>
      </p:sp>
      <p:sp>
        <p:nvSpPr>
          <p:cNvPr id="244739" name="Shape 479"/>
          <p:cNvSpPr txBox="1">
            <a:spLocks noGrp="1"/>
          </p:cNvSpPr>
          <p:nvPr>
            <p:ph type="title"/>
          </p:nvPr>
        </p:nvSpPr>
        <p:spPr>
          <a:xfrm>
            <a:off x="457200" y="274638"/>
            <a:ext cx="8229600" cy="1325562"/>
          </a:xfrm>
        </p:spPr>
        <p:txBody>
          <a:bodyPr>
            <a:spAutoFit/>
          </a:bodyPr>
          <a:lstStyle/>
          <a:p>
            <a:pPr indent="254000" eaLnBrk="1" hangingPunct="1">
              <a:spcBef>
                <a:spcPct val="0"/>
              </a:spcBef>
              <a:buSzTx/>
              <a:buFont typeface="Trebuchet MS" panose="020B0603020202020204" pitchFamily="34" charset="0"/>
              <a:buNone/>
            </a:pPr>
            <a:r>
              <a:rPr lang="uk-UA" altLang="uk-UA" smtClean="0">
                <a:latin typeface="Trebuchet MS" panose="020B0603020202020204" pitchFamily="34" charset="0"/>
                <a:cs typeface="Arial" panose="020B0604020202020204" pitchFamily="34" charset="0"/>
                <a:sym typeface="Trebuchet MS" panose="020B0603020202020204" pitchFamily="34" charset="0"/>
              </a:rPr>
              <a:t>Лікування лімфогранулематозу</a:t>
            </a:r>
          </a:p>
        </p:txBody>
      </p:sp>
    </p:spTree>
  </p:cSld>
  <p:clrMapOvr>
    <a:masterClrMapping/>
  </p:clrMapOvr>
  <p:transition spd="slow">
    <p:cu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AutoShape 4"/>
          <p:cNvSpPr>
            <a:spLocks noGrp="1" noChangeArrowheads="1"/>
          </p:cNvSpPr>
          <p:nvPr>
            <p:ph type="title"/>
          </p:nvPr>
        </p:nvSpPr>
        <p:spPr/>
        <p:txBody>
          <a:bodyPr/>
          <a:lstStyle/>
          <a:p>
            <a:r>
              <a:rPr lang="uk-UA" altLang="uk-UA" sz="3200" smtClean="0"/>
              <a:t>Встановлення порту під шкірою для тривалої хіміотерапії</a:t>
            </a:r>
            <a:endParaRPr lang="ru-RU" altLang="uk-UA" sz="3200" smtClean="0"/>
          </a:p>
        </p:txBody>
      </p:sp>
      <p:pic>
        <p:nvPicPr>
          <p:cNvPr id="246787" name="Содержимое 8" descr="порт.jpg"/>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652588" y="3152775"/>
            <a:ext cx="2143125" cy="2143125"/>
          </a:xfrm>
        </p:spPr>
      </p:pic>
      <p:pic>
        <p:nvPicPr>
          <p:cNvPr id="246789" name="Picture 8" descr="2008_06_05_0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088" y="2349500"/>
            <a:ext cx="3106737" cy="413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790" name="Line 9"/>
          <p:cNvSpPr>
            <a:spLocks noChangeShapeType="1"/>
          </p:cNvSpPr>
          <p:nvPr/>
        </p:nvSpPr>
        <p:spPr bwMode="auto">
          <a:xfrm>
            <a:off x="3779838" y="4581525"/>
            <a:ext cx="647700" cy="1079500"/>
          </a:xfrm>
          <a:prstGeom prst="line">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uk-UA"/>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p:txBody>
          <a:bodyPr/>
          <a:lstStyle/>
          <a:p>
            <a:r>
              <a:rPr lang="ru-RU" altLang="uk-UA" smtClean="0"/>
              <a:t>Неходжкінські лімфоми</a:t>
            </a:r>
          </a:p>
        </p:txBody>
      </p:sp>
      <p:sp>
        <p:nvSpPr>
          <p:cNvPr id="247811" name="Rectangle 3"/>
          <p:cNvSpPr>
            <a:spLocks noGrp="1" noChangeArrowheads="1"/>
          </p:cNvSpPr>
          <p:nvPr>
            <p:ph type="body" idx="1"/>
          </p:nvPr>
        </p:nvSpPr>
        <p:spPr/>
        <p:txBody>
          <a:bodyPr/>
          <a:lstStyle/>
          <a:p>
            <a:r>
              <a:rPr lang="uk-UA" altLang="uk-UA" smtClean="0"/>
              <a:t>На неходжкінські лімфоми припадає близько 20% усіх пухлинних уражень лімфоїдної тканини. </a:t>
            </a:r>
          </a:p>
          <a:p>
            <a:r>
              <a:rPr lang="uk-UA" altLang="uk-UA" smtClean="0"/>
              <a:t>Захворювання зустрічається у всіх вікових групах.</a:t>
            </a:r>
          </a:p>
          <a:p>
            <a:r>
              <a:rPr lang="uk-UA" altLang="uk-UA" smtClean="0"/>
              <a:t>Чоловікі хворіють у 2 рази частіше, ніж жінки.</a:t>
            </a:r>
            <a:endParaRPr lang="ru-RU" altLang="uk-UA"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Shape 484"/>
          <p:cNvSpPr txBox="1">
            <a:spLocks noGrp="1"/>
          </p:cNvSpPr>
          <p:nvPr>
            <p:ph type="body" idx="1"/>
          </p:nvPr>
        </p:nvSpPr>
        <p:spPr>
          <a:xfrm>
            <a:off x="457200" y="1658938"/>
            <a:ext cx="8229600" cy="4840287"/>
          </a:xfrm>
        </p:spPr>
        <p:txBody>
          <a:bodyPr>
            <a:spAutoFit/>
          </a:bodyPr>
          <a:lstStyle/>
          <a:p>
            <a:pPr eaLnBrk="1" hangingPunct="1">
              <a:spcBef>
                <a:spcPct val="0"/>
              </a:spcBef>
              <a:buClr>
                <a:srgbClr val="00387E"/>
              </a:buClr>
              <a:buSzPct val="167000"/>
              <a:buFontTx/>
              <a:buNone/>
            </a:pPr>
            <a:r>
              <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Етіологія:</a:t>
            </a:r>
          </a:p>
          <a:p>
            <a:pPr eaLnBrk="1" hangingPunct="1">
              <a:spcBef>
                <a:spcPct val="0"/>
              </a:spcBef>
              <a:buClr>
                <a:srgbClr val="00387E"/>
              </a:buClr>
              <a:buSzPct val="167000"/>
              <a:buFontTx/>
              <a:buNone/>
            </a:pPr>
            <a:r>
              <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1. певні віруси (вірус Епстайна - Барр і деякі хімічні (фенотоін) речовини</a:t>
            </a:r>
          </a:p>
          <a:p>
            <a:pPr eaLnBrk="1" hangingPunct="1">
              <a:spcBef>
                <a:spcPct val="0"/>
              </a:spcBef>
              <a:buClr>
                <a:srgbClr val="00387E"/>
              </a:buClr>
              <a:buSzPct val="167000"/>
              <a:buFontTx/>
              <a:buNone/>
            </a:pPr>
            <a:r>
              <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2. Порушення імунорегуляторних механізмів:</a:t>
            </a:r>
          </a:p>
          <a:p>
            <a:pPr eaLnBrk="1" hangingPunct="1">
              <a:spcBef>
                <a:spcPct val="0"/>
              </a:spcBef>
              <a:buClr>
                <a:srgbClr val="00387E"/>
              </a:buClr>
              <a:buSzPct val="167000"/>
              <a:buFontTx/>
              <a:buNone/>
            </a:pPr>
            <a:r>
              <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почастішання при вроджених (синдром Віскотта - Олдріча, атаксії-телеангіектазії) і придбаних (ВІЛ, ВКВ, зоб Хасімото та ін) імунодефіцитах</a:t>
            </a:r>
          </a:p>
        </p:txBody>
      </p:sp>
      <p:sp>
        <p:nvSpPr>
          <p:cNvPr id="248835" name="Shape 485"/>
          <p:cNvSpPr txBox="1">
            <a:spLocks noGrp="1"/>
          </p:cNvSpPr>
          <p:nvPr>
            <p:ph type="title"/>
          </p:nvPr>
        </p:nvSpPr>
        <p:spPr>
          <a:xfrm>
            <a:off x="457200" y="274638"/>
            <a:ext cx="8229600" cy="1325562"/>
          </a:xfrm>
        </p:spPr>
        <p:txBody>
          <a:bodyPr>
            <a:spAutoFit/>
          </a:bodyPr>
          <a:lstStyle/>
          <a:p>
            <a:pPr indent="254000" eaLnBrk="1" hangingPunct="1">
              <a:spcBef>
                <a:spcPct val="0"/>
              </a:spcBef>
              <a:buSzTx/>
              <a:buFont typeface="Trebuchet MS" panose="020B0603020202020204" pitchFamily="34" charset="0"/>
              <a:buNone/>
            </a:pPr>
            <a:r>
              <a:rPr lang="uk-UA" altLang="uk-UA" smtClean="0">
                <a:latin typeface="Trebuchet MS" panose="020B0603020202020204" pitchFamily="34" charset="0"/>
                <a:cs typeface="Arial" panose="020B0604020202020204" pitchFamily="34" charset="0"/>
                <a:sym typeface="Trebuchet MS" panose="020B0603020202020204" pitchFamily="34" charset="0"/>
              </a:rPr>
              <a:t>Неходжкінські лімфоми</a:t>
            </a:r>
          </a:p>
        </p:txBody>
      </p:sp>
    </p:spTree>
  </p:cSld>
  <p:clrMapOvr>
    <a:masterClrMapping/>
  </p:clrMapOvr>
  <p:transition spd="slow">
    <p:cu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Shape 490"/>
          <p:cNvSpPr txBox="1">
            <a:spLocks noGrp="1"/>
          </p:cNvSpPr>
          <p:nvPr>
            <p:ph type="body" idx="1"/>
          </p:nvPr>
        </p:nvSpPr>
        <p:spPr>
          <a:xfrm>
            <a:off x="457200" y="1658938"/>
            <a:ext cx="8229600" cy="4840287"/>
          </a:xfrm>
        </p:spPr>
        <p:txBody>
          <a:bodyPr>
            <a:spAutoFit/>
          </a:bodyPr>
          <a:lstStyle/>
          <a:p>
            <a:pPr eaLnBrk="1" hangingPunct="1">
              <a:spcBef>
                <a:spcPct val="0"/>
              </a:spcBef>
              <a:buClr>
                <a:srgbClr val="00387E"/>
              </a:buClr>
              <a:buSzPct val="167000"/>
              <a:buFontTx/>
              <a:buNone/>
            </a:pPr>
            <a:r>
              <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1. часті інфекційні ускладнення</a:t>
            </a:r>
          </a:p>
          <a:p>
            <a:pPr eaLnBrk="1" hangingPunct="1">
              <a:spcBef>
                <a:spcPct val="0"/>
              </a:spcBef>
              <a:buClr>
                <a:srgbClr val="00387E"/>
              </a:buClr>
              <a:buSzPct val="167000"/>
              <a:buFontTx/>
              <a:buNone/>
            </a:pPr>
            <a:r>
              <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2. переважно злоякісні</a:t>
            </a:r>
          </a:p>
          <a:p>
            <a:pPr eaLnBrk="1" hangingPunct="1">
              <a:spcBef>
                <a:spcPct val="0"/>
              </a:spcBef>
              <a:buClr>
                <a:srgbClr val="00387E"/>
              </a:buClr>
              <a:buSzPct val="167000"/>
              <a:buFontTx/>
              <a:buNone/>
            </a:pPr>
            <a:r>
              <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3. більше 50% піддаються хіміотерапії</a:t>
            </a:r>
          </a:p>
          <a:p>
            <a:pPr eaLnBrk="1" hangingPunct="1">
              <a:spcBef>
                <a:spcPct val="0"/>
              </a:spcBef>
              <a:buClr>
                <a:srgbClr val="00387E"/>
              </a:buClr>
              <a:buSzPct val="167000"/>
              <a:buFontTx/>
              <a:buNone/>
            </a:pPr>
            <a:r>
              <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4. можуть лейкемізіроваться</a:t>
            </a:r>
          </a:p>
          <a:p>
            <a:pPr eaLnBrk="1" hangingPunct="1">
              <a:spcBef>
                <a:spcPct val="0"/>
              </a:spcBef>
              <a:buClr>
                <a:srgbClr val="00387E"/>
              </a:buClr>
              <a:buSzPct val="167000"/>
              <a:buFontTx/>
              <a:buNone/>
            </a:pPr>
            <a:r>
              <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5. уражаються лімфовузли або вибірково інші органи (екстранодальних форми)</a:t>
            </a:r>
          </a:p>
          <a:p>
            <a:pPr eaLnBrk="1" hangingPunct="1">
              <a:spcBef>
                <a:spcPct val="0"/>
              </a:spcBef>
              <a:buClr>
                <a:srgbClr val="00387E"/>
              </a:buClr>
              <a:buSzPct val="167000"/>
              <a:buFontTx/>
              <a:buNone/>
            </a:pPr>
            <a:r>
              <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Неходжкінська лімфома</a:t>
            </a:r>
          </a:p>
        </p:txBody>
      </p:sp>
      <p:sp>
        <p:nvSpPr>
          <p:cNvPr id="250883" name="Shape 491"/>
          <p:cNvSpPr txBox="1">
            <a:spLocks noGrp="1"/>
          </p:cNvSpPr>
          <p:nvPr>
            <p:ph type="title"/>
          </p:nvPr>
        </p:nvSpPr>
        <p:spPr>
          <a:xfrm>
            <a:off x="457200" y="274638"/>
            <a:ext cx="8229600" cy="1325562"/>
          </a:xfrm>
        </p:spPr>
        <p:txBody>
          <a:bodyPr>
            <a:spAutoFit/>
          </a:bodyPr>
          <a:lstStyle/>
          <a:p>
            <a:pPr indent="254000" eaLnBrk="1" hangingPunct="1">
              <a:spcBef>
                <a:spcPct val="0"/>
              </a:spcBef>
              <a:buSzTx/>
              <a:buFont typeface="Trebuchet MS" panose="020B0603020202020204" pitchFamily="34" charset="0"/>
              <a:buNone/>
            </a:pPr>
            <a:r>
              <a:rPr lang="uk-UA" altLang="uk-UA" smtClean="0">
                <a:latin typeface="Trebuchet MS" panose="020B0603020202020204" pitchFamily="34" charset="0"/>
                <a:cs typeface="Arial" panose="020B0604020202020204" pitchFamily="34" charset="0"/>
                <a:sym typeface="Trebuchet MS" panose="020B0603020202020204" pitchFamily="34" charset="0"/>
              </a:rPr>
              <a:t>Неходжкінські лімфоми (загальна характеристика)</a:t>
            </a:r>
          </a:p>
        </p:txBody>
      </p:sp>
    </p:spTree>
  </p:cSld>
  <p:clrMapOvr>
    <a:masterClrMapping/>
  </p:clrMapOvr>
  <p:transition spd="slow">
    <p:cu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rrowheads="1"/>
          </p:cNvSpPr>
          <p:nvPr>
            <p:ph type="title" idx="4294967295"/>
          </p:nvPr>
        </p:nvSpPr>
        <p:spPr/>
        <p:txBody>
          <a:bodyPr anchor="ctr"/>
          <a:lstStyle/>
          <a:p>
            <a:pPr eaLnBrk="1" hangingPunct="1">
              <a:defRPr/>
            </a:pPr>
            <a:r>
              <a:rPr lang="en-US" smtClean="0">
                <a:solidFill>
                  <a:srgbClr val="00FF00"/>
                </a:solidFill>
                <a:effectLst>
                  <a:outerShdw blurRad="38100" dist="38100" dir="2700000" algn="tl">
                    <a:srgbClr val="C0C0C0"/>
                  </a:outerShdw>
                </a:effectLst>
              </a:rPr>
              <a:t>Epidemiology</a:t>
            </a:r>
            <a:endParaRPr lang="ru-RU" smtClean="0">
              <a:solidFill>
                <a:srgbClr val="00FF00"/>
              </a:solidFill>
              <a:effectLst>
                <a:outerShdw blurRad="38100" dist="38100" dir="2700000" algn="tl">
                  <a:srgbClr val="C0C0C0"/>
                </a:outerShdw>
              </a:effectLst>
            </a:endParaRPr>
          </a:p>
        </p:txBody>
      </p:sp>
      <p:pic>
        <p:nvPicPr>
          <p:cNvPr id="252931" name="Picture 4" descr="Incidence3"/>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1604963" y="1600200"/>
            <a:ext cx="5934075" cy="4525963"/>
          </a:xfrm>
          <a:noFill/>
        </p:spPr>
      </p:pic>
      <p:sp>
        <p:nvSpPr>
          <p:cNvPr id="4" name="Скругленный прямоугольник 3"/>
          <p:cNvSpPr/>
          <p:nvPr/>
        </p:nvSpPr>
        <p:spPr>
          <a:xfrm>
            <a:off x="5651500" y="3789363"/>
            <a:ext cx="1800225" cy="287337"/>
          </a:xfrm>
          <a:prstGeom prst="roundRect">
            <a:avLst/>
          </a:prstGeom>
          <a:solidFill>
            <a:srgbClr val="FF3300">
              <a:alpha val="21961"/>
            </a:srgb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p>
        </p:txBody>
      </p:sp>
      <p:sp>
        <p:nvSpPr>
          <p:cNvPr id="5" name="Скругленный прямоугольник 4"/>
          <p:cNvSpPr/>
          <p:nvPr/>
        </p:nvSpPr>
        <p:spPr>
          <a:xfrm>
            <a:off x="1692275" y="3500438"/>
            <a:ext cx="1871663" cy="288925"/>
          </a:xfrm>
          <a:prstGeom prst="roundRect">
            <a:avLst/>
          </a:prstGeom>
          <a:solidFill>
            <a:srgbClr val="FF3300">
              <a:alpha val="21961"/>
            </a:srgb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AutoShape 2"/>
          <p:cNvSpPr>
            <a:spLocks noGrp="1" noChangeArrowheads="1"/>
          </p:cNvSpPr>
          <p:nvPr>
            <p:ph type="title"/>
          </p:nvPr>
        </p:nvSpPr>
        <p:spPr/>
        <p:txBody>
          <a:bodyPr/>
          <a:lstStyle/>
          <a:p>
            <a:r>
              <a:rPr lang="uk-UA" altLang="uk-UA" sz="2400" smtClean="0"/>
              <a:t>Стадіювання неходжкінських лімфом відповідає системі </a:t>
            </a:r>
            <a:r>
              <a:rPr lang="en-US" altLang="uk-UA" sz="2400" smtClean="0"/>
              <a:t>Ann-Arbor </a:t>
            </a:r>
            <a:r>
              <a:rPr lang="uk-UA" altLang="uk-UA" sz="2400" smtClean="0"/>
              <a:t>у модифікації </a:t>
            </a:r>
            <a:r>
              <a:rPr lang="en-US" altLang="uk-UA" sz="2400" smtClean="0"/>
              <a:t>Costwolds</a:t>
            </a:r>
            <a:r>
              <a:rPr lang="uk-UA" altLang="uk-UA" sz="2400" smtClean="0"/>
              <a:t>:</a:t>
            </a:r>
            <a:endParaRPr lang="ru-RU" altLang="uk-UA" sz="2400" smtClean="0"/>
          </a:p>
        </p:txBody>
      </p:sp>
      <p:sp>
        <p:nvSpPr>
          <p:cNvPr id="253955" name="Rectangle 3"/>
          <p:cNvSpPr>
            <a:spLocks noGrp="1" noChangeArrowheads="1"/>
          </p:cNvSpPr>
          <p:nvPr>
            <p:ph type="body" idx="1"/>
          </p:nvPr>
        </p:nvSpPr>
        <p:spPr/>
        <p:txBody>
          <a:bodyPr/>
          <a:lstStyle/>
          <a:p>
            <a:pPr>
              <a:lnSpc>
                <a:spcPct val="80000"/>
              </a:lnSpc>
              <a:buFont typeface="Wingdings" panose="05000000000000000000" pitchFamily="2" charset="2"/>
              <a:buNone/>
            </a:pPr>
            <a:r>
              <a:rPr lang="uk-UA" altLang="uk-UA" sz="2400" smtClean="0">
                <a:solidFill>
                  <a:srgbClr val="FF3300"/>
                </a:solidFill>
              </a:rPr>
              <a:t>І стадія</a:t>
            </a:r>
            <a:r>
              <a:rPr lang="uk-UA" altLang="uk-UA" sz="2400" smtClean="0"/>
              <a:t> – ураження однієї ділянки л/вузлів чи одного лімфатичного органа</a:t>
            </a:r>
          </a:p>
          <a:p>
            <a:pPr>
              <a:lnSpc>
                <a:spcPct val="80000"/>
              </a:lnSpc>
              <a:buFont typeface="Wingdings" panose="05000000000000000000" pitchFamily="2" charset="2"/>
              <a:buNone/>
            </a:pPr>
            <a:r>
              <a:rPr lang="uk-UA" altLang="uk-UA" sz="2400" smtClean="0">
                <a:solidFill>
                  <a:srgbClr val="FF3300"/>
                </a:solidFill>
              </a:rPr>
              <a:t>ІІ стадія</a:t>
            </a:r>
            <a:r>
              <a:rPr lang="uk-UA" altLang="uk-UA" sz="2400" smtClean="0"/>
              <a:t> ураження двох або більше ділянок л/вузлів або лімфатичного органа по один бік діафрагми</a:t>
            </a:r>
          </a:p>
          <a:p>
            <a:pPr>
              <a:lnSpc>
                <a:spcPct val="80000"/>
              </a:lnSpc>
              <a:buFont typeface="Wingdings" panose="05000000000000000000" pitchFamily="2" charset="2"/>
              <a:buNone/>
            </a:pPr>
            <a:r>
              <a:rPr lang="uk-UA" altLang="uk-UA" sz="2400" smtClean="0">
                <a:solidFill>
                  <a:srgbClr val="FF3300"/>
                </a:solidFill>
              </a:rPr>
              <a:t>ІІІ стадія</a:t>
            </a:r>
            <a:r>
              <a:rPr lang="uk-UA" altLang="uk-UA" sz="2400" smtClean="0"/>
              <a:t> – ураження л/вузлів або органів по обидва боки діафрагми:</a:t>
            </a:r>
          </a:p>
          <a:p>
            <a:pPr>
              <a:lnSpc>
                <a:spcPct val="80000"/>
              </a:lnSpc>
              <a:buFont typeface="Wingdings" panose="05000000000000000000" pitchFamily="2" charset="2"/>
              <a:buNone/>
            </a:pPr>
            <a:r>
              <a:rPr lang="uk-UA" altLang="uk-UA" sz="2400" smtClean="0"/>
              <a:t>    ІІІ1 – з чи без л/вузлів у воротах селезінки, печінки, портальних або черевних;</a:t>
            </a:r>
          </a:p>
          <a:p>
            <a:pPr>
              <a:lnSpc>
                <a:spcPct val="80000"/>
              </a:lnSpc>
              <a:buFont typeface="Wingdings" panose="05000000000000000000" pitchFamily="2" charset="2"/>
              <a:buNone/>
            </a:pPr>
            <a:r>
              <a:rPr lang="uk-UA" altLang="uk-UA" sz="2400" smtClean="0"/>
              <a:t>    ІІІ2 – з парааортальними, здухвинними та мезентеріальними л/вузлами</a:t>
            </a:r>
          </a:p>
          <a:p>
            <a:pPr>
              <a:lnSpc>
                <a:spcPct val="80000"/>
              </a:lnSpc>
              <a:buFont typeface="Wingdings" panose="05000000000000000000" pitchFamily="2" charset="2"/>
              <a:buNone/>
            </a:pPr>
            <a:r>
              <a:rPr lang="uk-UA" altLang="uk-UA" sz="2400" smtClean="0">
                <a:solidFill>
                  <a:srgbClr val="FF3300"/>
                </a:solidFill>
              </a:rPr>
              <a:t>І</a:t>
            </a:r>
            <a:r>
              <a:rPr lang="en-US" altLang="uk-UA" sz="2400" smtClean="0">
                <a:solidFill>
                  <a:srgbClr val="FF3300"/>
                </a:solidFill>
              </a:rPr>
              <a:t>V</a:t>
            </a:r>
            <a:r>
              <a:rPr lang="ru-RU" altLang="uk-UA" sz="2400" smtClean="0">
                <a:solidFill>
                  <a:srgbClr val="FF3300"/>
                </a:solidFill>
              </a:rPr>
              <a:t> стадія</a:t>
            </a:r>
            <a:r>
              <a:rPr lang="uk-UA" altLang="uk-UA" sz="2400" smtClean="0"/>
              <a:t> – екстранодальні локуси ураження.</a:t>
            </a:r>
            <a:endParaRPr lang="ru-RU" altLang="uk-UA" sz="2400"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Shape 496"/>
          <p:cNvSpPr txBox="1">
            <a:spLocks noGrp="1"/>
          </p:cNvSpPr>
          <p:nvPr>
            <p:ph type="body" idx="1"/>
          </p:nvPr>
        </p:nvSpPr>
        <p:spPr>
          <a:xfrm>
            <a:off x="457200" y="1658938"/>
            <a:ext cx="8229600" cy="4840287"/>
          </a:xfrm>
        </p:spPr>
        <p:txBody>
          <a:bodyPr>
            <a:spAutoFit/>
          </a:bodyPr>
          <a:lstStyle/>
          <a:p>
            <a:pPr eaLnBrk="1" hangingPunct="1">
              <a:spcBef>
                <a:spcPct val="0"/>
              </a:spcBef>
              <a:buClr>
                <a:srgbClr val="00387E"/>
              </a:buClr>
              <a:buSzPct val="167000"/>
              <a:buFontTx/>
              <a:buChar char="•"/>
            </a:pPr>
            <a:endPar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endParaRPr>
          </a:p>
        </p:txBody>
      </p:sp>
      <p:sp>
        <p:nvSpPr>
          <p:cNvPr id="254979" name="Shape 497"/>
          <p:cNvSpPr txBox="1">
            <a:spLocks noGrp="1"/>
          </p:cNvSpPr>
          <p:nvPr>
            <p:ph type="title"/>
          </p:nvPr>
        </p:nvSpPr>
        <p:spPr>
          <a:xfrm>
            <a:off x="457200" y="274638"/>
            <a:ext cx="8229600" cy="1325562"/>
          </a:xfrm>
        </p:spPr>
        <p:txBody>
          <a:bodyPr>
            <a:spAutoFit/>
          </a:bodyPr>
          <a:lstStyle/>
          <a:p>
            <a:pPr indent="254000" eaLnBrk="1" hangingPunct="1">
              <a:spcBef>
                <a:spcPct val="0"/>
              </a:spcBef>
              <a:buSzTx/>
              <a:buFont typeface="Trebuchet MS" panose="020B0603020202020204" pitchFamily="34" charset="0"/>
              <a:buNone/>
            </a:pPr>
            <a:r>
              <a:rPr lang="uk-UA" altLang="uk-UA" smtClean="0">
                <a:latin typeface="Trebuchet MS" panose="020B0603020202020204" pitchFamily="34" charset="0"/>
                <a:cs typeface="Arial" panose="020B0604020202020204" pitchFamily="34" charset="0"/>
                <a:sym typeface="Trebuchet MS" panose="020B0603020202020204" pitchFamily="34" charset="0"/>
              </a:rPr>
              <a:t>Неходжкінська лімфома</a:t>
            </a:r>
          </a:p>
        </p:txBody>
      </p:sp>
      <p:sp>
        <p:nvSpPr>
          <p:cNvPr id="254980" name="Shape 498"/>
          <p:cNvSpPr>
            <a:spLocks noChangeArrowheads="1"/>
          </p:cNvSpPr>
          <p:nvPr/>
        </p:nvSpPr>
        <p:spPr bwMode="auto">
          <a:xfrm>
            <a:off x="457200" y="1658938"/>
            <a:ext cx="7385050" cy="4833937"/>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uk-UA"/>
          </a:p>
        </p:txBody>
      </p:sp>
    </p:spTree>
  </p:cSld>
  <p:clrMapOvr>
    <a:masterClrMapping/>
  </p:clrMapOvr>
  <p:transition spd="slow">
    <p:cu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Shape 503"/>
          <p:cNvSpPr txBox="1">
            <a:spLocks noGrp="1"/>
          </p:cNvSpPr>
          <p:nvPr>
            <p:ph type="body" idx="1"/>
          </p:nvPr>
        </p:nvSpPr>
        <p:spPr>
          <a:xfrm>
            <a:off x="457200" y="1658938"/>
            <a:ext cx="8229600" cy="4840287"/>
          </a:xfrm>
        </p:spPr>
        <p:txBody>
          <a:bodyPr>
            <a:spAutoFit/>
          </a:bodyPr>
          <a:lstStyle/>
          <a:p>
            <a:pPr eaLnBrk="1" hangingPunct="1">
              <a:spcBef>
                <a:spcPct val="0"/>
              </a:spcBef>
              <a:buClr>
                <a:srgbClr val="00387E"/>
              </a:buClr>
              <a:buSzPct val="167000"/>
              <a:buFontTx/>
              <a:buNone/>
            </a:pPr>
            <a:r>
              <a:rPr lang="uk-UA" altLang="uk-UA" sz="24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Високозлокачественних В-клітинна лімфома, що має ендемічний і спорадичний варіанти.</a:t>
            </a:r>
          </a:p>
          <a:p>
            <a:pPr eaLnBrk="1" hangingPunct="1">
              <a:spcBef>
                <a:spcPct val="0"/>
              </a:spcBef>
              <a:buClr>
                <a:srgbClr val="00387E"/>
              </a:buClr>
              <a:buSzPct val="167000"/>
              <a:buFontTx/>
              <a:buNone/>
            </a:pPr>
            <a:r>
              <a:rPr lang="uk-UA" altLang="uk-UA" sz="2400" i="1"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Ендемічна лімфома Беркітта</a:t>
            </a:r>
            <a:r>
              <a:rPr lang="uk-UA" altLang="uk-UA" sz="24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 лімфома, що виникає у дітей переважно в екваторіальній Африці, суворо асоційована з вірусом Епстайна - Барр і характерною транслокацією гена MYC.</a:t>
            </a:r>
          </a:p>
          <a:p>
            <a:pPr eaLnBrk="1" hangingPunct="1">
              <a:spcBef>
                <a:spcPct val="0"/>
              </a:spcBef>
              <a:buClr>
                <a:srgbClr val="00387E"/>
              </a:buClr>
              <a:buSzPct val="167000"/>
              <a:buFontTx/>
              <a:buNone/>
            </a:pPr>
            <a:r>
              <a:rPr lang="uk-UA" altLang="uk-UA" sz="2400" i="1"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Спорадична лімфома Беркітта</a:t>
            </a:r>
            <a:r>
              <a:rPr lang="uk-UA" altLang="uk-UA" sz="24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 лімфома, що виникає у більш старших пацієнтів по всьому світу, також асоційована з транслокацією гена MYC, але менше з вірусом Епштейна-Бар.</a:t>
            </a:r>
          </a:p>
        </p:txBody>
      </p:sp>
      <p:sp>
        <p:nvSpPr>
          <p:cNvPr id="257027" name="Shape 504"/>
          <p:cNvSpPr txBox="1">
            <a:spLocks noGrp="1"/>
          </p:cNvSpPr>
          <p:nvPr>
            <p:ph type="title"/>
          </p:nvPr>
        </p:nvSpPr>
        <p:spPr>
          <a:xfrm>
            <a:off x="457200" y="274638"/>
            <a:ext cx="8229600" cy="1325562"/>
          </a:xfrm>
        </p:spPr>
        <p:txBody>
          <a:bodyPr>
            <a:spAutoFit/>
          </a:bodyPr>
          <a:lstStyle/>
          <a:p>
            <a:pPr indent="254000" eaLnBrk="1" hangingPunct="1">
              <a:spcBef>
                <a:spcPct val="0"/>
              </a:spcBef>
              <a:buSzTx/>
              <a:buFont typeface="Trebuchet MS" panose="020B0603020202020204" pitchFamily="34" charset="0"/>
              <a:buNone/>
            </a:pPr>
            <a:r>
              <a:rPr lang="uk-UA" altLang="uk-UA" smtClean="0">
                <a:latin typeface="Trebuchet MS" panose="020B0603020202020204" pitchFamily="34" charset="0"/>
                <a:cs typeface="Arial" panose="020B0604020202020204" pitchFamily="34" charset="0"/>
                <a:sym typeface="Trebuchet MS" panose="020B0603020202020204" pitchFamily="34" charset="0"/>
              </a:rPr>
              <a:t>Лімфома Беркітта</a:t>
            </a:r>
          </a:p>
        </p:txBody>
      </p:sp>
    </p:spTree>
  </p:cSld>
  <p:clrMapOvr>
    <a:masterClrMapping/>
  </p:clrMapOvr>
  <p:transition spd="slow">
    <p:cu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ChangeArrowheads="1"/>
          </p:cNvSpPr>
          <p:nvPr>
            <p:ph type="title" idx="4294967295"/>
          </p:nvPr>
        </p:nvSpPr>
        <p:spPr/>
        <p:txBody>
          <a:bodyPr/>
          <a:lstStyle/>
          <a:p>
            <a:pPr algn="ctr" eaLnBrk="1" hangingPunct="1"/>
            <a:r>
              <a:rPr lang="ru-RU" altLang="uk-UA" smtClean="0"/>
              <a:t>Лімфома Беркіта</a:t>
            </a:r>
          </a:p>
        </p:txBody>
      </p:sp>
      <p:sp>
        <p:nvSpPr>
          <p:cNvPr id="259075" name="Rectangle 3"/>
          <p:cNvSpPr>
            <a:spLocks noGrp="1" noChangeArrowheads="1"/>
          </p:cNvSpPr>
          <p:nvPr>
            <p:ph type="body" idx="4294967295"/>
          </p:nvPr>
        </p:nvSpPr>
        <p:spPr/>
        <p:txBody>
          <a:bodyPr/>
          <a:lstStyle/>
          <a:p>
            <a:pPr eaLnBrk="1" hangingPunct="1"/>
            <a:endParaRPr lang="uk-UA" altLang="uk-UA" smtClean="0"/>
          </a:p>
        </p:txBody>
      </p:sp>
      <p:pic>
        <p:nvPicPr>
          <p:cNvPr id="259076" name="Picture 4" descr="lb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2349500"/>
            <a:ext cx="6697663" cy="414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Shape 509"/>
          <p:cNvSpPr txBox="1">
            <a:spLocks noGrp="1"/>
          </p:cNvSpPr>
          <p:nvPr>
            <p:ph type="body" idx="1"/>
          </p:nvPr>
        </p:nvSpPr>
        <p:spPr>
          <a:xfrm>
            <a:off x="457200" y="1658938"/>
            <a:ext cx="8229600" cy="4840287"/>
          </a:xfrm>
        </p:spPr>
        <p:txBody>
          <a:bodyPr>
            <a:spAutoFit/>
          </a:bodyPr>
          <a:lstStyle/>
          <a:p>
            <a:pPr eaLnBrk="1" hangingPunct="1">
              <a:spcBef>
                <a:spcPct val="0"/>
              </a:spcBef>
              <a:buClr>
                <a:srgbClr val="00387E"/>
              </a:buClr>
              <a:buSzPct val="167000"/>
              <a:buFontTx/>
              <a:buChar char="•"/>
            </a:pPr>
            <a:endPar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endParaRPr>
          </a:p>
        </p:txBody>
      </p:sp>
      <p:sp>
        <p:nvSpPr>
          <p:cNvPr id="260099" name="Shape 510"/>
          <p:cNvSpPr txBox="1">
            <a:spLocks noGrp="1"/>
          </p:cNvSpPr>
          <p:nvPr>
            <p:ph type="title"/>
          </p:nvPr>
        </p:nvSpPr>
        <p:spPr>
          <a:xfrm>
            <a:off x="457200" y="274638"/>
            <a:ext cx="8229600" cy="1325562"/>
          </a:xfrm>
        </p:spPr>
        <p:txBody>
          <a:bodyPr>
            <a:spAutoFit/>
          </a:bodyPr>
          <a:lstStyle/>
          <a:p>
            <a:pPr indent="254000" eaLnBrk="1" hangingPunct="1">
              <a:spcBef>
                <a:spcPct val="0"/>
              </a:spcBef>
              <a:buSzTx/>
              <a:buFont typeface="Trebuchet MS" panose="020B0603020202020204" pitchFamily="34" charset="0"/>
              <a:buNone/>
            </a:pPr>
            <a:r>
              <a:rPr lang="uk-UA" altLang="uk-UA" smtClean="0">
                <a:latin typeface="Trebuchet MS" panose="020B0603020202020204" pitchFamily="34" charset="0"/>
                <a:cs typeface="Arial" panose="020B0604020202020204" pitchFamily="34" charset="0"/>
                <a:sym typeface="Trebuchet MS" panose="020B0603020202020204" pitchFamily="34" charset="0"/>
              </a:rPr>
              <a:t>Лімфома Беркіта</a:t>
            </a:r>
          </a:p>
        </p:txBody>
      </p:sp>
      <p:sp>
        <p:nvSpPr>
          <p:cNvPr id="260100" name="Shape 511"/>
          <p:cNvSpPr>
            <a:spLocks noChangeArrowheads="1"/>
          </p:cNvSpPr>
          <p:nvPr/>
        </p:nvSpPr>
        <p:spPr bwMode="auto">
          <a:xfrm>
            <a:off x="457200" y="1658938"/>
            <a:ext cx="6921500" cy="4840287"/>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uk-UA"/>
          </a:p>
        </p:txBody>
      </p:sp>
    </p:spTree>
  </p:cSld>
  <p:clrMapOvr>
    <a:masterClrMapping/>
  </p:clrMapOvr>
  <p:transition spd="slow">
    <p:cu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 name="Shape 516"/>
          <p:cNvSpPr txBox="1">
            <a:spLocks noGrp="1"/>
          </p:cNvSpPr>
          <p:nvPr>
            <p:ph type="body" idx="1"/>
          </p:nvPr>
        </p:nvSpPr>
        <p:spPr>
          <a:xfrm>
            <a:off x="457200" y="1658938"/>
            <a:ext cx="8229600" cy="4840287"/>
          </a:xfrm>
        </p:spPr>
        <p:txBody>
          <a:bodyPr>
            <a:spAutoFit/>
          </a:bodyPr>
          <a:lstStyle/>
          <a:p>
            <a:pPr eaLnBrk="1" hangingPunct="1">
              <a:spcBef>
                <a:spcPct val="0"/>
              </a:spcBef>
              <a:buClr>
                <a:srgbClr val="00387E"/>
              </a:buClr>
              <a:buSzPct val="167000"/>
              <a:buFontTx/>
              <a:buNone/>
            </a:pPr>
            <a:r>
              <a:rPr lang="uk-UA" altLang="uk-UA" sz="22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Спосіб лікування неходжкінської лімфоми залежить від:</a:t>
            </a:r>
          </a:p>
          <a:p>
            <a:pPr eaLnBrk="1" hangingPunct="1">
              <a:spcBef>
                <a:spcPct val="0"/>
              </a:spcBef>
              <a:buClr>
                <a:srgbClr val="00387E"/>
              </a:buClr>
              <a:buSzPct val="167000"/>
              <a:buFontTx/>
              <a:buChar char="•"/>
            </a:pPr>
            <a:r>
              <a:rPr lang="uk-UA" altLang="uk-UA" sz="22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Стадії захворювання</a:t>
            </a:r>
          </a:p>
          <a:p>
            <a:pPr eaLnBrk="1" hangingPunct="1">
              <a:spcBef>
                <a:spcPct val="0"/>
              </a:spcBef>
              <a:buClr>
                <a:srgbClr val="00387E"/>
              </a:buClr>
              <a:buSzPct val="167000"/>
              <a:buFontTx/>
              <a:buChar char="•"/>
            </a:pPr>
            <a:r>
              <a:rPr lang="uk-UA" altLang="uk-UA" sz="22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Виду лімфоми. </a:t>
            </a:r>
          </a:p>
          <a:p>
            <a:pPr eaLnBrk="1" hangingPunct="1">
              <a:spcBef>
                <a:spcPct val="0"/>
              </a:spcBef>
              <a:buClr>
                <a:srgbClr val="00387E"/>
              </a:buClr>
              <a:buSzPct val="167000"/>
              <a:buFontTx/>
              <a:buChar char="•"/>
            </a:pPr>
            <a:r>
              <a:rPr lang="uk-UA" altLang="uk-UA" sz="22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Типу лімфоми В-клітинна або Т-клітинна лімфома, швидкозростаюча або повільнозростаюча.</a:t>
            </a:r>
          </a:p>
          <a:p>
            <a:pPr eaLnBrk="1" hangingPunct="1">
              <a:spcBef>
                <a:spcPct val="0"/>
              </a:spcBef>
              <a:buClr>
                <a:srgbClr val="00387E"/>
              </a:buClr>
              <a:buSzPct val="167000"/>
              <a:buFontTx/>
              <a:buChar char="•"/>
            </a:pPr>
            <a:r>
              <a:rPr lang="uk-UA" altLang="uk-UA" sz="22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Розміру пухлини (пухлина більше 10 см. чи ні). </a:t>
            </a:r>
          </a:p>
          <a:p>
            <a:pPr eaLnBrk="1" hangingPunct="1">
              <a:spcBef>
                <a:spcPct val="0"/>
              </a:spcBef>
              <a:buClr>
                <a:srgbClr val="00387E"/>
              </a:buClr>
              <a:buSzPct val="167000"/>
              <a:buFontTx/>
              <a:buChar char="•"/>
            </a:pPr>
            <a:r>
              <a:rPr lang="uk-UA" altLang="uk-UA" sz="22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Місця локалізації лімфоми та ураженого органу.</a:t>
            </a:r>
          </a:p>
          <a:p>
            <a:pPr eaLnBrk="1" hangingPunct="1">
              <a:spcBef>
                <a:spcPct val="0"/>
              </a:spcBef>
              <a:buClr>
                <a:srgbClr val="00387E"/>
              </a:buClr>
              <a:buSzPct val="167000"/>
              <a:buFontTx/>
              <a:buChar char="•"/>
            </a:pPr>
            <a:r>
              <a:rPr lang="uk-UA" altLang="uk-UA" sz="22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Загального стану здоров'я.</a:t>
            </a:r>
          </a:p>
          <a:p>
            <a:pPr eaLnBrk="1" hangingPunct="1">
              <a:spcBef>
                <a:spcPct val="0"/>
              </a:spcBef>
              <a:buClr>
                <a:srgbClr val="00387E"/>
              </a:buClr>
              <a:buSzPct val="167000"/>
              <a:buFontTx/>
              <a:buChar char="•"/>
            </a:pPr>
            <a:r>
              <a:rPr lang="uk-UA" altLang="uk-UA" sz="22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Наявності лімфоми в минулому (рецидив захворювання). Розвиток рецидивуючої лімфоми можна контролювати за допомогою лікування, але дуже часто така лімфома невиліковна.</a:t>
            </a:r>
          </a:p>
        </p:txBody>
      </p:sp>
      <p:sp>
        <p:nvSpPr>
          <p:cNvPr id="262147" name="Shape 517"/>
          <p:cNvSpPr txBox="1">
            <a:spLocks noGrp="1"/>
          </p:cNvSpPr>
          <p:nvPr>
            <p:ph type="title"/>
          </p:nvPr>
        </p:nvSpPr>
        <p:spPr>
          <a:xfrm>
            <a:off x="457200" y="274638"/>
            <a:ext cx="8229600" cy="1325562"/>
          </a:xfrm>
        </p:spPr>
        <p:txBody>
          <a:bodyPr>
            <a:spAutoFit/>
          </a:bodyPr>
          <a:lstStyle/>
          <a:p>
            <a:pPr indent="254000" eaLnBrk="1" hangingPunct="1">
              <a:spcBef>
                <a:spcPct val="0"/>
              </a:spcBef>
              <a:buSzTx/>
              <a:buFont typeface="Trebuchet MS" panose="020B0603020202020204" pitchFamily="34" charset="0"/>
              <a:buNone/>
            </a:pPr>
            <a:r>
              <a:rPr lang="uk-UA" altLang="uk-UA" smtClean="0">
                <a:latin typeface="Trebuchet MS" panose="020B0603020202020204" pitchFamily="34" charset="0"/>
                <a:cs typeface="Arial" panose="020B0604020202020204" pitchFamily="34" charset="0"/>
                <a:sym typeface="Trebuchet MS" panose="020B0603020202020204" pitchFamily="34" charset="0"/>
              </a:rPr>
              <a:t>Лікування НХЛ</a:t>
            </a:r>
          </a:p>
        </p:txBody>
      </p:sp>
    </p:spTree>
  </p:cSld>
  <p:clrMapOvr>
    <a:masterClrMapping/>
  </p:clrMapOvr>
  <p:transition spd="slow">
    <p:cut/>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Shape 522"/>
          <p:cNvSpPr txBox="1">
            <a:spLocks noGrp="1"/>
          </p:cNvSpPr>
          <p:nvPr>
            <p:ph type="body" idx="1"/>
          </p:nvPr>
        </p:nvSpPr>
        <p:spPr>
          <a:xfrm>
            <a:off x="457200" y="1658938"/>
            <a:ext cx="8229600" cy="4840287"/>
          </a:xfrm>
        </p:spPr>
        <p:txBody>
          <a:bodyPr>
            <a:spAutoFit/>
          </a:bodyPr>
          <a:lstStyle/>
          <a:p>
            <a:pPr eaLnBrk="1" hangingPunct="1">
              <a:spcBef>
                <a:spcPct val="0"/>
              </a:spcBef>
              <a:buClr>
                <a:srgbClr val="00387E"/>
              </a:buClr>
              <a:buSzPct val="167000"/>
              <a:buFontTx/>
              <a:buNone/>
            </a:pPr>
            <a:r>
              <a:rPr lang="uk-UA" altLang="uk-UA" sz="28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Період очікування (спостереження). Період спостереження при певних видах лімфом дає хороші або навіть кращі результати, ніж агресивне лікування. При наявності запущеної лімфоми низького ступеня злоякісності (індолентной) лікар повинен обговорити доцільність періоду спостереження з пацієнтом. Для пацієнтів з агресивною лімфомою або лімфомою, яка не занадто агресивна, але збільшується в розмірах і викликає певний ряд симптомів, періоду спостереження немає.</a:t>
            </a:r>
          </a:p>
        </p:txBody>
      </p:sp>
      <p:sp>
        <p:nvSpPr>
          <p:cNvPr id="264195" name="Shape 523"/>
          <p:cNvSpPr txBox="1">
            <a:spLocks noGrp="1"/>
          </p:cNvSpPr>
          <p:nvPr>
            <p:ph type="title"/>
          </p:nvPr>
        </p:nvSpPr>
        <p:spPr>
          <a:xfrm>
            <a:off x="457200" y="274638"/>
            <a:ext cx="8229600" cy="1325562"/>
          </a:xfrm>
        </p:spPr>
        <p:txBody>
          <a:bodyPr>
            <a:spAutoFit/>
          </a:bodyPr>
          <a:lstStyle/>
          <a:p>
            <a:pPr indent="254000" eaLnBrk="1" hangingPunct="1">
              <a:spcBef>
                <a:spcPct val="0"/>
              </a:spcBef>
              <a:buSzTx/>
              <a:buFont typeface="Trebuchet MS" panose="020B0603020202020204" pitchFamily="34" charset="0"/>
              <a:buNone/>
            </a:pPr>
            <a:r>
              <a:rPr lang="uk-UA" altLang="uk-UA" smtClean="0">
                <a:latin typeface="Trebuchet MS" panose="020B0603020202020204" pitchFamily="34" charset="0"/>
                <a:cs typeface="Arial" panose="020B0604020202020204" pitchFamily="34" charset="0"/>
                <a:sym typeface="Trebuchet MS" panose="020B0603020202020204" pitchFamily="34" charset="0"/>
              </a:rPr>
              <a:t>Лікування НХЛ</a:t>
            </a:r>
          </a:p>
        </p:txBody>
      </p:sp>
    </p:spTree>
  </p:cSld>
  <p:clrMapOvr>
    <a:masterClrMapping/>
  </p:clrMapOvr>
  <p:transition spd="slow">
    <p:cut/>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Shape 528"/>
          <p:cNvSpPr txBox="1">
            <a:spLocks noGrp="1"/>
          </p:cNvSpPr>
          <p:nvPr>
            <p:ph type="body" idx="1"/>
          </p:nvPr>
        </p:nvSpPr>
        <p:spPr>
          <a:xfrm>
            <a:off x="457200" y="1658938"/>
            <a:ext cx="8229600" cy="4840287"/>
          </a:xfrm>
        </p:spPr>
        <p:txBody>
          <a:bodyPr>
            <a:spAutoFit/>
          </a:bodyPr>
          <a:lstStyle/>
          <a:p>
            <a:pPr eaLnBrk="1" hangingPunct="1">
              <a:spcBef>
                <a:spcPct val="0"/>
              </a:spcBef>
              <a:buClr>
                <a:srgbClr val="00387E"/>
              </a:buClr>
              <a:buSzPct val="167000"/>
              <a:buFontTx/>
              <a:buNone/>
            </a:pPr>
            <a:r>
              <a:rPr lang="uk-UA" altLang="uk-UA" sz="22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Променева терапія. Променева терапія часто застосовується для лікування індолентних типів неходжкінських лімфом на ранніх стадіях. Лікування неходжкінської лімфоми запущеної форми може складатися з однієї променевої терапії або променевій терапії в поєднанні з іншими способами лікування.</a:t>
            </a:r>
          </a:p>
          <a:p>
            <a:pPr eaLnBrk="1" hangingPunct="1">
              <a:spcBef>
                <a:spcPct val="0"/>
              </a:spcBef>
              <a:buClr>
                <a:srgbClr val="00387E"/>
              </a:buClr>
              <a:buSzPct val="167000"/>
              <a:buFontTx/>
              <a:buNone/>
            </a:pPr>
            <a:r>
              <a:rPr lang="uk-UA" altLang="uk-UA" sz="22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Лікарські препарати. Лікарські препарати, наприклад, хіміотерапевтичні або терапія моноклональними антитілами, також часто застосовуються для лікування неходжкінської лімфоми. Навіть якщо повне виліковування неможливе, лікування лікарськими препаратами допоможе контролювати перебіг хвороби і людина може прожити довше без прояву симптомів.</a:t>
            </a:r>
          </a:p>
        </p:txBody>
      </p:sp>
      <p:sp>
        <p:nvSpPr>
          <p:cNvPr id="266243" name="Shape 529"/>
          <p:cNvSpPr txBox="1">
            <a:spLocks noGrp="1"/>
          </p:cNvSpPr>
          <p:nvPr>
            <p:ph type="title"/>
          </p:nvPr>
        </p:nvSpPr>
        <p:spPr>
          <a:xfrm>
            <a:off x="457200" y="274638"/>
            <a:ext cx="8229600" cy="1325562"/>
          </a:xfrm>
        </p:spPr>
        <p:txBody>
          <a:bodyPr>
            <a:spAutoFit/>
          </a:bodyPr>
          <a:lstStyle/>
          <a:p>
            <a:pPr indent="254000" eaLnBrk="1" hangingPunct="1">
              <a:spcBef>
                <a:spcPct val="0"/>
              </a:spcBef>
              <a:buSzTx/>
              <a:buFont typeface="Trebuchet MS" panose="020B0603020202020204" pitchFamily="34" charset="0"/>
              <a:buNone/>
            </a:pPr>
            <a:r>
              <a:rPr lang="uk-UA" altLang="uk-UA" smtClean="0">
                <a:latin typeface="Trebuchet MS" panose="020B0603020202020204" pitchFamily="34" charset="0"/>
                <a:cs typeface="Arial" panose="020B0604020202020204" pitchFamily="34" charset="0"/>
                <a:sym typeface="Trebuchet MS" panose="020B0603020202020204" pitchFamily="34" charset="0"/>
              </a:rPr>
              <a:t>Лікування НХЛ</a:t>
            </a:r>
          </a:p>
        </p:txBody>
      </p:sp>
    </p:spTree>
  </p:cSld>
  <p:clrMapOvr>
    <a:masterClrMapping/>
  </p:clrMapOvr>
  <p:transition spd="slow">
    <p:cu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Shape 534"/>
          <p:cNvSpPr txBox="1">
            <a:spLocks noGrp="1"/>
          </p:cNvSpPr>
          <p:nvPr>
            <p:ph type="body" idx="1"/>
          </p:nvPr>
        </p:nvSpPr>
        <p:spPr>
          <a:xfrm>
            <a:off x="457200" y="1658938"/>
            <a:ext cx="8229600" cy="4840287"/>
          </a:xfrm>
        </p:spPr>
        <p:txBody>
          <a:bodyPr>
            <a:spAutoFit/>
          </a:bodyPr>
          <a:lstStyle/>
          <a:p>
            <a:pPr marL="457200" indent="-431800" eaLnBrk="1" hangingPunct="1">
              <a:spcBef>
                <a:spcPct val="0"/>
              </a:spcBef>
              <a:buClr>
                <a:srgbClr val="00387E"/>
              </a:buClr>
              <a:buSzPct val="167000"/>
              <a:buFontTx/>
              <a:buChar char="•"/>
            </a:pPr>
            <a:r>
              <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Мієломна хвороба (хвороба Рустицького-Калера)</a:t>
            </a:r>
          </a:p>
          <a:p>
            <a:pPr marL="457200" indent="-431800" eaLnBrk="1" hangingPunct="1">
              <a:spcBef>
                <a:spcPct val="0"/>
              </a:spcBef>
              <a:buClr>
                <a:srgbClr val="00387E"/>
              </a:buClr>
              <a:buSzPct val="167000"/>
              <a:buFontTx/>
              <a:buChar char="•"/>
            </a:pPr>
            <a:r>
              <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Первинна макроглобулінемія Вальденстрема</a:t>
            </a:r>
          </a:p>
          <a:p>
            <a:pPr marL="457200" indent="-431800" eaLnBrk="1" hangingPunct="1">
              <a:spcBef>
                <a:spcPct val="0"/>
              </a:spcBef>
              <a:buClr>
                <a:srgbClr val="00387E"/>
              </a:buClr>
              <a:buSzPct val="167000"/>
              <a:buFontTx/>
              <a:buChar char="•"/>
            </a:pPr>
            <a:r>
              <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Хвороба важких ланцюгів Франкліна</a:t>
            </a:r>
          </a:p>
        </p:txBody>
      </p:sp>
      <p:sp>
        <p:nvSpPr>
          <p:cNvPr id="268291" name="Shape 535"/>
          <p:cNvSpPr txBox="1">
            <a:spLocks noGrp="1"/>
          </p:cNvSpPr>
          <p:nvPr>
            <p:ph type="title"/>
          </p:nvPr>
        </p:nvSpPr>
        <p:spPr>
          <a:xfrm>
            <a:off x="457200" y="274638"/>
            <a:ext cx="8229600" cy="1325562"/>
          </a:xfrm>
        </p:spPr>
        <p:txBody>
          <a:bodyPr>
            <a:spAutoFit/>
          </a:bodyPr>
          <a:lstStyle/>
          <a:p>
            <a:pPr indent="254000" eaLnBrk="1" hangingPunct="1">
              <a:spcBef>
                <a:spcPct val="0"/>
              </a:spcBef>
              <a:buSzTx/>
              <a:buFont typeface="Trebuchet MS" panose="020B0603020202020204" pitchFamily="34" charset="0"/>
              <a:buNone/>
            </a:pPr>
            <a:r>
              <a:rPr lang="uk-UA" altLang="uk-UA" smtClean="0">
                <a:latin typeface="Trebuchet MS" panose="020B0603020202020204" pitchFamily="34" charset="0"/>
                <a:cs typeface="Arial" panose="020B0604020202020204" pitchFamily="34" charset="0"/>
                <a:sym typeface="Trebuchet MS" panose="020B0603020202020204" pitchFamily="34" charset="0"/>
              </a:rPr>
              <a:t>Парапротеїнемічні лейкози</a:t>
            </a:r>
          </a:p>
        </p:txBody>
      </p:sp>
    </p:spTree>
  </p:cSld>
  <p:clrMapOvr>
    <a:masterClrMapping/>
  </p:clrMapOvr>
  <p:transition spd="slow">
    <p:cut/>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Shape 540"/>
          <p:cNvSpPr txBox="1">
            <a:spLocks noGrp="1"/>
          </p:cNvSpPr>
          <p:nvPr>
            <p:ph type="body" idx="1"/>
          </p:nvPr>
        </p:nvSpPr>
        <p:spPr>
          <a:xfrm>
            <a:off x="457200" y="1658938"/>
            <a:ext cx="8229600" cy="4840287"/>
          </a:xfrm>
        </p:spPr>
        <p:txBody>
          <a:bodyPr>
            <a:spAutoFit/>
          </a:bodyPr>
          <a:lstStyle/>
          <a:p>
            <a:pPr marL="457200" indent="-431800" eaLnBrk="1" hangingPunct="1">
              <a:spcBef>
                <a:spcPct val="0"/>
              </a:spcBef>
              <a:buClr>
                <a:srgbClr val="00387E"/>
              </a:buClr>
              <a:buSzTx/>
              <a:buFont typeface="Trebuchet MS" panose="020B0603020202020204" pitchFamily="34" charset="0"/>
              <a:buAutoNum type="arabicPeriod"/>
            </a:pPr>
            <a:r>
              <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Амілоїдоз (AL-амілоїдоз).</a:t>
            </a:r>
          </a:p>
          <a:p>
            <a:pPr marL="457200" indent="-431800" eaLnBrk="1" hangingPunct="1">
              <a:spcBef>
                <a:spcPct val="0"/>
              </a:spcBef>
              <a:buClr>
                <a:srgbClr val="00387E"/>
              </a:buClr>
              <a:buSzTx/>
              <a:buFont typeface="Trebuchet MS" panose="020B0603020202020204" pitchFamily="34" charset="0"/>
              <a:buAutoNum type="arabicPeriod"/>
            </a:pPr>
            <a:r>
              <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Відкладення в тканинах амілоїдних і кристалічних речовин.</a:t>
            </a:r>
          </a:p>
          <a:p>
            <a:pPr marL="457200" indent="-431800" eaLnBrk="1" hangingPunct="1">
              <a:spcBef>
                <a:spcPct val="0"/>
              </a:spcBef>
              <a:buClr>
                <a:srgbClr val="00387E"/>
              </a:buClr>
              <a:buSzTx/>
              <a:buFont typeface="Trebuchet MS" panose="020B0603020202020204" pitchFamily="34" charset="0"/>
              <a:buAutoNum type="arabicPeriod"/>
            </a:pPr>
            <a:r>
              <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Парапротеїнемічний набряк (парапротеїноз міокарда, легень, парапротеїнемічний нефроз).</a:t>
            </a:r>
          </a:p>
          <a:p>
            <a:pPr marL="457200" indent="-431800" eaLnBrk="1" hangingPunct="1">
              <a:spcBef>
                <a:spcPct val="0"/>
              </a:spcBef>
              <a:buClr>
                <a:srgbClr val="00387E"/>
              </a:buClr>
              <a:buSzTx/>
              <a:buFont typeface="Trebuchet MS" panose="020B0603020202020204" pitchFamily="34" charset="0"/>
              <a:buAutoNum type="arabicPeriod"/>
            </a:pPr>
            <a:r>
              <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Синдром підвищеної в'язкості крові - парапротеїнемічна кома.</a:t>
            </a:r>
          </a:p>
        </p:txBody>
      </p:sp>
      <p:sp>
        <p:nvSpPr>
          <p:cNvPr id="270339" name="Shape 541"/>
          <p:cNvSpPr txBox="1">
            <a:spLocks noGrp="1"/>
          </p:cNvSpPr>
          <p:nvPr>
            <p:ph type="title"/>
          </p:nvPr>
        </p:nvSpPr>
        <p:spPr>
          <a:xfrm>
            <a:off x="457200" y="274638"/>
            <a:ext cx="8229600" cy="1325562"/>
          </a:xfrm>
        </p:spPr>
        <p:txBody>
          <a:bodyPr>
            <a:spAutoFit/>
          </a:bodyPr>
          <a:lstStyle/>
          <a:p>
            <a:pPr indent="254000" eaLnBrk="1" hangingPunct="1">
              <a:spcBef>
                <a:spcPct val="0"/>
              </a:spcBef>
              <a:buSzTx/>
              <a:buFont typeface="Trebuchet MS" panose="020B0603020202020204" pitchFamily="34" charset="0"/>
              <a:buNone/>
            </a:pPr>
            <a:r>
              <a:rPr lang="uk-UA" altLang="uk-UA" smtClean="0">
                <a:latin typeface="Trebuchet MS" panose="020B0603020202020204" pitchFamily="34" charset="0"/>
                <a:cs typeface="Arial" panose="020B0604020202020204" pitchFamily="34" charset="0"/>
                <a:sym typeface="Trebuchet MS" panose="020B0603020202020204" pitchFamily="34" charset="0"/>
              </a:rPr>
              <a:t>Загальні ознаки парапротеїнемічних лейкозів</a:t>
            </a:r>
          </a:p>
        </p:txBody>
      </p:sp>
    </p:spTree>
  </p:cSld>
  <p:clrMapOvr>
    <a:masterClrMapping/>
  </p:clrMapOvr>
  <p:transition spd="slow">
    <p:cut/>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Shape 546"/>
          <p:cNvSpPr txBox="1">
            <a:spLocks noGrp="1"/>
          </p:cNvSpPr>
          <p:nvPr>
            <p:ph type="body" idx="1"/>
          </p:nvPr>
        </p:nvSpPr>
        <p:spPr>
          <a:xfrm>
            <a:off x="457200" y="1658938"/>
            <a:ext cx="8229600" cy="4840287"/>
          </a:xfrm>
        </p:spPr>
        <p:txBody>
          <a:bodyPr>
            <a:spAutoFit/>
          </a:bodyPr>
          <a:lstStyle/>
          <a:p>
            <a:pPr eaLnBrk="1" hangingPunct="1">
              <a:spcBef>
                <a:spcPct val="0"/>
              </a:spcBef>
              <a:buClr>
                <a:srgbClr val="00387E"/>
              </a:buClr>
              <a:buSzPct val="167000"/>
              <a:buFontTx/>
              <a:buNone/>
            </a:pPr>
            <a:r>
              <a:rPr lang="uk-UA" altLang="uk-UA" sz="24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Парапротеїнемічний гемобластоз.</a:t>
            </a:r>
          </a:p>
          <a:p>
            <a:pPr eaLnBrk="1" hangingPunct="1">
              <a:spcBef>
                <a:spcPct val="0"/>
              </a:spcBef>
              <a:buClr>
                <a:srgbClr val="00387E"/>
              </a:buClr>
              <a:buSzPct val="167000"/>
              <a:buFontTx/>
              <a:buNone/>
            </a:pPr>
            <a:r>
              <a:rPr lang="uk-UA" altLang="uk-UA" sz="2400" i="1"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Етіологія</a:t>
            </a:r>
            <a:r>
              <a:rPr lang="uk-UA" altLang="uk-UA" sz="24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 Генетична схильність, радіаційні та хімічні впливи, хронічна антигенна стимуляція, недостатність Т-супресорів в регуляції клонів В-клітин, здатних до необмеженої проліферації.</a:t>
            </a:r>
          </a:p>
          <a:p>
            <a:pPr eaLnBrk="1" hangingPunct="1">
              <a:spcBef>
                <a:spcPct val="0"/>
              </a:spcBef>
              <a:buClr>
                <a:srgbClr val="00387E"/>
              </a:buClr>
              <a:buSzPct val="167000"/>
              <a:buFontTx/>
              <a:buNone/>
            </a:pPr>
            <a:r>
              <a:rPr lang="uk-UA" altLang="uk-UA" sz="2400" i="1"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Патогенез</a:t>
            </a:r>
            <a:r>
              <a:rPr lang="uk-UA" altLang="uk-UA" sz="24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 Пухлинна трансформація на рівні В-клітин, які зберігають здатність до диференціювання. Клон продукує однорідні за імунохімічних ознаками імуноглобуліни (парапротеїнів), що належать до G, A, M, D класам. Оскільки синтез легких і важких ланцюгів кодується незалежними системами генів, синтезуються вільні легкі ланцюги або тільки важкі.</a:t>
            </a:r>
          </a:p>
        </p:txBody>
      </p:sp>
      <p:sp>
        <p:nvSpPr>
          <p:cNvPr id="272387" name="Shape 547"/>
          <p:cNvSpPr txBox="1">
            <a:spLocks noGrp="1"/>
          </p:cNvSpPr>
          <p:nvPr>
            <p:ph type="title"/>
          </p:nvPr>
        </p:nvSpPr>
        <p:spPr>
          <a:xfrm>
            <a:off x="457200" y="274638"/>
            <a:ext cx="8229600" cy="1325562"/>
          </a:xfrm>
        </p:spPr>
        <p:txBody>
          <a:bodyPr>
            <a:spAutoFit/>
          </a:bodyPr>
          <a:lstStyle/>
          <a:p>
            <a:pPr indent="254000" eaLnBrk="1" hangingPunct="1">
              <a:spcBef>
                <a:spcPct val="0"/>
              </a:spcBef>
              <a:buSzTx/>
              <a:buFont typeface="Trebuchet MS" panose="020B0603020202020204" pitchFamily="34" charset="0"/>
              <a:buNone/>
            </a:pPr>
            <a:r>
              <a:rPr lang="uk-UA" altLang="uk-UA" smtClean="0">
                <a:latin typeface="Trebuchet MS" panose="020B0603020202020204" pitchFamily="34" charset="0"/>
                <a:cs typeface="Arial" panose="020B0604020202020204" pitchFamily="34" charset="0"/>
                <a:sym typeface="Trebuchet MS" panose="020B0603020202020204" pitchFamily="34" charset="0"/>
              </a:rPr>
              <a:t>Мієломна хвороба</a:t>
            </a:r>
          </a:p>
        </p:txBody>
      </p:sp>
    </p:spTree>
  </p:cSld>
  <p:clrMapOvr>
    <a:masterClrMapping/>
  </p:clrMapOvr>
  <p:transition spd="slow">
    <p:cut/>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Shape 552"/>
          <p:cNvSpPr txBox="1">
            <a:spLocks noGrp="1"/>
          </p:cNvSpPr>
          <p:nvPr>
            <p:ph type="body" idx="1"/>
          </p:nvPr>
        </p:nvSpPr>
        <p:spPr>
          <a:xfrm>
            <a:off x="457200" y="1658938"/>
            <a:ext cx="8229600" cy="4840287"/>
          </a:xfrm>
        </p:spPr>
        <p:txBody>
          <a:bodyPr>
            <a:spAutoFit/>
          </a:bodyPr>
          <a:lstStyle/>
          <a:p>
            <a:pPr marL="457200" indent="-406400" eaLnBrk="1" hangingPunct="1">
              <a:spcBef>
                <a:spcPct val="0"/>
              </a:spcBef>
              <a:buClr>
                <a:srgbClr val="00387E"/>
              </a:buClr>
              <a:buSzPct val="167000"/>
              <a:buFontTx/>
              <a:buChar char="•"/>
            </a:pPr>
            <a:r>
              <a:rPr lang="uk-UA" altLang="uk-UA" sz="28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В основі - розростання пухлинних клітин лімфоплазмоцитарного ряду - мієломних клітин в кістковому мозку і поза ним.</a:t>
            </a:r>
          </a:p>
          <a:p>
            <a:pPr marL="457200" indent="-406400" eaLnBrk="1" hangingPunct="1">
              <a:spcBef>
                <a:spcPct val="0"/>
              </a:spcBef>
              <a:buClr>
                <a:srgbClr val="00387E"/>
              </a:buClr>
              <a:buSzPct val="167000"/>
              <a:buFontTx/>
              <a:buChar char="•"/>
            </a:pPr>
            <a:r>
              <a:rPr lang="uk-UA" altLang="uk-UA" sz="28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Мієломні клітини секретують парапротеїни, які виявляються в крові та сечі (білок Бенс-Джонса)</a:t>
            </a:r>
          </a:p>
          <a:p>
            <a:pPr marL="457200" indent="-406400" eaLnBrk="1" hangingPunct="1">
              <a:spcBef>
                <a:spcPct val="0"/>
              </a:spcBef>
              <a:buClr>
                <a:srgbClr val="00387E"/>
              </a:buClr>
              <a:buSzPct val="167000"/>
              <a:buFontTx/>
              <a:buChar char="•"/>
            </a:pPr>
            <a:r>
              <a:rPr lang="uk-UA" altLang="uk-UA" sz="28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Форми в залежності від характеру мієломних клітин: плазмоцитарна, плазмобластна, поліморфно-клітинна, дрібноклітинна мієломи.</a:t>
            </a:r>
          </a:p>
        </p:txBody>
      </p:sp>
      <p:sp>
        <p:nvSpPr>
          <p:cNvPr id="274435" name="Shape 553"/>
          <p:cNvSpPr txBox="1">
            <a:spLocks noGrp="1"/>
          </p:cNvSpPr>
          <p:nvPr>
            <p:ph type="title"/>
          </p:nvPr>
        </p:nvSpPr>
        <p:spPr>
          <a:xfrm>
            <a:off x="457200" y="274638"/>
            <a:ext cx="8229600" cy="1325562"/>
          </a:xfrm>
        </p:spPr>
        <p:txBody>
          <a:bodyPr>
            <a:spAutoFit/>
          </a:bodyPr>
          <a:lstStyle/>
          <a:p>
            <a:pPr indent="254000" eaLnBrk="1" hangingPunct="1">
              <a:spcBef>
                <a:spcPct val="0"/>
              </a:spcBef>
              <a:buSzTx/>
              <a:buFont typeface="Trebuchet MS" panose="020B0603020202020204" pitchFamily="34" charset="0"/>
              <a:buNone/>
            </a:pPr>
            <a:r>
              <a:rPr lang="uk-UA" altLang="uk-UA" smtClean="0">
                <a:latin typeface="Trebuchet MS" panose="020B0603020202020204" pitchFamily="34" charset="0"/>
                <a:cs typeface="Arial" panose="020B0604020202020204" pitchFamily="34" charset="0"/>
                <a:sym typeface="Trebuchet MS" panose="020B0603020202020204" pitchFamily="34" charset="0"/>
              </a:rPr>
              <a:t>Мієломна хвороба</a:t>
            </a:r>
          </a:p>
        </p:txBody>
      </p:sp>
    </p:spTree>
  </p:cSld>
  <p:clrMapOvr>
    <a:masterClrMapping/>
  </p:clrMapOvr>
  <p:transition spd="slow">
    <p:cut/>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Shape 558"/>
          <p:cNvSpPr txBox="1">
            <a:spLocks noGrp="1"/>
          </p:cNvSpPr>
          <p:nvPr>
            <p:ph type="body" idx="1"/>
          </p:nvPr>
        </p:nvSpPr>
        <p:spPr>
          <a:xfrm>
            <a:off x="457200" y="1658938"/>
            <a:ext cx="8229600" cy="4840287"/>
          </a:xfrm>
        </p:spPr>
        <p:txBody>
          <a:bodyPr>
            <a:spAutoFit/>
          </a:bodyPr>
          <a:lstStyle/>
          <a:p>
            <a:pPr eaLnBrk="1" hangingPunct="1">
              <a:spcBef>
                <a:spcPct val="0"/>
              </a:spcBef>
              <a:buClr>
                <a:srgbClr val="00387E"/>
              </a:buClr>
              <a:buSzPct val="167000"/>
              <a:buFontTx/>
              <a:buNone/>
            </a:pPr>
            <a:r>
              <a:rPr lang="uk-UA" altLang="uk-UA" sz="24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    	Характерне утворення дифузних або вогнищевих (плазмоцитома, мієломи) мієломних інфільтратів.В залежності від характеру їх розрізняють дифузну, дифузно-вузлувату і множественно-вузлувату форми.</a:t>
            </a:r>
          </a:p>
          <a:p>
            <a:pPr eaLnBrk="1" hangingPunct="1">
              <a:spcBef>
                <a:spcPct val="0"/>
              </a:spcBef>
              <a:buClr>
                <a:srgbClr val="00387E"/>
              </a:buClr>
              <a:buSzPct val="167000"/>
              <a:buFontTx/>
              <a:buNone/>
            </a:pPr>
            <a:r>
              <a:rPr lang="uk-UA" altLang="uk-UA" sz="24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    	Локалізація пухлин:</a:t>
            </a:r>
          </a:p>
          <a:p>
            <a:pPr eaLnBrk="1" hangingPunct="1">
              <a:spcBef>
                <a:spcPct val="0"/>
              </a:spcBef>
              <a:buClr>
                <a:srgbClr val="00387E"/>
              </a:buClr>
              <a:buSzPct val="167000"/>
              <a:buFontTx/>
              <a:buNone/>
            </a:pPr>
            <a:r>
              <a:rPr lang="uk-UA" altLang="uk-UA" sz="24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    	плоскі кістки (ребра, кістки черепа)</a:t>
            </a:r>
          </a:p>
          <a:p>
            <a:pPr eaLnBrk="1" hangingPunct="1">
              <a:spcBef>
                <a:spcPct val="0"/>
              </a:spcBef>
              <a:buClr>
                <a:srgbClr val="00387E"/>
              </a:buClr>
              <a:buSzPct val="167000"/>
              <a:buFontTx/>
              <a:buNone/>
            </a:pPr>
            <a:r>
              <a:rPr lang="uk-UA" altLang="uk-UA" sz="24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    	хребет, рідше - трубчасті кістки</a:t>
            </a:r>
          </a:p>
          <a:p>
            <a:pPr eaLnBrk="1" hangingPunct="1">
              <a:spcBef>
                <a:spcPct val="0"/>
              </a:spcBef>
              <a:buClr>
                <a:srgbClr val="00387E"/>
              </a:buClr>
              <a:buSzPct val="167000"/>
              <a:buFontTx/>
              <a:buNone/>
            </a:pPr>
            <a:r>
              <a:rPr lang="uk-UA" altLang="uk-UA" sz="24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    	внутрішні органи - селезінка, лімфовузли, печінка, легені та ін</a:t>
            </a:r>
          </a:p>
          <a:p>
            <a:pPr eaLnBrk="1" hangingPunct="1">
              <a:spcBef>
                <a:spcPct val="0"/>
              </a:spcBef>
              <a:buClr>
                <a:srgbClr val="00387E"/>
              </a:buClr>
              <a:buSzPct val="167000"/>
              <a:buFontTx/>
              <a:buNone/>
            </a:pPr>
            <a:r>
              <a:rPr lang="uk-UA" altLang="uk-UA" sz="24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    	В кістках - отеопороз і остеолізис</a:t>
            </a:r>
          </a:p>
          <a:p>
            <a:pPr eaLnBrk="1" hangingPunct="1">
              <a:spcBef>
                <a:spcPct val="0"/>
              </a:spcBef>
              <a:buClr>
                <a:srgbClr val="00387E"/>
              </a:buClr>
              <a:buSzPct val="167000"/>
              <a:buFontTx/>
              <a:buNone/>
            </a:pPr>
            <a:r>
              <a:rPr lang="uk-UA" altLang="uk-UA" sz="24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    	Мієломна нефропатія - причина смерті 1/3 хворих (мієломна зморщена нирка)</a:t>
            </a:r>
          </a:p>
        </p:txBody>
      </p:sp>
      <p:sp>
        <p:nvSpPr>
          <p:cNvPr id="276483" name="Shape 559"/>
          <p:cNvSpPr txBox="1">
            <a:spLocks noGrp="1"/>
          </p:cNvSpPr>
          <p:nvPr>
            <p:ph type="title"/>
          </p:nvPr>
        </p:nvSpPr>
        <p:spPr>
          <a:xfrm>
            <a:off x="457200" y="274638"/>
            <a:ext cx="8229600" cy="1325562"/>
          </a:xfrm>
        </p:spPr>
        <p:txBody>
          <a:bodyPr>
            <a:spAutoFit/>
          </a:bodyPr>
          <a:lstStyle/>
          <a:p>
            <a:pPr indent="254000" eaLnBrk="1" hangingPunct="1">
              <a:spcBef>
                <a:spcPct val="0"/>
              </a:spcBef>
              <a:buSzTx/>
              <a:buFont typeface="Trebuchet MS" panose="020B0603020202020204" pitchFamily="34" charset="0"/>
              <a:buNone/>
            </a:pPr>
            <a:r>
              <a:rPr lang="uk-UA" altLang="uk-UA" smtClean="0">
                <a:latin typeface="Trebuchet MS" panose="020B0603020202020204" pitchFamily="34" charset="0"/>
                <a:cs typeface="Arial" panose="020B0604020202020204" pitchFamily="34" charset="0"/>
                <a:sym typeface="Trebuchet MS" panose="020B0603020202020204" pitchFamily="34" charset="0"/>
              </a:rPr>
              <a:t>Патологічна анатомія мієломної хвороби</a:t>
            </a:r>
          </a:p>
        </p:txBody>
      </p:sp>
    </p:spTree>
  </p:cSld>
  <p:clrMapOvr>
    <a:masterClrMapping/>
  </p:clrMapOvr>
  <p:transition spd="slow">
    <p:cut/>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Shape 564"/>
          <p:cNvSpPr txBox="1">
            <a:spLocks noGrp="1"/>
          </p:cNvSpPr>
          <p:nvPr>
            <p:ph type="body" idx="1"/>
          </p:nvPr>
        </p:nvSpPr>
        <p:spPr>
          <a:xfrm>
            <a:off x="457200" y="1658938"/>
            <a:ext cx="8229600" cy="4840287"/>
          </a:xfrm>
        </p:spPr>
        <p:txBody>
          <a:bodyPr>
            <a:spAutoFit/>
          </a:bodyPr>
          <a:lstStyle/>
          <a:p>
            <a:pPr eaLnBrk="1" hangingPunct="1">
              <a:spcBef>
                <a:spcPct val="0"/>
              </a:spcBef>
              <a:buClr>
                <a:srgbClr val="00387E"/>
              </a:buClr>
              <a:buSzPct val="167000"/>
              <a:buFontTx/>
              <a:buChar char="•"/>
            </a:pPr>
            <a:endPar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endParaRPr>
          </a:p>
        </p:txBody>
      </p:sp>
      <p:sp>
        <p:nvSpPr>
          <p:cNvPr id="278531" name="Shape 565"/>
          <p:cNvSpPr txBox="1">
            <a:spLocks noGrp="1"/>
          </p:cNvSpPr>
          <p:nvPr>
            <p:ph type="title"/>
          </p:nvPr>
        </p:nvSpPr>
        <p:spPr>
          <a:xfrm>
            <a:off x="457200" y="274638"/>
            <a:ext cx="8229600" cy="1325562"/>
          </a:xfrm>
        </p:spPr>
        <p:txBody>
          <a:bodyPr>
            <a:spAutoFit/>
          </a:bodyPr>
          <a:lstStyle/>
          <a:p>
            <a:pPr indent="254000" eaLnBrk="1" hangingPunct="1">
              <a:spcBef>
                <a:spcPct val="0"/>
              </a:spcBef>
              <a:buSzTx/>
              <a:buFont typeface="Trebuchet MS" panose="020B0603020202020204" pitchFamily="34" charset="0"/>
              <a:buNone/>
            </a:pPr>
            <a:r>
              <a:rPr lang="uk-UA" altLang="uk-UA" smtClean="0">
                <a:latin typeface="Trebuchet MS" panose="020B0603020202020204" pitchFamily="34" charset="0"/>
                <a:cs typeface="Arial" panose="020B0604020202020204" pitchFamily="34" charset="0"/>
                <a:sym typeface="Trebuchet MS" panose="020B0603020202020204" pitchFamily="34" charset="0"/>
              </a:rPr>
              <a:t>Мієломна хвороба (рентгенограма черепа)</a:t>
            </a:r>
          </a:p>
        </p:txBody>
      </p:sp>
      <p:sp>
        <p:nvSpPr>
          <p:cNvPr id="278532" name="Shape 566"/>
          <p:cNvSpPr>
            <a:spLocks noChangeArrowheads="1"/>
          </p:cNvSpPr>
          <p:nvPr/>
        </p:nvSpPr>
        <p:spPr bwMode="auto">
          <a:xfrm>
            <a:off x="457200" y="1658938"/>
            <a:ext cx="7388225" cy="48688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uk-UA"/>
          </a:p>
        </p:txBody>
      </p:sp>
    </p:spTree>
  </p:cSld>
  <p:clrMapOvr>
    <a:masterClrMapping/>
  </p:clrMapOvr>
  <p:transition spd="slow">
    <p:cut/>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Shape 571"/>
          <p:cNvSpPr txBox="1">
            <a:spLocks noGrp="1"/>
          </p:cNvSpPr>
          <p:nvPr>
            <p:ph type="body" idx="1"/>
          </p:nvPr>
        </p:nvSpPr>
        <p:spPr>
          <a:xfrm>
            <a:off x="457200" y="1658938"/>
            <a:ext cx="8229600" cy="4840287"/>
          </a:xfrm>
        </p:spPr>
        <p:txBody>
          <a:bodyPr>
            <a:spAutoFit/>
          </a:bodyPr>
          <a:lstStyle/>
          <a:p>
            <a:pPr eaLnBrk="1" hangingPunct="1">
              <a:spcBef>
                <a:spcPct val="0"/>
              </a:spcBef>
              <a:buClr>
                <a:srgbClr val="00387E"/>
              </a:buClr>
              <a:buSzPct val="167000"/>
              <a:buFontTx/>
              <a:buChar char="•"/>
            </a:pPr>
            <a:endPar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endParaRPr>
          </a:p>
        </p:txBody>
      </p:sp>
      <p:sp>
        <p:nvSpPr>
          <p:cNvPr id="280579" name="Shape 572"/>
          <p:cNvSpPr txBox="1">
            <a:spLocks noGrp="1"/>
          </p:cNvSpPr>
          <p:nvPr>
            <p:ph type="title"/>
          </p:nvPr>
        </p:nvSpPr>
        <p:spPr>
          <a:xfrm>
            <a:off x="457200" y="274638"/>
            <a:ext cx="8229600" cy="1325562"/>
          </a:xfrm>
        </p:spPr>
        <p:txBody>
          <a:bodyPr>
            <a:spAutoFit/>
          </a:bodyPr>
          <a:lstStyle/>
          <a:p>
            <a:pPr indent="254000" eaLnBrk="1" hangingPunct="1">
              <a:spcBef>
                <a:spcPct val="0"/>
              </a:spcBef>
              <a:buClr>
                <a:srgbClr val="000000"/>
              </a:buClr>
              <a:buSzPct val="28000"/>
              <a:buFontTx/>
              <a:buNone/>
            </a:pPr>
            <a:r>
              <a:rPr lang="uk-UA" altLang="uk-UA" smtClean="0">
                <a:latin typeface="Trebuchet MS" panose="020B0603020202020204" pitchFamily="34" charset="0"/>
                <a:cs typeface="Arial" panose="020B0604020202020204" pitchFamily="34" charset="0"/>
                <a:sym typeface="Trebuchet MS" panose="020B0603020202020204" pitchFamily="34" charset="0"/>
              </a:rPr>
              <a:t>Мієломна хвороба (череп хворого)</a:t>
            </a:r>
          </a:p>
        </p:txBody>
      </p:sp>
      <p:sp>
        <p:nvSpPr>
          <p:cNvPr id="280580" name="Shape 573"/>
          <p:cNvSpPr>
            <a:spLocks noChangeArrowheads="1"/>
          </p:cNvSpPr>
          <p:nvPr/>
        </p:nvSpPr>
        <p:spPr bwMode="auto">
          <a:xfrm>
            <a:off x="457200" y="1658938"/>
            <a:ext cx="7367588" cy="48577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uk-UA"/>
          </a:p>
        </p:txBody>
      </p:sp>
    </p:spTree>
  </p:cSld>
  <p:clrMapOvr>
    <a:masterClrMapping/>
  </p:clrMapOvr>
  <p:transition spd="slow">
    <p:cut/>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Shape 578"/>
          <p:cNvSpPr txBox="1">
            <a:spLocks noGrp="1"/>
          </p:cNvSpPr>
          <p:nvPr>
            <p:ph type="body" idx="1"/>
          </p:nvPr>
        </p:nvSpPr>
        <p:spPr>
          <a:xfrm>
            <a:off x="457200" y="1658938"/>
            <a:ext cx="8229600" cy="4840287"/>
          </a:xfrm>
        </p:spPr>
        <p:txBody>
          <a:bodyPr>
            <a:spAutoFit/>
          </a:bodyPr>
          <a:lstStyle/>
          <a:p>
            <a:pPr eaLnBrk="1" hangingPunct="1">
              <a:spcBef>
                <a:spcPct val="0"/>
              </a:spcBef>
              <a:buClr>
                <a:srgbClr val="00387E"/>
              </a:buClr>
              <a:buSzPct val="167000"/>
              <a:buFontTx/>
              <a:buChar char="•"/>
            </a:pPr>
            <a:endParaRPr lang="uk-UA" altLang="uk-UA" smtClean="0">
              <a:solidFill>
                <a:srgbClr val="00387E"/>
              </a:solidFill>
              <a:latin typeface="Trebuchet MS" panose="020B0603020202020204" pitchFamily="34" charset="0"/>
              <a:cs typeface="Arial" panose="020B0604020202020204" pitchFamily="34" charset="0"/>
              <a:sym typeface="Trebuchet MS" panose="020B0603020202020204" pitchFamily="34" charset="0"/>
            </a:endParaRPr>
          </a:p>
        </p:txBody>
      </p:sp>
      <p:sp>
        <p:nvSpPr>
          <p:cNvPr id="282627" name="Shape 579"/>
          <p:cNvSpPr txBox="1">
            <a:spLocks noGrp="1"/>
          </p:cNvSpPr>
          <p:nvPr>
            <p:ph type="title"/>
          </p:nvPr>
        </p:nvSpPr>
        <p:spPr>
          <a:xfrm>
            <a:off x="457200" y="274638"/>
            <a:ext cx="8229600" cy="1325562"/>
          </a:xfrm>
        </p:spPr>
        <p:txBody>
          <a:bodyPr>
            <a:spAutoFit/>
          </a:bodyPr>
          <a:lstStyle/>
          <a:p>
            <a:pPr indent="254000" eaLnBrk="1" hangingPunct="1">
              <a:spcBef>
                <a:spcPct val="0"/>
              </a:spcBef>
              <a:buClr>
                <a:srgbClr val="000000"/>
              </a:buClr>
              <a:buSzPct val="28000"/>
              <a:buFontTx/>
              <a:buNone/>
            </a:pPr>
            <a:r>
              <a:rPr lang="uk-UA" altLang="uk-UA" smtClean="0">
                <a:latin typeface="Trebuchet MS" panose="020B0603020202020204" pitchFamily="34" charset="0"/>
                <a:cs typeface="Arial" panose="020B0604020202020204" pitchFamily="34" charset="0"/>
                <a:sym typeface="Trebuchet MS" panose="020B0603020202020204" pitchFamily="34" charset="0"/>
              </a:rPr>
              <a:t>Мієломна хвороба (гістологічна картина)</a:t>
            </a:r>
          </a:p>
        </p:txBody>
      </p:sp>
      <p:sp>
        <p:nvSpPr>
          <p:cNvPr id="282628" name="Shape 580"/>
          <p:cNvSpPr>
            <a:spLocks noChangeArrowheads="1"/>
          </p:cNvSpPr>
          <p:nvPr/>
        </p:nvSpPr>
        <p:spPr bwMode="auto">
          <a:xfrm>
            <a:off x="457200" y="1658938"/>
            <a:ext cx="7375525" cy="48307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uk-UA"/>
          </a:p>
        </p:txBody>
      </p:sp>
    </p:spTree>
  </p:cSld>
  <p:clrMapOvr>
    <a:masterClrMapping/>
  </p:clrMapOvr>
  <p:transition spd="slow">
    <p:cut/>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Shape 585"/>
          <p:cNvSpPr txBox="1">
            <a:spLocks noGrp="1"/>
          </p:cNvSpPr>
          <p:nvPr>
            <p:ph type="body" idx="1"/>
          </p:nvPr>
        </p:nvSpPr>
        <p:spPr>
          <a:xfrm>
            <a:off x="457200" y="1658938"/>
            <a:ext cx="8229600" cy="4840287"/>
          </a:xfrm>
        </p:spPr>
        <p:txBody>
          <a:bodyPr>
            <a:spAutoFit/>
          </a:bodyPr>
          <a:lstStyle/>
          <a:p>
            <a:pPr eaLnBrk="1" hangingPunct="1">
              <a:spcBef>
                <a:spcPct val="0"/>
              </a:spcBef>
              <a:buClr>
                <a:srgbClr val="00387E"/>
              </a:buClr>
              <a:buSzPct val="167000"/>
              <a:buFontTx/>
              <a:buNone/>
            </a:pPr>
            <a:r>
              <a:rPr lang="uk-UA" altLang="uk-UA" sz="24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Мієломна хвороба в початковій стадії, "тліюча" або "уповільнена" мієлома, найчастіше не вимагають негайної терапії. Показаннями до початку лікування є поява симптомів захворювання, пов'язаних із збільшенням вмісту парапротеїну, гіпервіскозним і геморагічним синдромом, прогресією остеолітичних уражень (кістковий біль, компресія хребта і спинного мозку, переломи кісток), гіперкальціємією, порушенням функції нирок, амілоїдозом, розвитком вираженого анемічного синдрому, появою інфекційних ускладнень.</a:t>
            </a:r>
          </a:p>
        </p:txBody>
      </p:sp>
      <p:sp>
        <p:nvSpPr>
          <p:cNvPr id="284675" name="Shape 586"/>
          <p:cNvSpPr txBox="1">
            <a:spLocks noGrp="1"/>
          </p:cNvSpPr>
          <p:nvPr>
            <p:ph type="title"/>
          </p:nvPr>
        </p:nvSpPr>
        <p:spPr>
          <a:xfrm>
            <a:off x="457200" y="274638"/>
            <a:ext cx="8229600" cy="1325562"/>
          </a:xfrm>
        </p:spPr>
        <p:txBody>
          <a:bodyPr>
            <a:spAutoFit/>
          </a:bodyPr>
          <a:lstStyle/>
          <a:p>
            <a:pPr indent="254000" eaLnBrk="1" hangingPunct="1">
              <a:spcBef>
                <a:spcPct val="0"/>
              </a:spcBef>
              <a:buSzTx/>
              <a:buFont typeface="Trebuchet MS" panose="020B0603020202020204" pitchFamily="34" charset="0"/>
              <a:buNone/>
            </a:pPr>
            <a:r>
              <a:rPr lang="uk-UA" altLang="uk-UA" smtClean="0">
                <a:latin typeface="Trebuchet MS" panose="020B0603020202020204" pitchFamily="34" charset="0"/>
                <a:cs typeface="Arial" panose="020B0604020202020204" pitchFamily="34" charset="0"/>
                <a:sym typeface="Trebuchet MS" panose="020B0603020202020204" pitchFamily="34" charset="0"/>
              </a:rPr>
              <a:t>Лікування мієломної хвороби</a:t>
            </a:r>
          </a:p>
        </p:txBody>
      </p:sp>
    </p:spTree>
  </p:cSld>
  <p:clrMapOvr>
    <a:masterClrMapping/>
  </p:clrMapOvr>
  <p:transition spd="slow">
    <p:cut/>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Shape 591"/>
          <p:cNvSpPr txBox="1">
            <a:spLocks noGrp="1"/>
          </p:cNvSpPr>
          <p:nvPr>
            <p:ph type="body" idx="1"/>
          </p:nvPr>
        </p:nvSpPr>
        <p:spPr>
          <a:xfrm>
            <a:off x="457200" y="1658938"/>
            <a:ext cx="8229600" cy="4840287"/>
          </a:xfrm>
        </p:spPr>
        <p:txBody>
          <a:bodyPr>
            <a:spAutoFit/>
          </a:bodyPr>
          <a:lstStyle/>
          <a:p>
            <a:pPr eaLnBrk="1" hangingPunct="1">
              <a:spcBef>
                <a:spcPct val="0"/>
              </a:spcBef>
              <a:buClr>
                <a:srgbClr val="00387E"/>
              </a:buClr>
              <a:buSzPct val="167000"/>
              <a:buFontTx/>
              <a:buNone/>
            </a:pPr>
            <a:r>
              <a:rPr lang="uk-UA" altLang="uk-UA" sz="24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При множинній мієломі променева терапія є паліативним методом лікування локальних кісткових уражень, особливо з вираженим больовим синдромом. Доза опромінення не перевищує, як правило, 20-24 Гр (5-7 сеансів протягом одного-півтора тижнів). Великі сумарні дози (35-50 Гр) можуть бути виправданими лише для лікування солітарної плазмоцитоми (кісткової або м'яких тканин). Спеціальними показаннями для променевої терапії служать ураження кісток лицьового черепа і його основи.</a:t>
            </a:r>
          </a:p>
        </p:txBody>
      </p:sp>
      <p:sp>
        <p:nvSpPr>
          <p:cNvPr id="286723" name="Shape 592"/>
          <p:cNvSpPr txBox="1">
            <a:spLocks noGrp="1"/>
          </p:cNvSpPr>
          <p:nvPr>
            <p:ph type="title"/>
          </p:nvPr>
        </p:nvSpPr>
        <p:spPr>
          <a:xfrm>
            <a:off x="457200" y="274638"/>
            <a:ext cx="8229600" cy="1325562"/>
          </a:xfrm>
        </p:spPr>
        <p:txBody>
          <a:bodyPr>
            <a:spAutoFit/>
          </a:bodyPr>
          <a:lstStyle/>
          <a:p>
            <a:pPr indent="254000" eaLnBrk="1" hangingPunct="1">
              <a:spcBef>
                <a:spcPct val="0"/>
              </a:spcBef>
              <a:buSzTx/>
              <a:buFont typeface="Trebuchet MS" panose="020B0603020202020204" pitchFamily="34" charset="0"/>
              <a:buNone/>
            </a:pPr>
            <a:r>
              <a:rPr lang="uk-UA" altLang="uk-UA" smtClean="0">
                <a:latin typeface="Trebuchet MS" panose="020B0603020202020204" pitchFamily="34" charset="0"/>
                <a:cs typeface="Arial" panose="020B0604020202020204" pitchFamily="34" charset="0"/>
                <a:sym typeface="Trebuchet MS" panose="020B0603020202020204" pitchFamily="34" charset="0"/>
              </a:rPr>
              <a:t>Лікування мієломної хвороби</a:t>
            </a:r>
          </a:p>
        </p:txBody>
      </p:sp>
    </p:spTree>
  </p:cSld>
  <p:clrMapOvr>
    <a:masterClrMapping/>
  </p:clrMapOvr>
  <p:transition spd="slow">
    <p:cut/>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Shape 597"/>
          <p:cNvSpPr txBox="1">
            <a:spLocks noGrp="1"/>
          </p:cNvSpPr>
          <p:nvPr>
            <p:ph type="body" idx="1"/>
          </p:nvPr>
        </p:nvSpPr>
        <p:spPr>
          <a:xfrm>
            <a:off x="457200" y="1658938"/>
            <a:ext cx="8229600" cy="4840287"/>
          </a:xfrm>
        </p:spPr>
        <p:txBody>
          <a:bodyPr>
            <a:spAutoFit/>
          </a:bodyPr>
          <a:lstStyle/>
          <a:p>
            <a:pPr eaLnBrk="1" hangingPunct="1">
              <a:spcBef>
                <a:spcPct val="0"/>
              </a:spcBef>
              <a:buClr>
                <a:srgbClr val="00387E"/>
              </a:buClr>
              <a:buSzPct val="167000"/>
              <a:buFontTx/>
              <a:buNone/>
            </a:pPr>
            <a:r>
              <a:rPr lang="uk-UA" altLang="uk-UA" sz="2200" smtClean="0">
                <a:solidFill>
                  <a:srgbClr val="00387E"/>
                </a:solidFill>
                <a:latin typeface="Trebuchet MS" panose="020B0603020202020204" pitchFamily="34" charset="0"/>
                <a:cs typeface="Arial" panose="020B0604020202020204" pitchFamily="34" charset="0"/>
                <a:sym typeface="Trebuchet MS" panose="020B0603020202020204" pitchFamily="34" charset="0"/>
              </a:rPr>
              <a:t>Основним методом лікування хворих множинною мієломою, у яких не планується проведення високодозової терапії, є цитостатична терапія циклонеспецифічними засобами, особливо алкілуючими агентами (мелфаланом, циклофосфамідом) в поєднанні з кортикостероїдними гормонами. Слід пам'ятати, що віддаленим наслідком побічної дії алкілуючих препаратів може бути виникнення вторинної гострої мієлолейкемії або мієлодиспластичного синдрому, а також накопичення токсичної дії на кістковий мозок з порушенням продукції стовбурових клітин, що в подальшому може стати перешкодою на шляху до проведення аутологічної трансплантації.</a:t>
            </a:r>
          </a:p>
        </p:txBody>
      </p:sp>
      <p:sp>
        <p:nvSpPr>
          <p:cNvPr id="288771" name="Shape 598"/>
          <p:cNvSpPr txBox="1">
            <a:spLocks noGrp="1"/>
          </p:cNvSpPr>
          <p:nvPr>
            <p:ph type="title"/>
          </p:nvPr>
        </p:nvSpPr>
        <p:spPr>
          <a:xfrm>
            <a:off x="457200" y="274638"/>
            <a:ext cx="8229600" cy="1325562"/>
          </a:xfrm>
        </p:spPr>
        <p:txBody>
          <a:bodyPr>
            <a:spAutoFit/>
          </a:bodyPr>
          <a:lstStyle/>
          <a:p>
            <a:pPr indent="254000" eaLnBrk="1" hangingPunct="1">
              <a:spcBef>
                <a:spcPct val="0"/>
              </a:spcBef>
              <a:buSzTx/>
              <a:buFont typeface="Trebuchet MS" panose="020B0603020202020204" pitchFamily="34" charset="0"/>
              <a:buNone/>
            </a:pPr>
            <a:r>
              <a:rPr lang="uk-UA" altLang="uk-UA" smtClean="0">
                <a:latin typeface="Trebuchet MS" panose="020B0603020202020204" pitchFamily="34" charset="0"/>
                <a:cs typeface="Arial" panose="020B0604020202020204" pitchFamily="34" charset="0"/>
                <a:sym typeface="Trebuchet MS" panose="020B0603020202020204" pitchFamily="34" charset="0"/>
              </a:rPr>
              <a:t>Лікування мієломної хвороби</a:t>
            </a:r>
          </a:p>
        </p:txBody>
      </p:sp>
    </p:spTree>
  </p:cSld>
  <p:clrMapOvr>
    <a:masterClrMapping/>
  </p:clrMapOvr>
  <p:transition spd="slow">
    <p:cut/>
  </p:transition>
</p:sld>
</file>

<file path=ppt/theme/theme1.xml><?xml version="1.0" encoding="utf-8"?>
<a:theme xmlns:a="http://schemas.openxmlformats.org/drawingml/2006/main" name="Капсулы">
  <a:themeElements>
    <a:clrScheme name="Капсулы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fontScheme name="Капсулы">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Капсулы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Капсулы 2">
        <a:dk1>
          <a:srgbClr val="000000"/>
        </a:dk1>
        <a:lt1>
          <a:srgbClr val="FFFFFF"/>
        </a:lt1>
        <a:dk2>
          <a:srgbClr val="000000"/>
        </a:dk2>
        <a:lt2>
          <a:srgbClr val="808000"/>
        </a:lt2>
        <a:accent1>
          <a:srgbClr val="FFCC99"/>
        </a:accent1>
        <a:accent2>
          <a:srgbClr val="99CC00"/>
        </a:accent2>
        <a:accent3>
          <a:srgbClr val="FFFFFF"/>
        </a:accent3>
        <a:accent4>
          <a:srgbClr val="000000"/>
        </a:accent4>
        <a:accent5>
          <a:srgbClr val="FFE2CA"/>
        </a:accent5>
        <a:accent6>
          <a:srgbClr val="8AB900"/>
        </a:accent6>
        <a:hlink>
          <a:srgbClr val="336600"/>
        </a:hlink>
        <a:folHlink>
          <a:srgbClr val="FFCC00"/>
        </a:folHlink>
      </a:clrScheme>
      <a:clrMap bg1="lt1" tx1="dk1" bg2="lt2" tx2="dk2" accent1="accent1" accent2="accent2" accent3="accent3" accent4="accent4" accent5="accent5" accent6="accent6" hlink="hlink" folHlink="folHlink"/>
    </a:extraClrScheme>
    <a:extraClrScheme>
      <a:clrScheme name="Капсулы 3">
        <a:dk1>
          <a:srgbClr val="006699"/>
        </a:dk1>
        <a:lt1>
          <a:srgbClr val="FFFFFF"/>
        </a:lt1>
        <a:dk2>
          <a:srgbClr val="6699FF"/>
        </a:dk2>
        <a:lt2>
          <a:srgbClr val="FFFFFF"/>
        </a:lt2>
        <a:accent1>
          <a:srgbClr val="33CCCC"/>
        </a:accent1>
        <a:accent2>
          <a:srgbClr val="006699"/>
        </a:accent2>
        <a:accent3>
          <a:srgbClr val="B8CAFF"/>
        </a:accent3>
        <a:accent4>
          <a:srgbClr val="DADADA"/>
        </a:accent4>
        <a:accent5>
          <a:srgbClr val="ADE2E2"/>
        </a:accent5>
        <a:accent6>
          <a:srgbClr val="005C8A"/>
        </a:accent6>
        <a:hlink>
          <a:srgbClr val="99CC00"/>
        </a:hlink>
        <a:folHlink>
          <a:srgbClr val="FFFFCC"/>
        </a:folHlink>
      </a:clrScheme>
      <a:clrMap bg1="dk2" tx1="lt1" bg2="dk1" tx2="lt2" accent1="accent1" accent2="accent2" accent3="accent3" accent4="accent4" accent5="accent5" accent6="accent6" hlink="hlink" folHlink="folHlink"/>
    </a:extraClrScheme>
    <a:extraClrScheme>
      <a:clrScheme name="Капсулы 4">
        <a:dk1>
          <a:srgbClr val="000000"/>
        </a:dk1>
        <a:lt1>
          <a:srgbClr val="FFFFFF"/>
        </a:lt1>
        <a:dk2>
          <a:srgbClr val="9900CC"/>
        </a:dk2>
        <a:lt2>
          <a:srgbClr val="006600"/>
        </a:lt2>
        <a:accent1>
          <a:srgbClr val="33CC33"/>
        </a:accent1>
        <a:accent2>
          <a:srgbClr val="FFCC66"/>
        </a:accent2>
        <a:accent3>
          <a:srgbClr val="FFFFFF"/>
        </a:accent3>
        <a:accent4>
          <a:srgbClr val="000000"/>
        </a:accent4>
        <a:accent5>
          <a:srgbClr val="ADE2AD"/>
        </a:accent5>
        <a:accent6>
          <a:srgbClr val="E7B95C"/>
        </a:accent6>
        <a:hlink>
          <a:srgbClr val="0033CC"/>
        </a:hlink>
        <a:folHlink>
          <a:srgbClr val="CC0066"/>
        </a:folHlink>
      </a:clrScheme>
      <a:clrMap bg1="lt1" tx1="dk1" bg2="lt2" tx2="dk2" accent1="accent1" accent2="accent2" accent3="accent3" accent4="accent4" accent5="accent5" accent6="accent6" hlink="hlink" folHlink="folHlink"/>
    </a:extraClrScheme>
    <a:extraClrScheme>
      <a:clrScheme name="Капсулы 5">
        <a:dk1>
          <a:srgbClr val="000066"/>
        </a:dk1>
        <a:lt1>
          <a:srgbClr val="FFFFFF"/>
        </a:lt1>
        <a:dk2>
          <a:srgbClr val="336699"/>
        </a:dk2>
        <a:lt2>
          <a:srgbClr val="FFFFEB"/>
        </a:lt2>
        <a:accent1>
          <a:srgbClr val="99CCFF"/>
        </a:accent1>
        <a:accent2>
          <a:srgbClr val="9999FF"/>
        </a:accent2>
        <a:accent3>
          <a:srgbClr val="ADB8CA"/>
        </a:accent3>
        <a:accent4>
          <a:srgbClr val="DADADA"/>
        </a:accent4>
        <a:accent5>
          <a:srgbClr val="CAE2FF"/>
        </a:accent5>
        <a:accent6>
          <a:srgbClr val="8A8A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Капсулы 6">
        <a:dk1>
          <a:srgbClr val="808000"/>
        </a:dk1>
        <a:lt1>
          <a:srgbClr val="FFFFFF"/>
        </a:lt1>
        <a:dk2>
          <a:srgbClr val="006666"/>
        </a:dk2>
        <a:lt2>
          <a:srgbClr val="FFFFFF"/>
        </a:lt2>
        <a:accent1>
          <a:srgbClr val="FFCC66"/>
        </a:accent1>
        <a:accent2>
          <a:srgbClr val="00ACA8"/>
        </a:accent2>
        <a:accent3>
          <a:srgbClr val="AAB8B8"/>
        </a:accent3>
        <a:accent4>
          <a:srgbClr val="DADADA"/>
        </a:accent4>
        <a:accent5>
          <a:srgbClr val="FFE2B8"/>
        </a:accent5>
        <a:accent6>
          <a:srgbClr val="009B98"/>
        </a:accent6>
        <a:hlink>
          <a:srgbClr val="CCCC00"/>
        </a:hlink>
        <a:folHlink>
          <a:srgbClr val="33CCCC"/>
        </a:folHlink>
      </a:clrScheme>
      <a:clrMap bg1="dk2" tx1="lt1" bg2="dk1" tx2="lt2" accent1="accent1" accent2="accent2" accent3="accent3" accent4="accent4" accent5="accent5" accent6="accent6" hlink="hlink" folHlink="folHlink"/>
    </a:extraClrScheme>
    <a:extraClrScheme>
      <a:clrScheme name="Капсулы 7">
        <a:dk1>
          <a:srgbClr val="FFFFCC"/>
        </a:dk1>
        <a:lt1>
          <a:srgbClr val="FFFFFF"/>
        </a:lt1>
        <a:dk2>
          <a:srgbClr val="660033"/>
        </a:dk2>
        <a:lt2>
          <a:srgbClr val="FFFFFF"/>
        </a:lt2>
        <a:accent1>
          <a:srgbClr val="FF9900"/>
        </a:accent1>
        <a:accent2>
          <a:srgbClr val="CC3300"/>
        </a:accent2>
        <a:accent3>
          <a:srgbClr val="B8AAAD"/>
        </a:accent3>
        <a:accent4>
          <a:srgbClr val="DADADA"/>
        </a:accent4>
        <a:accent5>
          <a:srgbClr val="FFCAAA"/>
        </a:accent5>
        <a:accent6>
          <a:srgbClr val="B92D00"/>
        </a:accent6>
        <a:hlink>
          <a:srgbClr val="FFCC00"/>
        </a:hlink>
        <a:folHlink>
          <a:srgbClr val="FFCC99"/>
        </a:folHlink>
      </a:clrScheme>
      <a:clrMap bg1="dk2" tx1="lt1" bg2="dk1" tx2="lt2" accent1="accent1" accent2="accent2" accent3="accent3" accent4="accent4" accent5="accent5" accent6="accent6" hlink="hlink" folHlink="folHlink"/>
    </a:extraClrScheme>
    <a:extraClrScheme>
      <a:clrScheme name="Капсулы 8">
        <a:dk1>
          <a:srgbClr val="FF0000"/>
        </a:dk1>
        <a:lt1>
          <a:srgbClr val="FFFFFF"/>
        </a:lt1>
        <a:dk2>
          <a:srgbClr val="000000"/>
        </a:dk2>
        <a:lt2>
          <a:srgbClr val="FFFFFF"/>
        </a:lt2>
        <a:accent1>
          <a:srgbClr val="FFCC00"/>
        </a:accent1>
        <a:accent2>
          <a:srgbClr val="CC3300"/>
        </a:accent2>
        <a:accent3>
          <a:srgbClr val="AAAAAA"/>
        </a:accent3>
        <a:accent4>
          <a:srgbClr val="DADADA"/>
        </a:accent4>
        <a:accent5>
          <a:srgbClr val="FFE2AA"/>
        </a:accent5>
        <a:accent6>
          <a:srgbClr val="B92D00"/>
        </a:accent6>
        <a:hlink>
          <a:srgbClr val="FF6600"/>
        </a:hlink>
        <a:folHlink>
          <a:srgbClr val="FF7C8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5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6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7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8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9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0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1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2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13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14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15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16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17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18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19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2.xml><?xml version="1.0" encoding="utf-8"?>
<a:theme xmlns:a="http://schemas.openxmlformats.org/drawingml/2006/main" name="20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21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4.xml><?xml version="1.0" encoding="utf-8"?>
<a:theme xmlns:a="http://schemas.openxmlformats.org/drawingml/2006/main" name="22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23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24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25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26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27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0.xml><?xml version="1.0" encoding="utf-8"?>
<a:theme xmlns:a="http://schemas.openxmlformats.org/drawingml/2006/main" name="28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1.xml><?xml version="1.0" encoding="utf-8"?>
<a:theme xmlns:a="http://schemas.openxmlformats.org/drawingml/2006/main" name="29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2.xml><?xml version="1.0" encoding="utf-8"?>
<a:theme xmlns:a="http://schemas.openxmlformats.org/drawingml/2006/main" name="30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3.xml><?xml version="1.0" encoding="utf-8"?>
<a:theme xmlns:a="http://schemas.openxmlformats.org/drawingml/2006/main" name="31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4.xml><?xml version="1.0" encoding="utf-8"?>
<a:theme xmlns:a="http://schemas.openxmlformats.org/drawingml/2006/main" name="32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33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6.xml><?xml version="1.0" encoding="utf-8"?>
<a:theme xmlns:a="http://schemas.openxmlformats.org/drawingml/2006/main" name="34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7.xml><?xml version="1.0" encoding="utf-8"?>
<a:theme xmlns:a="http://schemas.openxmlformats.org/drawingml/2006/main" name="35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8.xml><?xml version="1.0" encoding="utf-8"?>
<a:theme xmlns:a="http://schemas.openxmlformats.org/drawingml/2006/main" name="36_Специальное оформление">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9.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Capsules</Template>
  <TotalTime>1856</TotalTime>
  <Words>2220</Words>
  <Application>Microsoft Office PowerPoint</Application>
  <PresentationFormat>Экран (4:3)</PresentationFormat>
  <Paragraphs>205</Paragraphs>
  <Slides>58</Slides>
  <Notes>37</Notes>
  <HiddenSlides>0</HiddenSlides>
  <MMClips>0</MMClips>
  <ScaleCrop>false</ScaleCrop>
  <HeadingPairs>
    <vt:vector size="6" baseType="variant">
      <vt:variant>
        <vt:lpstr>Использованные шрифты</vt:lpstr>
      </vt:variant>
      <vt:variant>
        <vt:i4>7</vt:i4>
      </vt:variant>
      <vt:variant>
        <vt:lpstr>Тема</vt:lpstr>
      </vt:variant>
      <vt:variant>
        <vt:i4>38</vt:i4>
      </vt:variant>
      <vt:variant>
        <vt:lpstr>Заголовки слайдов</vt:lpstr>
      </vt:variant>
      <vt:variant>
        <vt:i4>58</vt:i4>
      </vt:variant>
    </vt:vector>
  </HeadingPairs>
  <TitlesOfParts>
    <vt:vector size="103" baseType="lpstr">
      <vt:lpstr>Arial</vt:lpstr>
      <vt:lpstr>Arial Black</vt:lpstr>
      <vt:lpstr>Calibri</vt:lpstr>
      <vt:lpstr>Courier New</vt:lpstr>
      <vt:lpstr>Times New Roman</vt:lpstr>
      <vt:lpstr>Trebuchet MS</vt:lpstr>
      <vt:lpstr>Wingdings</vt:lpstr>
      <vt:lpstr>Капсулы</vt:lpstr>
      <vt:lpstr>Специальное оформление</vt:lpstr>
      <vt:lpstr>1_Специальное оформление</vt:lpstr>
      <vt:lpstr>2_Специальное оформление</vt:lpstr>
      <vt:lpstr>3_Специальное оформление</vt:lpstr>
      <vt:lpstr>4_Специальное оформление</vt:lpstr>
      <vt:lpstr>5_Специальное оформление</vt:lpstr>
      <vt:lpstr>6_Специальное оформление</vt:lpstr>
      <vt:lpstr>7_Специальное оформление</vt:lpstr>
      <vt:lpstr>8_Специальное оформление</vt:lpstr>
      <vt:lpstr>9_Специальное оформление</vt:lpstr>
      <vt:lpstr>10_Специальное оформление</vt:lpstr>
      <vt:lpstr>11_Специальное оформление</vt:lpstr>
      <vt:lpstr>12_Специальное оформление</vt:lpstr>
      <vt:lpstr>13_Специальное оформление</vt:lpstr>
      <vt:lpstr>14_Специальное оформление</vt:lpstr>
      <vt:lpstr>15_Специальное оформление</vt:lpstr>
      <vt:lpstr>16_Специальное оформление</vt:lpstr>
      <vt:lpstr>17_Специальное оформление</vt:lpstr>
      <vt:lpstr>18_Специальное оформление</vt:lpstr>
      <vt:lpstr>19_Специальное оформление</vt:lpstr>
      <vt:lpstr>20_Специальное оформление</vt:lpstr>
      <vt:lpstr>21_Специальное оформление</vt:lpstr>
      <vt:lpstr>22_Специальное оформление</vt:lpstr>
      <vt:lpstr>23_Специальное оформление</vt:lpstr>
      <vt:lpstr>24_Специальное оформление</vt:lpstr>
      <vt:lpstr>25_Специальное оформление</vt:lpstr>
      <vt:lpstr>26_Специальное оформление</vt:lpstr>
      <vt:lpstr>27_Специальное оформление</vt:lpstr>
      <vt:lpstr>28_Специальное оформление</vt:lpstr>
      <vt:lpstr>29_Специальное оформление</vt:lpstr>
      <vt:lpstr>30_Специальное оформление</vt:lpstr>
      <vt:lpstr>31_Специальное оформление</vt:lpstr>
      <vt:lpstr>32_Специальное оформление</vt:lpstr>
      <vt:lpstr>33_Специальное оформление</vt:lpstr>
      <vt:lpstr>34_Специальное оформление</vt:lpstr>
      <vt:lpstr>35_Специальное оформление</vt:lpstr>
      <vt:lpstr>36_Специальное оформление</vt:lpstr>
      <vt:lpstr>Одеський національний медичний університет Кафедра внутрішньої медицини №1</vt:lpstr>
      <vt:lpstr>Поняття пухлини і місце гемобластозів серед інших типів пухлин</vt:lpstr>
      <vt:lpstr>Гемобластози</vt:lpstr>
      <vt:lpstr>Гемобластози: етіологія</vt:lpstr>
      <vt:lpstr>Гемобластози: етіологія</vt:lpstr>
      <vt:lpstr>Гемобластози: фактори ризику</vt:lpstr>
      <vt:lpstr>Сучасна класифікація лімфом</vt:lpstr>
      <vt:lpstr>Сучасна класифікація лімфом (продовження)</vt:lpstr>
      <vt:lpstr>Відмінності ХЛ від НХЛ</vt:lpstr>
      <vt:lpstr>Лімфогранулематоз</vt:lpstr>
      <vt:lpstr>Лімфогранулематоз</vt:lpstr>
      <vt:lpstr>Етіологія і епідеміологія </vt:lpstr>
      <vt:lpstr>Стадії лімфогранулематозу</vt:lpstr>
      <vt:lpstr>Стадії захворювання лімфогранулематозом</vt:lpstr>
      <vt:lpstr>Стадії захворювання лімфогранулематозом</vt:lpstr>
      <vt:lpstr>Презентация PowerPoint</vt:lpstr>
      <vt:lpstr>Лімфогранулематоз</vt:lpstr>
      <vt:lpstr>Клітини Ріда-Штернберга</vt:lpstr>
      <vt:lpstr>Гістологічні типи ЛГМ</vt:lpstr>
      <vt:lpstr>Гістологічні типи ЛГМ</vt:lpstr>
      <vt:lpstr>Гістологічні типи ЛГМ</vt:lpstr>
      <vt:lpstr>Гістологічні типи ЛГМ</vt:lpstr>
      <vt:lpstr>  Симптоми, клінічна картина </vt:lpstr>
      <vt:lpstr>Далі спостерігається прогресуюче збільшення л/вузлів різних ділянок</vt:lpstr>
      <vt:lpstr>Подряпини шкіри у хворого на ЛГМ</vt:lpstr>
      <vt:lpstr>Симптоми, клінічна картина Ураження органів і систем</vt:lpstr>
      <vt:lpstr>Симптоми, клінічна картина Ураження селезінки при ЛГМ</vt:lpstr>
      <vt:lpstr>Симптоми, клінічна картина</vt:lpstr>
      <vt:lpstr>Рентегнограма і КТ у хворого на ЛГМ  Розширення тіні середостіння більш ніж на ⅓ діаметра грудної клітки в її найширшому місці</vt:lpstr>
      <vt:lpstr>Медіастинальна форма ЛГМ</vt:lpstr>
      <vt:lpstr>Ультразвукове обстеження</vt:lpstr>
      <vt:lpstr>Лімфогранулематоз</vt:lpstr>
      <vt:lpstr>Лікування лімфогранулематозу</vt:lpstr>
      <vt:lpstr>Лікування лімфогранулематозу</vt:lpstr>
      <vt:lpstr>Встановлення порту під шкірою для тривалої хіміотерапії</vt:lpstr>
      <vt:lpstr>Неходжкінські лімфоми</vt:lpstr>
      <vt:lpstr>Неходжкінські лімфоми</vt:lpstr>
      <vt:lpstr>Неходжкінські лімфоми (загальна характеристика)</vt:lpstr>
      <vt:lpstr>Epidemiology</vt:lpstr>
      <vt:lpstr>Стадіювання неходжкінських лімфом відповідає системі Ann-Arbor у модифікації Costwolds:</vt:lpstr>
      <vt:lpstr>Неходжкінська лімфома</vt:lpstr>
      <vt:lpstr>Лімфома Беркітта</vt:lpstr>
      <vt:lpstr>Лімфома Беркіта</vt:lpstr>
      <vt:lpstr>Лімфома Беркіта</vt:lpstr>
      <vt:lpstr>Лікування НХЛ</vt:lpstr>
      <vt:lpstr>Лікування НХЛ</vt:lpstr>
      <vt:lpstr>Лікування НХЛ</vt:lpstr>
      <vt:lpstr>Парапротеїнемічні лейкози</vt:lpstr>
      <vt:lpstr>Загальні ознаки парапротеїнемічних лейкозів</vt:lpstr>
      <vt:lpstr>Мієломна хвороба</vt:lpstr>
      <vt:lpstr>Мієломна хвороба</vt:lpstr>
      <vt:lpstr>Патологічна анатомія мієломної хвороби</vt:lpstr>
      <vt:lpstr>Мієломна хвороба (рентгенограма черепа)</vt:lpstr>
      <vt:lpstr>Мієломна хвороба (череп хворого)</vt:lpstr>
      <vt:lpstr>Мієломна хвороба (гістологічна картина)</vt:lpstr>
      <vt:lpstr>Лікування мієломної хвороби</vt:lpstr>
      <vt:lpstr>Лікування мієломної хвороби</vt:lpstr>
      <vt:lpstr>Лікування мієломної хвороби</vt:lpstr>
    </vt:vector>
  </TitlesOfParts>
  <Company>Oncology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vnutrimed1</dc:creator>
  <cp:lastModifiedBy>Олена</cp:lastModifiedBy>
  <cp:revision>37</cp:revision>
  <dcterms:created xsi:type="dcterms:W3CDTF">2008-01-25T12:09:16Z</dcterms:created>
  <dcterms:modified xsi:type="dcterms:W3CDTF">2023-09-25T11:44:52Z</dcterms:modified>
</cp:coreProperties>
</file>