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4.xml"/><Relationship Id="rId59" Type="http://schemas.openxmlformats.org/officeDocument/2006/relationships/presProps" Target="presProps.xml"/><Relationship Id="rId58" Type="http://schemas.openxmlformats.org/officeDocument/2006/relationships/handoutMaster" Target="handoutMasters/handoutMaster1.xml"/><Relationship Id="rId57" Type="http://schemas.openxmlformats.org/officeDocument/2006/relationships/notesMaster" Target="notesMasters/notesMaster1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1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wmf"/><Relationship Id="rId1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wmf"/><Relationship Id="rId1" Type="http://schemas.openxmlformats.org/officeDocument/2006/relationships/oleObject" Target="../embeddings/oleObject28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wmf"/><Relationship Id="rId1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wmf"/><Relationship Id="rId1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wmf"/><Relationship Id="rId1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wmf"/><Relationship Id="rId1" Type="http://schemas.openxmlformats.org/officeDocument/2006/relationships/oleObject" Target="../embeddings/oleObject33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wmf"/><Relationship Id="rId1" Type="http://schemas.openxmlformats.org/officeDocument/2006/relationships/oleObject" Target="../embeddings/oleObject34.bin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wmf"/><Relationship Id="rId1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wmf"/><Relationship Id="rId1" Type="http://schemas.openxmlformats.org/officeDocument/2006/relationships/oleObject" Target="../embeddings/oleObject36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wmf"/><Relationship Id="rId1" Type="http://schemas.openxmlformats.org/officeDocument/2006/relationships/oleObject" Target="../embeddings/oleObject37.bin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wmf"/><Relationship Id="rId1" Type="http://schemas.openxmlformats.org/officeDocument/2006/relationships/oleObject" Target="../embeddings/oleObject38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wmf"/><Relationship Id="rId1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wmf"/><Relationship Id="rId1" Type="http://schemas.openxmlformats.org/officeDocument/2006/relationships/oleObject" Target="../embeddings/oleObject40.bin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wmf"/><Relationship Id="rId1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wmf"/><Relationship Id="rId1" Type="http://schemas.openxmlformats.org/officeDocument/2006/relationships/oleObject" Target="../embeddings/oleObject42.bin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wmf"/><Relationship Id="rId1" Type="http://schemas.openxmlformats.org/officeDocument/2006/relationships/oleObject" Target="../embeddings/oleObject4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wmf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wmf"/><Relationship Id="rId1" Type="http://schemas.openxmlformats.org/officeDocument/2006/relationships/oleObject" Target="../embeddings/oleObject44.bin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wmf"/><Relationship Id="rId1" Type="http://schemas.openxmlformats.org/officeDocument/2006/relationships/oleObject" Target="../embeddings/oleObject45.bin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wmf"/><Relationship Id="rId1" Type="http://schemas.openxmlformats.org/officeDocument/2006/relationships/oleObject" Target="../embeddings/oleObject46.bin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wmf"/><Relationship Id="rId1" Type="http://schemas.openxmlformats.org/officeDocument/2006/relationships/oleObject" Target="../embeddings/oleObject47.bin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wmf"/><Relationship Id="rId1" Type="http://schemas.openxmlformats.org/officeDocument/2006/relationships/oleObject" Target="../embeddings/oleObject48.bin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wmf"/><Relationship Id="rId1" Type="http://schemas.openxmlformats.org/officeDocument/2006/relationships/oleObject" Target="../embeddings/oleObject49.bin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wmf"/><Relationship Id="rId1" Type="http://schemas.openxmlformats.org/officeDocument/2006/relationships/oleObject" Target="../embeddings/oleObject50.bin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wmf"/><Relationship Id="rId1" Type="http://schemas.openxmlformats.org/officeDocument/2006/relationships/oleObject" Target="../embeddings/oleObject51.bin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wmf"/><Relationship Id="rId1" Type="http://schemas.openxmlformats.org/officeDocument/2006/relationships/oleObject" Target="../embeddings/oleObject52.bin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wmf"/><Relationship Id="rId1" Type="http://schemas.openxmlformats.org/officeDocument/2006/relationships/oleObject" Target="../embeddings/oleObject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3870" y="95885"/>
            <a:ext cx="9144000" cy="76200"/>
          </a:xfrm>
        </p:spPr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38760"/>
            <a:ext cx="9144000" cy="5967730"/>
          </a:xfrm>
        </p:spPr>
        <p:txBody>
          <a:bodyPr/>
          <a:p>
            <a:endParaRPr lang="ru-RU" altLang="en-US"/>
          </a:p>
        </p:txBody>
      </p:sp>
      <p:graphicFrame>
        <p:nvGraphicFramePr>
          <p:cNvPr id="5" name="Объект 4"/>
          <p:cNvGraphicFramePr/>
          <p:nvPr/>
        </p:nvGraphicFramePr>
        <p:xfrm>
          <a:off x="2569845" y="736600"/>
          <a:ext cx="8098155" cy="5469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11144250" imgH="7334250" progId="Paint.Picture">
                  <p:embed/>
                </p:oleObj>
              </mc:Choice>
              <mc:Fallback>
                <p:oleObj name="" r:id="rId1" imgW="11144250" imgH="7334250" progId="Paint.Picture">
                  <p:embed/>
                  <p:pic>
                    <p:nvPicPr>
                      <p:cNvPr id="0" name="Изображение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69845" y="736600"/>
                        <a:ext cx="8098155" cy="5469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27635"/>
          </a:xfrm>
        </p:spPr>
        <p:txBody>
          <a:bodyPr>
            <a:normAutofit fontScale="90000"/>
          </a:bodyPr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945005" y="589915"/>
          <a:ext cx="7920355" cy="5587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11153775" imgH="7867650" progId="Paint.Picture">
                  <p:embed/>
                </p:oleObj>
              </mc:Choice>
              <mc:Fallback>
                <p:oleObj name="" r:id="rId1" imgW="11153775" imgH="7867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45005" y="589915"/>
                        <a:ext cx="7920355" cy="5587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540000" y="1252855"/>
          <a:ext cx="672973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001125" imgH="5819775" progId="Paint.Picture">
                  <p:embed/>
                </p:oleObj>
              </mc:Choice>
              <mc:Fallback>
                <p:oleObj name="" r:id="rId1" imgW="9001125" imgH="58197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40000" y="1252855"/>
                        <a:ext cx="672973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599055" y="953135"/>
          <a:ext cx="649732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258300" imgH="6200775" progId="Paint.Picture">
                  <p:embed/>
                </p:oleObj>
              </mc:Choice>
              <mc:Fallback>
                <p:oleObj name="" r:id="rId1" imgW="9258300" imgH="62007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99055" y="953135"/>
                        <a:ext cx="649732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75280" y="1145540"/>
          <a:ext cx="60598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953500" imgH="6429375" progId="Paint.Picture">
                  <p:embed/>
                </p:oleObj>
              </mc:Choice>
              <mc:Fallback>
                <p:oleObj name="" r:id="rId1" imgW="8953500" imgH="6429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75280" y="1145540"/>
                        <a:ext cx="60598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548890" y="895350"/>
          <a:ext cx="65004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248775" imgH="6191250" progId="Paint.Picture">
                  <p:embed/>
                </p:oleObj>
              </mc:Choice>
              <mc:Fallback>
                <p:oleObj name="" r:id="rId1" imgW="9248775" imgH="61912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48890" y="895350"/>
                        <a:ext cx="65004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43555" y="1050290"/>
          <a:ext cx="54127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820025" imgH="6286500" progId="Paint.Picture">
                  <p:embed/>
                </p:oleObj>
              </mc:Choice>
              <mc:Fallback>
                <p:oleObj name="" r:id="rId1" imgW="7820025" imgH="62865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3555" y="1050290"/>
                        <a:ext cx="54127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33725" y="982345"/>
          <a:ext cx="55429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219950" imgH="5667375" progId="Paint.Picture">
                  <p:embed/>
                </p:oleObj>
              </mc:Choice>
              <mc:Fallback>
                <p:oleObj name="" r:id="rId1" imgW="7219950" imgH="5667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33725" y="982345"/>
                        <a:ext cx="55429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27020" y="895350"/>
          <a:ext cx="58654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34325" imgH="5886450" progId="Paint.Picture">
                  <p:embed/>
                </p:oleObj>
              </mc:Choice>
              <mc:Fallback>
                <p:oleObj name="" r:id="rId1" imgW="7934325" imgH="58864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27020" y="895350"/>
                        <a:ext cx="58654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736850" y="1002030"/>
          <a:ext cx="63373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905875" imgH="6115050" progId="Paint.Picture">
                  <p:embed/>
                </p:oleObj>
              </mc:Choice>
              <mc:Fallback>
                <p:oleObj name="" r:id="rId1" imgW="8905875" imgH="61150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36850" y="1002030"/>
                        <a:ext cx="63373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45765" y="827405"/>
          <a:ext cx="591883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667750" imgH="6372225" progId="Paint.Picture">
                  <p:embed/>
                </p:oleObj>
              </mc:Choice>
              <mc:Fallback>
                <p:oleObj name="" r:id="rId1" imgW="8667750" imgH="63722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45765" y="827405"/>
                        <a:ext cx="591883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56890" y="924560"/>
          <a:ext cx="56959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229600" imgH="6286500" progId="Paint.Picture">
                  <p:embed/>
                </p:oleObj>
              </mc:Choice>
              <mc:Fallback>
                <p:oleObj name="" r:id="rId1" imgW="8229600" imgH="62865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6890" y="924560"/>
                        <a:ext cx="56959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28315" y="876300"/>
          <a:ext cx="561721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29575" imgH="6219825" progId="Paint.Picture">
                  <p:embed/>
                </p:oleObj>
              </mc:Choice>
              <mc:Fallback>
                <p:oleObj name="" r:id="rId1" imgW="8029575" imgH="62198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28315" y="876300"/>
                        <a:ext cx="561721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10840" y="875665"/>
          <a:ext cx="59880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467725" imgH="6153150" progId="Paint.Picture">
                  <p:embed/>
                </p:oleObj>
              </mc:Choice>
              <mc:Fallback>
                <p:oleObj name="" r:id="rId1" imgW="8467725" imgH="61531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10840" y="875665"/>
                        <a:ext cx="59880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802255" y="1021080"/>
          <a:ext cx="64573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505700" imgH="5057775" progId="Paint.Picture">
                  <p:embed/>
                </p:oleObj>
              </mc:Choice>
              <mc:Fallback>
                <p:oleObj name="" r:id="rId1" imgW="7505700" imgH="50577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02255" y="1021080"/>
                        <a:ext cx="64573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0065" y="953770"/>
          <a:ext cx="56896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896225" imgH="6038850" progId="Paint.Picture">
                  <p:embed/>
                </p:oleObj>
              </mc:Choice>
              <mc:Fallback>
                <p:oleObj name="" r:id="rId1" imgW="7896225" imgH="6038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0065" y="953770"/>
                        <a:ext cx="56896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628265" y="691515"/>
          <a:ext cx="61652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91500" imgH="5781675" progId="Paint.Picture">
                  <p:embed/>
                </p:oleObj>
              </mc:Choice>
              <mc:Fallback>
                <p:oleObj name="" r:id="rId1" imgW="8191500" imgH="57816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28265" y="691515"/>
                        <a:ext cx="61652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703830" y="904875"/>
          <a:ext cx="640207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296275" imgH="5638800" progId="Paint.Picture">
                  <p:embed/>
                </p:oleObj>
              </mc:Choice>
              <mc:Fallback>
                <p:oleObj name="" r:id="rId1" imgW="8296275" imgH="5638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03830" y="904875"/>
                        <a:ext cx="640207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692275" y="856615"/>
          <a:ext cx="84251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277350" imgH="4791075" progId="Paint.Picture">
                  <p:embed/>
                </p:oleObj>
              </mc:Choice>
              <mc:Fallback>
                <p:oleObj name="" r:id="rId1" imgW="9277350" imgH="47910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92275" y="856615"/>
                        <a:ext cx="84251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48635" y="1021080"/>
          <a:ext cx="57124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53400" imgH="6210300" progId="Paint.Picture">
                  <p:embed/>
                </p:oleObj>
              </mc:Choice>
              <mc:Fallback>
                <p:oleObj name="" r:id="rId1" imgW="8153400" imgH="62103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635" y="1021080"/>
                        <a:ext cx="57124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91180" y="1040765"/>
          <a:ext cx="56280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20050" imgH="6200775" progId="Paint.Picture">
                  <p:embed/>
                </p:oleObj>
              </mc:Choice>
              <mc:Fallback>
                <p:oleObj name="" r:id="rId1" imgW="8020050" imgH="62007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91180" y="1040765"/>
                        <a:ext cx="56280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31185" y="749935"/>
          <a:ext cx="56642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72425" imgH="6124575" progId="Paint.Picture">
                  <p:embed/>
                </p:oleObj>
              </mc:Choice>
              <mc:Fallback>
                <p:oleObj name="" r:id="rId1" imgW="7972425" imgH="61245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31185" y="749935"/>
                        <a:ext cx="56642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31160" y="759460"/>
          <a:ext cx="594804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515350" imgH="6229350" progId="Paint.Picture">
                  <p:embed/>
                </p:oleObj>
              </mc:Choice>
              <mc:Fallback>
                <p:oleObj name="" r:id="rId1" imgW="8515350" imgH="62293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31160" y="759460"/>
                        <a:ext cx="594804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6" name="Замещающее содержимое 5"/>
          <p:cNvGraphicFramePr>
            <a:graphicFrameLocks noChangeAspect="1"/>
          </p:cNvGraphicFramePr>
          <p:nvPr>
            <p:ph idx="1"/>
          </p:nvPr>
        </p:nvGraphicFramePr>
        <p:xfrm>
          <a:off x="3148965" y="962660"/>
          <a:ext cx="533781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7419975" imgH="6048375" progId="Paint.Picture">
                  <p:embed/>
                </p:oleObj>
              </mc:Choice>
              <mc:Fallback>
                <p:oleObj name="" r:id="rId1" imgW="7419975" imgH="6048375" progId="Paint.Picture">
                  <p:embed/>
                  <p:pic>
                    <p:nvPicPr>
                      <p:cNvPr id="0" name="Изображение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8965" y="962660"/>
                        <a:ext cx="533781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693670" y="1002030"/>
          <a:ext cx="624713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820150" imgH="6143625" progId="Paint.Picture">
                  <p:embed/>
                </p:oleObj>
              </mc:Choice>
              <mc:Fallback>
                <p:oleObj name="" r:id="rId1" imgW="8820150" imgH="61436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93670" y="1002030"/>
                        <a:ext cx="624713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721610" y="934085"/>
          <a:ext cx="61137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591550" imgH="6115050" progId="Paint.Picture">
                  <p:embed/>
                </p:oleObj>
              </mc:Choice>
              <mc:Fallback>
                <p:oleObj name="" r:id="rId1" imgW="8591550" imgH="61150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21610" y="934085"/>
                        <a:ext cx="61137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53715" y="1166495"/>
          <a:ext cx="57023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677150" imgH="5857875" progId="Paint.Picture">
                  <p:embed/>
                </p:oleObj>
              </mc:Choice>
              <mc:Fallback>
                <p:oleObj name="" r:id="rId1" imgW="7677150" imgH="58578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3715" y="1166495"/>
                        <a:ext cx="57023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2125" y="1011555"/>
          <a:ext cx="57454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48625" imgH="6096000" progId="Paint.Picture">
                  <p:embed/>
                </p:oleObj>
              </mc:Choice>
              <mc:Fallback>
                <p:oleObj name="" r:id="rId1" imgW="8048625" imgH="60960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2125" y="1011555"/>
                        <a:ext cx="57454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50540" y="846455"/>
          <a:ext cx="57086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72425" imgH="6076950" progId="Paint.Picture">
                  <p:embed/>
                </p:oleObj>
              </mc:Choice>
              <mc:Fallback>
                <p:oleObj name="" r:id="rId1" imgW="7972425" imgH="60769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0540" y="846455"/>
                        <a:ext cx="57086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25775" y="943610"/>
          <a:ext cx="57588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67675" imgH="6096000" progId="Paint.Picture">
                  <p:embed/>
                </p:oleObj>
              </mc:Choice>
              <mc:Fallback>
                <p:oleObj name="" r:id="rId1" imgW="8067675" imgH="60960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25775" y="943610"/>
                        <a:ext cx="57588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0220" y="924560"/>
          <a:ext cx="574992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43875" imgH="6162675" progId="Paint.Picture">
                  <p:embed/>
                </p:oleObj>
              </mc:Choice>
              <mc:Fallback>
                <p:oleObj name="" r:id="rId1" imgW="8143875" imgH="61626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0220" y="924560"/>
                        <a:ext cx="574992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919730" y="924560"/>
          <a:ext cx="585470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458200" imgH="6286500" progId="Paint.Picture">
                  <p:embed/>
                </p:oleObj>
              </mc:Choice>
              <mc:Fallback>
                <p:oleObj name="" r:id="rId1" imgW="8458200" imgH="62865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19730" y="924560"/>
                        <a:ext cx="585470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7840" y="1040765"/>
          <a:ext cx="573405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58150" imgH="6115050" progId="Paint.Picture">
                  <p:embed/>
                </p:oleObj>
              </mc:Choice>
              <mc:Fallback>
                <p:oleObj name="" r:id="rId1" imgW="8058150" imgH="61150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7840" y="1040765"/>
                        <a:ext cx="573405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8320" y="836930"/>
          <a:ext cx="58089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62925" imgH="6115050" progId="Paint.Picture">
                  <p:embed/>
                </p:oleObj>
              </mc:Choice>
              <mc:Fallback>
                <p:oleObj name="" r:id="rId1" imgW="8162925" imgH="61150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8320" y="836930"/>
                        <a:ext cx="58089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45460" y="798195"/>
          <a:ext cx="571944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6057900" progId="Paint.Picture">
                  <p:embed/>
                </p:oleObj>
              </mc:Choice>
              <mc:Fallback>
                <p:oleObj name="" r:id="rId1" imgW="7962900" imgH="6057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5460" y="798195"/>
                        <a:ext cx="571944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11805" y="740410"/>
          <a:ext cx="578612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05775" imgH="6096000" progId="Paint.Picture">
                  <p:embed/>
                </p:oleObj>
              </mc:Choice>
              <mc:Fallback>
                <p:oleObj name="" r:id="rId1" imgW="8105775" imgH="60960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1805" y="740410"/>
                        <a:ext cx="578612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519680" y="1098550"/>
          <a:ext cx="70034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24825" imgH="5048250" progId="Paint.Picture">
                  <p:embed/>
                </p:oleObj>
              </mc:Choice>
              <mc:Fallback>
                <p:oleObj name="" r:id="rId1" imgW="8124825" imgH="50482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19680" y="1098550"/>
                        <a:ext cx="70034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40380" y="769620"/>
          <a:ext cx="572897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62900" imgH="6048375" progId="Paint.Picture">
                  <p:embed/>
                </p:oleObj>
              </mc:Choice>
              <mc:Fallback>
                <p:oleObj name="" r:id="rId1" imgW="7962900" imgH="60483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0380" y="769620"/>
                        <a:ext cx="572897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6" name="Замещающее содержимое 5"/>
          <p:cNvGraphicFramePr>
            <a:graphicFrameLocks noChangeAspect="1"/>
          </p:cNvGraphicFramePr>
          <p:nvPr>
            <p:ph idx="1"/>
          </p:nvPr>
        </p:nvGraphicFramePr>
        <p:xfrm>
          <a:off x="3043555" y="982345"/>
          <a:ext cx="572262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8029575" imgH="6105525" progId="Paint.Picture">
                  <p:embed/>
                </p:oleObj>
              </mc:Choice>
              <mc:Fallback>
                <p:oleObj name="" r:id="rId1" imgW="8029575" imgH="6105525" progId="Paint.Picture">
                  <p:embed/>
                  <p:pic>
                    <p:nvPicPr>
                      <p:cNvPr id="0" name="Изображение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3555" y="982345"/>
                        <a:ext cx="572262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5" name="Замещающее содержимое 4"/>
          <p:cNvGraphicFramePr>
            <a:graphicFrameLocks noChangeAspect="1"/>
          </p:cNvGraphicFramePr>
          <p:nvPr>
            <p:ph idx="1"/>
          </p:nvPr>
        </p:nvGraphicFramePr>
        <p:xfrm>
          <a:off x="2883535" y="730250"/>
          <a:ext cx="57334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7981950" imgH="6057900" progId="Paint.Picture">
                  <p:embed/>
                </p:oleObj>
              </mc:Choice>
              <mc:Fallback>
                <p:oleObj name="" r:id="rId1" imgW="7981950" imgH="6057900" progId="Paint.Picture">
                  <p:embed/>
                  <p:pic>
                    <p:nvPicPr>
                      <p:cNvPr id="0" name="Изображение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83535" y="730250"/>
                        <a:ext cx="57334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80715" y="740410"/>
          <a:ext cx="544893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43850" imgH="6343650" progId="Paint.Picture">
                  <p:embed/>
                </p:oleObj>
              </mc:Choice>
              <mc:Fallback>
                <p:oleObj name="" r:id="rId1" imgW="7943850" imgH="63436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80715" y="740410"/>
                        <a:ext cx="544893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369945" y="760095"/>
          <a:ext cx="532320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86725" imgH="6610350" progId="Paint.Picture">
                  <p:embed/>
                </p:oleObj>
              </mc:Choice>
              <mc:Fallback>
                <p:oleObj name="" r:id="rId1" imgW="8086725" imgH="66103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69945" y="760095"/>
                        <a:ext cx="532320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245485" y="885190"/>
          <a:ext cx="557022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81975" imgH="6391275" progId="Paint.Picture">
                  <p:embed/>
                </p:oleObj>
              </mc:Choice>
              <mc:Fallback>
                <p:oleObj name="" r:id="rId1" imgW="8181975" imgH="63912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45485" y="885190"/>
                        <a:ext cx="557022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00400" y="934085"/>
            <a:ext cx="556450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7685" y="885190"/>
          <a:ext cx="56749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372475" imgH="6419850" progId="Paint.Picture">
                  <p:embed/>
                </p:oleObj>
              </mc:Choice>
              <mc:Fallback>
                <p:oleObj name="" r:id="rId1" imgW="8372475" imgH="6419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7685" y="885190"/>
                        <a:ext cx="56749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46425" y="924560"/>
          <a:ext cx="551688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15300" imgH="6400800" progId="Paint.Picture">
                  <p:embed/>
                </p:oleObj>
              </mc:Choice>
              <mc:Fallback>
                <p:oleObj name="" r:id="rId1" imgW="8115300" imgH="64008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6425" y="924560"/>
                        <a:ext cx="551688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200400" y="972820"/>
          <a:ext cx="554545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81975" imgH="6419850" progId="Paint.Picture">
                  <p:embed/>
                </p:oleObj>
              </mc:Choice>
              <mc:Fallback>
                <p:oleObj name="" r:id="rId1" imgW="8181975" imgH="64198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00400" y="972820"/>
                        <a:ext cx="554545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61030" y="866140"/>
          <a:ext cx="566229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81950" imgH="6134100" progId="Paint.Picture">
                  <p:embed/>
                </p:oleObj>
              </mc:Choice>
              <mc:Fallback>
                <p:oleObj name="" r:id="rId1" imgW="7981950" imgH="61341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61030" y="866140"/>
                        <a:ext cx="566229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71495" y="1021080"/>
          <a:ext cx="582231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105775" imgH="6057900" progId="Paint.Picture">
                  <p:embed/>
                </p:oleObj>
              </mc:Choice>
              <mc:Fallback>
                <p:oleObj name="" r:id="rId1" imgW="8105775" imgH="605790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71495" y="1021080"/>
                        <a:ext cx="5822315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134995" y="836930"/>
          <a:ext cx="55397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91475" imgH="6276975" progId="Paint.Picture">
                  <p:embed/>
                </p:oleObj>
              </mc:Choice>
              <mc:Fallback>
                <p:oleObj name="" r:id="rId1" imgW="7991475" imgH="627697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34995" y="836930"/>
                        <a:ext cx="55397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8320" y="875665"/>
          <a:ext cx="567309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972425" imgH="6115050" progId="Paint.Picture">
                  <p:embed/>
                </p:oleObj>
              </mc:Choice>
              <mc:Fallback>
                <p:oleObj name="" r:id="rId1" imgW="7972425" imgH="61150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8320" y="875665"/>
                        <a:ext cx="567309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61970" y="788670"/>
          <a:ext cx="568579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239125" imgH="6305550" progId="Paint.Picture">
                  <p:embed/>
                </p:oleObj>
              </mc:Choice>
              <mc:Fallback>
                <p:oleObj name="" r:id="rId1" imgW="8239125" imgH="6305550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1970" y="788670"/>
                        <a:ext cx="568579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35935" y="1031240"/>
          <a:ext cx="573786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01000" imgH="6067425" progId="Paint.Picture">
                  <p:embed/>
                </p:oleObj>
              </mc:Choice>
              <mc:Fallback>
                <p:oleObj name="" r:id="rId1" imgW="8001000" imgH="60674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5935" y="1031240"/>
                        <a:ext cx="573786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4" name="Замещающее содержимое 3"/>
          <p:cNvGraphicFramePr>
            <a:graphicFrameLocks noChangeAspect="1"/>
          </p:cNvGraphicFramePr>
          <p:nvPr>
            <p:ph idx="1"/>
          </p:nvPr>
        </p:nvGraphicFramePr>
        <p:xfrm>
          <a:off x="3058795" y="817880"/>
          <a:ext cx="5692140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8086725" imgH="6181725" progId="Paint.Picture">
                  <p:embed/>
                </p:oleObj>
              </mc:Choice>
              <mc:Fallback>
                <p:oleObj name="" r:id="rId1" imgW="8086725" imgH="61817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8795" y="817880"/>
                        <a:ext cx="5692140" cy="4351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54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53</vt:i4>
      </vt:variant>
      <vt:variant>
        <vt:lpstr>幻灯片标题</vt:lpstr>
      </vt:variant>
      <vt:variant>
        <vt:i4>54</vt:i4>
      </vt:variant>
    </vt:vector>
  </HeadingPairs>
  <TitlesOfParts>
    <vt:vector size="115" baseType="lpstr">
      <vt:lpstr>Arial</vt:lpstr>
      <vt:lpstr>SimSun</vt:lpstr>
      <vt:lpstr>Wingdings</vt:lpstr>
      <vt:lpstr>Calibri Light</vt:lpstr>
      <vt:lpstr>Arial Unicode MS</vt:lpstr>
      <vt:lpstr>Calibri</vt:lpstr>
      <vt:lpstr>Microsoft YaHei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2</cp:revision>
  <dcterms:created xsi:type="dcterms:W3CDTF">2023-09-28T07:32:39Z</dcterms:created>
  <dcterms:modified xsi:type="dcterms:W3CDTF">2023-09-28T08:32:33Z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1049-12.2.0.13215</vt:lpwstr>
  </property>
  <property fmtid="{D5CDD505-2E9C-101B-9397-08002B2CF9AE}" pid="3" name="ICV">
    <vt:lpwstr>E39C92F629A74168A177C96E5BD48F74_12</vt:lpwstr>
  </property>
</Properties>
</file>