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A184047-F716-4985-8368-653EFF72AED9}" type="slidenum">
              <a:rPr kumimoji="0" lang="en-US" altLang="ru-RU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en-US" alt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7813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41763"/>
            <a:ext cx="53848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A184047-F716-4985-8368-653EFF72AED9}" type="slidenum">
              <a:rPr kumimoji="0" lang="en-US" altLang="ru-RU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en-US" alt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1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wmf"/><Relationship Id="rId1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wmf"/><Relationship Id="rId1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Объект 3"/>
          <p:cNvGraphicFramePr/>
          <p:nvPr/>
        </p:nvGraphicFramePr>
        <p:xfrm>
          <a:off x="1783080" y="1129665"/>
          <a:ext cx="8779510" cy="2573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772525" imgH="2571750" progId="Paint.Picture">
                  <p:embed/>
                </p:oleObj>
              </mc:Choice>
              <mc:Fallback>
                <p:oleObj name="" r:id="rId1" imgW="8772525" imgH="25717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83080" y="1129665"/>
                        <a:ext cx="8779510" cy="2573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70530" y="723265"/>
          <a:ext cx="625030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715375" imgH="6067425" progId="Paint.Picture">
                  <p:embed/>
                </p:oleObj>
              </mc:Choice>
              <mc:Fallback>
                <p:oleObj name="" r:id="rId1" imgW="8715375" imgH="60674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70530" y="723265"/>
                        <a:ext cx="625030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28620" y="1010920"/>
          <a:ext cx="63347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791575" imgH="6038850" progId="Paint.Picture">
                  <p:embed/>
                </p:oleObj>
              </mc:Choice>
              <mc:Fallback>
                <p:oleObj name="" r:id="rId1" imgW="8791575" imgH="60388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28620" y="1010920"/>
                        <a:ext cx="63347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08605" y="847725"/>
          <a:ext cx="61931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648700" imgH="6076950" progId="Paint.Picture">
                  <p:embed/>
                </p:oleObj>
              </mc:Choice>
              <mc:Fallback>
                <p:oleObj name="" r:id="rId1" imgW="8648700" imgH="60769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08605" y="847725"/>
                        <a:ext cx="61931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201545" y="1087755"/>
          <a:ext cx="77044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743950" imgH="5953125" progId="Paint.Picture">
                  <p:embed/>
                </p:oleObj>
              </mc:Choice>
              <mc:Fallback>
                <p:oleObj name="" r:id="rId1" imgW="8743950" imgH="59531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01545" y="1087755"/>
                        <a:ext cx="77044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739900" y="1248410"/>
          <a:ext cx="8582025" cy="383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582025" imgH="3838575" progId="Paint.Picture">
                  <p:embed/>
                </p:oleObj>
              </mc:Choice>
              <mc:Fallback>
                <p:oleObj name="" r:id="rId1" imgW="8582025" imgH="38385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39900" y="1248410"/>
                        <a:ext cx="8582025" cy="383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712595" y="1160145"/>
          <a:ext cx="8191500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91500" imgH="3781425" progId="Paint.Picture">
                  <p:embed/>
                </p:oleObj>
              </mc:Choice>
              <mc:Fallback>
                <p:oleObj name="" r:id="rId1" imgW="8191500" imgH="37814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2595" y="1160145"/>
                        <a:ext cx="8191500" cy="378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239010" y="953135"/>
          <a:ext cx="733234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763000" imgH="5200650" progId="Paint.Picture">
                  <p:embed/>
                </p:oleObj>
              </mc:Choice>
              <mc:Fallback>
                <p:oleObj name="" r:id="rId1" imgW="8763000" imgH="52006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39010" y="953135"/>
                        <a:ext cx="733234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215515" y="856615"/>
          <a:ext cx="749554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696325" imgH="5048250" progId="Paint.Picture">
                  <p:embed/>
                </p:oleObj>
              </mc:Choice>
              <mc:Fallback>
                <p:oleObj name="" r:id="rId1" imgW="8696325" imgH="50482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15515" y="856615"/>
                        <a:ext cx="749554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881120" y="1060450"/>
          <a:ext cx="362140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5200650" imgH="6248400" progId="Paint.Picture">
                  <p:embed/>
                </p:oleObj>
              </mc:Choice>
              <mc:Fallback>
                <p:oleObj name="" r:id="rId1" imgW="5200650" imgH="62484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81120" y="1060450"/>
                        <a:ext cx="362140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87345" y="934085"/>
          <a:ext cx="59182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382000" imgH="6162675" progId="Paint.Picture">
                  <p:embed/>
                </p:oleObj>
              </mc:Choice>
              <mc:Fallback>
                <p:oleObj name="" r:id="rId1" imgW="8382000" imgH="61626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87345" y="934085"/>
                        <a:ext cx="59182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6570" y="778510"/>
          <a:ext cx="573659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810500" imgH="5924550" progId="Paint.Picture">
                  <p:embed/>
                </p:oleObj>
              </mc:Choice>
              <mc:Fallback>
                <p:oleObj name="" r:id="rId1" imgW="7810500" imgH="59245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6570" y="778510"/>
                        <a:ext cx="573659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442335" y="914400"/>
          <a:ext cx="49250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029450" imgH="6210300" progId="Paint.Picture">
                  <p:embed/>
                </p:oleObj>
              </mc:Choice>
              <mc:Fallback>
                <p:oleObj name="" r:id="rId1" imgW="7029450" imgH="62103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42335" y="914400"/>
                        <a:ext cx="49250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01950" y="901700"/>
          <a:ext cx="6219825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219825" imgH="4105275" progId="Paint.Picture">
                  <p:embed/>
                </p:oleObj>
              </mc:Choice>
              <mc:Fallback>
                <p:oleObj name="" r:id="rId1" imgW="6219825" imgH="4105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01950" y="901700"/>
                        <a:ext cx="6219825" cy="410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1970" y="982345"/>
          <a:ext cx="568579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534150" imgH="5000625" progId="Paint.Picture">
                  <p:embed/>
                </p:oleObj>
              </mc:Choice>
              <mc:Fallback>
                <p:oleObj name="" r:id="rId1" imgW="6534150" imgH="50006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1970" y="982345"/>
                        <a:ext cx="568579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233930" y="914400"/>
          <a:ext cx="72059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486775" imgH="5124450" progId="Paint.Picture">
                  <p:embed/>
                </p:oleObj>
              </mc:Choice>
              <mc:Fallback>
                <p:oleObj name="" r:id="rId1" imgW="8486775" imgH="51244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33930" y="914400"/>
                        <a:ext cx="72059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235960" y="847090"/>
          <a:ext cx="533781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677150" imgH="6257925" progId="Paint.Picture">
                  <p:embed/>
                </p:oleObj>
              </mc:Choice>
              <mc:Fallback>
                <p:oleObj name="" r:id="rId1" imgW="7677150" imgH="62579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35960" y="847090"/>
                        <a:ext cx="533781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199640" y="856615"/>
          <a:ext cx="77933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324850" imgH="4648200" progId="Paint.Picture">
                  <p:embed/>
                </p:oleObj>
              </mc:Choice>
              <mc:Fallback>
                <p:oleObj name="" r:id="rId1" imgW="8324850" imgH="46482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99640" y="856615"/>
                        <a:ext cx="77933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096135" y="1357630"/>
          <a:ext cx="7734300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734300" imgH="3600450" progId="Paint.Picture">
                  <p:embed/>
                </p:oleObj>
              </mc:Choice>
              <mc:Fallback>
                <p:oleObj name="" r:id="rId1" imgW="7734300" imgH="36004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96135" y="1357630"/>
                        <a:ext cx="7734300" cy="360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140585" y="1099185"/>
          <a:ext cx="79101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81950" imgH="4391025" progId="Paint.Picture">
                  <p:embed/>
                </p:oleObj>
              </mc:Choice>
              <mc:Fallback>
                <p:oleObj name="" r:id="rId1" imgW="7981950" imgH="43910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40585" y="1099185"/>
                        <a:ext cx="79101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924685" y="934085"/>
          <a:ext cx="79603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277225" imgH="4524375" progId="Paint.Picture">
                  <p:embed/>
                </p:oleObj>
              </mc:Choice>
              <mc:Fallback>
                <p:oleObj name="" r:id="rId1" imgW="8277225" imgH="45243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24685" y="934085"/>
                        <a:ext cx="79603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42895" y="923925"/>
          <a:ext cx="59880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43850" imgH="5772150" progId="Paint.Picture">
                  <p:embed/>
                </p:oleObj>
              </mc:Choice>
              <mc:Fallback>
                <p:oleObj name="" r:id="rId1" imgW="7943850" imgH="57721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42895" y="923925"/>
                        <a:ext cx="59880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461895" y="914400"/>
          <a:ext cx="70205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267700" imgH="5124450" progId="Paint.Picture">
                  <p:embed/>
                </p:oleObj>
              </mc:Choice>
              <mc:Fallback>
                <p:oleObj name="" r:id="rId1" imgW="8267700" imgH="51244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61895" y="914400"/>
                        <a:ext cx="70205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090420" y="1140460"/>
          <a:ext cx="762952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629525" imgH="3781425" progId="Paint.Picture">
                  <p:embed/>
                </p:oleObj>
              </mc:Choice>
              <mc:Fallback>
                <p:oleObj name="" r:id="rId1" imgW="7629525" imgH="37814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90420" y="1140460"/>
                        <a:ext cx="7629525" cy="378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928495" y="1251585"/>
          <a:ext cx="8334375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334375" imgH="3114675" progId="Paint.Picture">
                  <p:embed/>
                </p:oleObj>
              </mc:Choice>
              <mc:Fallback>
                <p:oleObj name="" r:id="rId1" imgW="8334375" imgH="31146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28495" y="1251585"/>
                        <a:ext cx="8334375" cy="311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667000" y="1115695"/>
          <a:ext cx="6477000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477000" imgH="3619500" progId="Paint.Picture">
                  <p:embed/>
                </p:oleObj>
              </mc:Choice>
              <mc:Fallback>
                <p:oleObj name="" r:id="rId1" imgW="6477000" imgH="36195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67000" y="1115695"/>
                        <a:ext cx="6477000" cy="361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65450" y="1098550"/>
          <a:ext cx="587883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467725" imgH="6267450" progId="Paint.Picture">
                  <p:embed/>
                </p:oleObj>
              </mc:Choice>
              <mc:Fallback>
                <p:oleObj name="" r:id="rId1" imgW="8467725" imgH="62674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65450" y="1098550"/>
                        <a:ext cx="587883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27</vt:i4>
      </vt:variant>
      <vt:variant>
        <vt:lpstr>幻灯片标题</vt:lpstr>
      </vt:variant>
      <vt:variant>
        <vt:i4>27</vt:i4>
      </vt:variant>
    </vt:vector>
  </HeadingPairs>
  <TitlesOfParts>
    <vt:vector size="62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4</cp:revision>
  <dcterms:created xsi:type="dcterms:W3CDTF">2023-09-27T08:05:00Z</dcterms:created>
  <dcterms:modified xsi:type="dcterms:W3CDTF">2023-09-28T09:21:27Z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1049-12.2.0.13215</vt:lpwstr>
  </property>
  <property fmtid="{D5CDD505-2E9C-101B-9397-08002B2CF9AE}" pid="3" name="ICV">
    <vt:lpwstr>7F5C6940773F4778B7D596051BD004BE_12</vt:lpwstr>
  </property>
</Properties>
</file>