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1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wmf"/><Relationship Id="rId1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wmf"/><Relationship Id="rId1" Type="http://schemas.openxmlformats.org/officeDocument/2006/relationships/oleObject" Target="../embeddings/oleObject28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wmf"/><Relationship Id="rId1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wmf"/><Relationship Id="rId1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wmf"/><Relationship Id="rId1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wmf"/><Relationship Id="rId1" Type="http://schemas.openxmlformats.org/officeDocument/2006/relationships/oleObject" Target="../embeddings/oleObject33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wmf"/><Relationship Id="rId1" Type="http://schemas.openxmlformats.org/officeDocument/2006/relationships/oleObject" Target="../embeddings/oleObject34.bin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wmf"/><Relationship Id="rId1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wmf"/><Relationship Id="rId1" Type="http://schemas.openxmlformats.org/officeDocument/2006/relationships/oleObject" Target="../embeddings/oleObject36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wmf"/><Relationship Id="rId1" Type="http://schemas.openxmlformats.org/officeDocument/2006/relationships/oleObject" Target="../embeddings/oleObject37.bin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wmf"/><Relationship Id="rId1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Объект 3"/>
          <p:cNvGraphicFramePr/>
          <p:nvPr/>
        </p:nvGraphicFramePr>
        <p:xfrm>
          <a:off x="1524635" y="596265"/>
          <a:ext cx="9026525" cy="519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524625" imgH="3343275" progId="Paint.Picture">
                  <p:embed/>
                </p:oleObj>
              </mc:Choice>
              <mc:Fallback>
                <p:oleObj name="" r:id="rId1" imgW="6524625" imgH="3343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635" y="596265"/>
                        <a:ext cx="9026525" cy="5193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533015" y="1035685"/>
          <a:ext cx="67437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5162550" progId="Paint.Picture">
                  <p:embed/>
                </p:oleObj>
              </mc:Choice>
              <mc:Fallback>
                <p:oleObj name="" r:id="rId1" imgW="8001000" imgH="51625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33015" y="1035685"/>
                        <a:ext cx="67437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29890" y="1179195"/>
          <a:ext cx="59499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48625" imgH="5886450" progId="Paint.Picture">
                  <p:embed/>
                </p:oleObj>
              </mc:Choice>
              <mc:Fallback>
                <p:oleObj name="" r:id="rId1" imgW="8048625" imgH="5886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29890" y="1179195"/>
                        <a:ext cx="59499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04795" y="891540"/>
          <a:ext cx="657987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10525" imgH="6019800" progId="Paint.Picture">
                  <p:embed/>
                </p:oleObj>
              </mc:Choice>
              <mc:Fallback>
                <p:oleObj name="" r:id="rId1" imgW="8010525" imgH="6019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04795" y="891540"/>
                        <a:ext cx="657987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8155" y="1035050"/>
          <a:ext cx="675957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29325" progId="Paint.Picture">
                  <p:embed/>
                </p:oleObj>
              </mc:Choice>
              <mc:Fallback>
                <p:oleObj name="" r:id="rId1" imgW="8001000" imgH="60293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8155" y="1035050"/>
                        <a:ext cx="675957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4665" y="871220"/>
          <a:ext cx="57404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6057900" progId="Paint.Picture">
                  <p:embed/>
                </p:oleObj>
              </mc:Choice>
              <mc:Fallback>
                <p:oleObj name="" r:id="rId1" imgW="7991475" imgH="6057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4665" y="871220"/>
                        <a:ext cx="57404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19095" y="984885"/>
          <a:ext cx="576516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38850" progId="Paint.Picture">
                  <p:embed/>
                </p:oleObj>
              </mc:Choice>
              <mc:Fallback>
                <p:oleObj name="" r:id="rId1" imgW="8001000" imgH="6038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19095" y="984885"/>
                        <a:ext cx="576516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02915" y="974090"/>
          <a:ext cx="58039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29575" imgH="6019800" progId="Paint.Picture">
                  <p:embed/>
                </p:oleObj>
              </mc:Choice>
              <mc:Fallback>
                <p:oleObj name="" r:id="rId1" imgW="8029575" imgH="6019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02915" y="974090"/>
                        <a:ext cx="58039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01010" y="880745"/>
          <a:ext cx="580834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10525" imgH="6000750" progId="Paint.Picture">
                  <p:embed/>
                </p:oleObj>
              </mc:Choice>
              <mc:Fallback>
                <p:oleObj name="" r:id="rId1" imgW="8010525" imgH="6000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01010" y="880745"/>
                        <a:ext cx="580834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18460" y="1130300"/>
          <a:ext cx="576516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6010275" progId="Paint.Picture">
                  <p:embed/>
                </p:oleObj>
              </mc:Choice>
              <mc:Fallback>
                <p:oleObj name="" r:id="rId1" imgW="7962900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18460" y="1130300"/>
                        <a:ext cx="576516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25445" y="953135"/>
          <a:ext cx="579247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10275" progId="Paint.Picture">
                  <p:embed/>
                </p:oleObj>
              </mc:Choice>
              <mc:Fallback>
                <p:oleObj name="" r:id="rId1" imgW="8001000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25445" y="953135"/>
                        <a:ext cx="579247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1170" y="932180"/>
          <a:ext cx="578802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81950" imgH="6000750" progId="Paint.Picture">
                  <p:embed/>
                </p:oleObj>
              </mc:Choice>
              <mc:Fallback>
                <p:oleObj name="" r:id="rId1" imgW="7981950" imgH="6000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1170" y="932180"/>
                        <a:ext cx="578802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47670" y="1016000"/>
          <a:ext cx="578993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10525" imgH="6019800" progId="Paint.Picture">
                  <p:embed/>
                </p:oleObj>
              </mc:Choice>
              <mc:Fallback>
                <p:oleObj name="" r:id="rId1" imgW="8010525" imgH="6019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47670" y="1016000"/>
                        <a:ext cx="578993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538855" y="683260"/>
          <a:ext cx="47326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086600" imgH="6515100" progId="Paint.Picture">
                  <p:embed/>
                </p:oleObj>
              </mc:Choice>
              <mc:Fallback>
                <p:oleObj name="" r:id="rId1" imgW="7086600" imgH="65151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38855" y="683260"/>
                        <a:ext cx="47326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8155" y="1252855"/>
          <a:ext cx="57740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39100" imgH="6057900" progId="Paint.Picture">
                  <p:embed/>
                </p:oleObj>
              </mc:Choice>
              <mc:Fallback>
                <p:oleObj name="" r:id="rId1" imgW="8039100" imgH="6057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8155" y="1252855"/>
                        <a:ext cx="57740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6885" y="1149985"/>
          <a:ext cx="57765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29575" imgH="6048375" progId="Paint.Picture">
                  <p:embed/>
                </p:oleObj>
              </mc:Choice>
              <mc:Fallback>
                <p:oleObj name="" r:id="rId1" imgW="8029575" imgH="6048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6885" y="1149985"/>
                        <a:ext cx="57765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53385" y="869950"/>
          <a:ext cx="577913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81950" imgH="6010275" progId="Paint.Picture">
                  <p:embed/>
                </p:oleObj>
              </mc:Choice>
              <mc:Fallback>
                <p:oleObj name="" r:id="rId1" imgW="7981950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53385" y="869950"/>
                        <a:ext cx="577913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97505" y="890905"/>
          <a:ext cx="578612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6010275" progId="Paint.Picture">
                  <p:embed/>
                </p:oleObj>
              </mc:Choice>
              <mc:Fallback>
                <p:oleObj name="" r:id="rId1" imgW="7991475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97505" y="890905"/>
                        <a:ext cx="578612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584575" y="1129665"/>
          <a:ext cx="46405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867525" imgH="6438900" progId="Paint.Picture">
                  <p:embed/>
                </p:oleObj>
              </mc:Choice>
              <mc:Fallback>
                <p:oleObj name="" r:id="rId1" imgW="6867525" imgH="6438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84575" y="1129665"/>
                        <a:ext cx="46405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799715" y="1005840"/>
          <a:ext cx="57740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6000750" progId="Paint.Picture">
                  <p:embed/>
                </p:oleObj>
              </mc:Choice>
              <mc:Fallback>
                <p:oleObj name="" r:id="rId1" imgW="7962900" imgH="6000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99715" y="1005840"/>
                        <a:ext cx="57740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87040" y="963930"/>
          <a:ext cx="583628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10525" imgH="5972175" progId="Paint.Picture">
                  <p:embed/>
                </p:oleObj>
              </mc:Choice>
              <mc:Fallback>
                <p:oleObj name="" r:id="rId1" imgW="8010525" imgH="59721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87040" y="963930"/>
                        <a:ext cx="583628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88640" y="839470"/>
          <a:ext cx="57581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6038850" progId="Paint.Picture">
                  <p:embed/>
                </p:oleObj>
              </mc:Choice>
              <mc:Fallback>
                <p:oleObj name="" r:id="rId1" imgW="7991475" imgH="6038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88640" y="839470"/>
                        <a:ext cx="57581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943418" y="258128"/>
          <a:ext cx="8048625" cy="602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48625" imgH="6029325" progId="Paint.Picture">
                  <p:embed/>
                </p:oleObj>
              </mc:Choice>
              <mc:Fallback>
                <p:oleObj name="" r:id="rId1" imgW="8048625" imgH="60293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43418" y="258128"/>
                        <a:ext cx="8048625" cy="602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13380" y="828675"/>
          <a:ext cx="57556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6019800" progId="Paint.Picture">
                  <p:embed/>
                </p:oleObj>
              </mc:Choice>
              <mc:Fallback>
                <p:oleObj name="" r:id="rId1" imgW="7962900" imgH="6019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13380" y="828675"/>
                        <a:ext cx="57556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06725" y="766445"/>
          <a:ext cx="57969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43850" imgH="5962650" progId="Paint.Picture">
                  <p:embed/>
                </p:oleObj>
              </mc:Choice>
              <mc:Fallback>
                <p:oleObj name="" r:id="rId1" imgW="7943850" imgH="5962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06725" y="766445"/>
                        <a:ext cx="57969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53055" y="641350"/>
          <a:ext cx="57715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34325" imgH="5981700" progId="Paint.Picture">
                  <p:embed/>
                </p:oleObj>
              </mc:Choice>
              <mc:Fallback>
                <p:oleObj name="" r:id="rId1" imgW="7934325" imgH="59817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3055" y="641350"/>
                        <a:ext cx="57715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2605" y="786765"/>
          <a:ext cx="58312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67675" imgH="6019800" progId="Paint.Picture">
                  <p:embed/>
                </p:oleObj>
              </mc:Choice>
              <mc:Fallback>
                <p:oleObj name="" r:id="rId1" imgW="8067675" imgH="6019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2605" y="786765"/>
                        <a:ext cx="58312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2760" y="922020"/>
          <a:ext cx="574421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34325" imgH="6010275" progId="Paint.Picture">
                  <p:embed/>
                </p:oleObj>
              </mc:Choice>
              <mc:Fallback>
                <p:oleObj name="" r:id="rId1" imgW="7934325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2760" y="922020"/>
                        <a:ext cx="574421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837373" y="258128"/>
          <a:ext cx="7991475" cy="599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5991225" progId="Paint.Picture">
                  <p:embed/>
                </p:oleObj>
              </mc:Choice>
              <mc:Fallback>
                <p:oleObj name="" r:id="rId1" imgW="7991475" imgH="59912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37373" y="258128"/>
                        <a:ext cx="7991475" cy="599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00680" y="870585"/>
          <a:ext cx="58019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00750" progId="Paint.Picture">
                  <p:embed/>
                </p:oleObj>
              </mc:Choice>
              <mc:Fallback>
                <p:oleObj name="" r:id="rId1" imgW="8001000" imgH="6000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00680" y="870585"/>
                        <a:ext cx="58019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783840" y="849630"/>
          <a:ext cx="58064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81950" imgH="5981700" progId="Paint.Picture">
                  <p:embed/>
                </p:oleObj>
              </mc:Choice>
              <mc:Fallback>
                <p:oleObj name="" r:id="rId1" imgW="7981950" imgH="59817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83840" y="849630"/>
                        <a:ext cx="58064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8790" y="984250"/>
          <a:ext cx="57721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72425" imgH="6010275" progId="Paint.Picture">
                  <p:embed/>
                </p:oleObj>
              </mc:Choice>
              <mc:Fallback>
                <p:oleObj name="" r:id="rId1" imgW="7972425" imgH="6010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8790" y="984250"/>
                        <a:ext cx="57721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38805" y="963295"/>
          <a:ext cx="57404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6057900" progId="Paint.Picture">
                  <p:embed/>
                </p:oleObj>
              </mc:Choice>
              <mc:Fallback>
                <p:oleObj name="" r:id="rId1" imgW="7991475" imgH="6057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38805" y="963295"/>
                        <a:ext cx="57404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19120" y="995045"/>
          <a:ext cx="57378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67425" progId="Paint.Picture">
                  <p:embed/>
                </p:oleObj>
              </mc:Choice>
              <mc:Fallback>
                <p:oleObj name="" r:id="rId1" imgW="8001000" imgH="60674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19120" y="995045"/>
                        <a:ext cx="57378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00070" y="102870"/>
          <a:ext cx="6274435" cy="6602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72425" imgH="5962650" progId="Paint.Picture">
                  <p:embed/>
                </p:oleObj>
              </mc:Choice>
              <mc:Fallback>
                <p:oleObj name="" r:id="rId1" imgW="7972425" imgH="5962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00070" y="102870"/>
                        <a:ext cx="6274435" cy="6602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98775" y="932180"/>
          <a:ext cx="576262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10525" imgH="6048375" progId="Paint.Picture">
                  <p:embed/>
                </p:oleObj>
              </mc:Choice>
              <mc:Fallback>
                <p:oleObj name="" r:id="rId1" imgW="8010525" imgH="6048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98775" y="932180"/>
                        <a:ext cx="576262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25140" y="911860"/>
          <a:ext cx="576008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43850" imgH="6000750" progId="Paint.Picture">
                  <p:embed/>
                </p:oleObj>
              </mc:Choice>
              <mc:Fallback>
                <p:oleObj name="" r:id="rId1" imgW="7943850" imgH="60007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25140" y="911860"/>
                        <a:ext cx="576008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06395" y="911860"/>
          <a:ext cx="581088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5962650" progId="Paint.Picture">
                  <p:embed/>
                </p:oleObj>
              </mc:Choice>
              <mc:Fallback>
                <p:oleObj name="" r:id="rId1" imgW="7962900" imgH="5962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06395" y="911860"/>
                        <a:ext cx="581088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38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38</vt:i4>
      </vt:variant>
      <vt:variant>
        <vt:lpstr>幻灯片标题</vt:lpstr>
      </vt:variant>
      <vt:variant>
        <vt:i4>38</vt:i4>
      </vt:variant>
    </vt:vector>
  </HeadingPairs>
  <TitlesOfParts>
    <vt:vector size="84" baseType="lpstr">
      <vt:lpstr>Arial</vt:lpstr>
      <vt:lpstr>SimSun</vt:lpstr>
      <vt:lpstr>Wingdings</vt:lpstr>
      <vt:lpstr>Calibri Light</vt:lpstr>
      <vt:lpstr>Arial Unicode MS</vt:lpstr>
      <vt:lpstr>Calibri</vt:lpstr>
      <vt:lpstr>Microsoft YaHei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2</cp:revision>
  <dcterms:created xsi:type="dcterms:W3CDTF">2023-10-02T08:44:24Z</dcterms:created>
  <dcterms:modified xsi:type="dcterms:W3CDTF">2023-10-02T09:06:27Z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1049-12.2.0.13215</vt:lpwstr>
  </property>
  <property fmtid="{D5CDD505-2E9C-101B-9397-08002B2CF9AE}" pid="3" name="ICV">
    <vt:lpwstr>89C8EB454D0A456789D35A7384A8C979_12</vt:lpwstr>
  </property>
</Properties>
</file>