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300" r:id="rId32"/>
    <p:sldId id="301" r:id="rId33"/>
    <p:sldId id="287" r:id="rId34"/>
    <p:sldId id="288" r:id="rId35"/>
    <p:sldId id="289" r:id="rId36"/>
    <p:sldId id="293" r:id="rId37"/>
    <p:sldId id="294" r:id="rId38"/>
    <p:sldId id="295" r:id="rId39"/>
    <p:sldId id="296" r:id="rId40"/>
    <p:sldId id="298"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14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6.xml.rels><?xml version="1.0" encoding="UTF-8" standalone="yes"?>
<Relationships xmlns="http://schemas.openxmlformats.org/package/2006/relationships"><Relationship Id="rId1" Type="http://schemas.openxmlformats.org/officeDocument/2006/relationships/image" Target="../media/image9.png"/></Relationships>
</file>

<file path=ppt/diagrams/_rels/data7.xml.rels><?xml version="1.0" encoding="UTF-8" standalone="yes"?>
<Relationships xmlns="http://schemas.openxmlformats.org/package/2006/relationships"><Relationship Id="rId1" Type="http://schemas.openxmlformats.org/officeDocument/2006/relationships/image" Target="../media/image10.png"/></Relationships>
</file>

<file path=ppt/diagrams/_rels/data8.xml.rels><?xml version="1.0" encoding="UTF-8" standalone="yes"?>
<Relationships xmlns="http://schemas.openxmlformats.org/package/2006/relationships"><Relationship Id="rId1" Type="http://schemas.openxmlformats.org/officeDocument/2006/relationships/image" Target="../media/image11.png"/></Relationships>
</file>

<file path=ppt/diagrams/_rels/data9.xml.rels><?xml version="1.0" encoding="UTF-8" standalone="yes"?>
<Relationships xmlns="http://schemas.openxmlformats.org/package/2006/relationships"><Relationship Id="rId1" Type="http://schemas.openxmlformats.org/officeDocument/2006/relationships/image" Target="../media/image12.png"/></Relationships>
</file>

<file path=ppt/diagrams/_rels/data10.xml.rels><?xml version="1.0" encoding="UTF-8" standalone="yes"?>
<Relationships xmlns="http://schemas.openxmlformats.org/package/2006/relationships"><Relationship Id="rId1" Type="http://schemas.openxmlformats.org/officeDocument/2006/relationships/image" Target="../media/image13.png"/></Relationships>
</file>

<file path=ppt/diagrams/_rels/data11.xml.rels><?xml version="1.0" encoding="UTF-8" standalone="yes"?>
<Relationships xmlns="http://schemas.openxmlformats.org/package/2006/relationships"><Relationship Id="rId1" Type="http://schemas.openxmlformats.org/officeDocument/2006/relationships/image" Target="../media/image14.png"/></Relationships>
</file>

<file path=ppt/diagrams/_rels/data12.xml.rels><?xml version="1.0" encoding="UTF-8" standalone="yes"?>
<Relationships xmlns="http://schemas.openxmlformats.org/package/2006/relationships"><Relationship Id="rId1" Type="http://schemas.openxmlformats.org/officeDocument/2006/relationships/image" Target="../media/image15.png"/></Relationships>
</file>

<file path=ppt/diagrams/_rels/data13.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6.xml.rels><?xml version="1.0" encoding="UTF-8" standalone="yes"?>
<Relationships xmlns="http://schemas.openxmlformats.org/package/2006/relationships"><Relationship Id="rId1" Type="http://schemas.openxmlformats.org/officeDocument/2006/relationships/image" Target="../media/image9.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8.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835F6F-BB66-4CA3-BE7D-992FDC9A5EEC}"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F104DE6D-55EE-438C-A166-0DAAF4E5F7BB}">
      <dgm:prSet phldrT="[Текст]" custT="1"/>
      <dgm:spPr>
        <a:solidFill>
          <a:srgbClr val="FF0000">
            <a:alpha val="64000"/>
          </a:srgbClr>
        </a:solidFill>
        <a:ln w="38100" cmpd="sng">
          <a:solidFill>
            <a:schemeClr val="tx1">
              <a:lumMod val="50000"/>
              <a:lumOff val="50000"/>
            </a:schemeClr>
          </a:solidFill>
        </a:ln>
      </dgm:spPr>
      <dgm:t>
        <a:bodyPr/>
        <a:lstStyle/>
        <a:p>
          <a:r>
            <a:rPr lang="uk-UA" sz="4000" dirty="0" smtClean="0">
              <a:ln>
                <a:noFill/>
              </a:ln>
              <a:solidFill>
                <a:schemeClr val="tx1"/>
              </a:solidFill>
              <a:latin typeface="Arial Black" pitchFamily="34" charset="0"/>
            </a:rPr>
            <a:t>Кровотеча</a:t>
          </a:r>
          <a:endParaRPr lang="ru-RU" sz="4000" dirty="0">
            <a:ln>
              <a:noFill/>
            </a:ln>
            <a:solidFill>
              <a:schemeClr val="tx1"/>
            </a:solidFill>
            <a:latin typeface="Arial Black" pitchFamily="34" charset="0"/>
          </a:endParaRPr>
        </a:p>
      </dgm:t>
    </dgm:pt>
    <dgm:pt modelId="{E92DCDD0-2F3F-452D-BE28-C1BAB4E07F69}" type="parTrans" cxnId="{81BF6C9A-0FC5-4E5C-8651-B3590A5DC018}">
      <dgm:prSet/>
      <dgm:spPr/>
      <dgm:t>
        <a:bodyPr/>
        <a:lstStyle/>
        <a:p>
          <a:endParaRPr lang="ru-RU">
            <a:ln>
              <a:noFill/>
            </a:ln>
          </a:endParaRPr>
        </a:p>
      </dgm:t>
    </dgm:pt>
    <dgm:pt modelId="{B6194831-3105-4539-976E-A854FB5D7596}" type="sibTrans" cxnId="{81BF6C9A-0FC5-4E5C-8651-B3590A5DC018}">
      <dgm:prSet/>
      <dgm:spPr/>
      <dgm:t>
        <a:bodyPr/>
        <a:lstStyle/>
        <a:p>
          <a:endParaRPr lang="ru-RU">
            <a:ln>
              <a:noFill/>
            </a:ln>
          </a:endParaRPr>
        </a:p>
      </dgm:t>
    </dgm:pt>
    <dgm:pt modelId="{B192E49F-9802-4324-8F36-431A885F5EF7}">
      <dgm:prSet phldrT="[Текст]" custT="1"/>
      <dgm:spPr>
        <a:solidFill>
          <a:srgbClr val="FF0000">
            <a:alpha val="36000"/>
          </a:srgbClr>
        </a:solidFill>
        <a:ln w="38100" cmpd="sng">
          <a:solidFill>
            <a:schemeClr val="tx1">
              <a:lumMod val="50000"/>
              <a:lumOff val="50000"/>
            </a:schemeClr>
          </a:solidFill>
        </a:ln>
      </dgm:spPr>
      <dgm:t>
        <a:bodyPr/>
        <a:lstStyle/>
        <a:p>
          <a:r>
            <a:rPr lang="uk-UA" sz="3200" noProof="0" dirty="0" smtClean="0">
              <a:ln>
                <a:noFill/>
              </a:ln>
              <a:solidFill>
                <a:schemeClr val="tx1"/>
              </a:solidFill>
              <a:latin typeface="Arial Black" pitchFamily="34" charset="0"/>
            </a:rPr>
            <a:t>Первинна</a:t>
          </a:r>
          <a:endParaRPr lang="uk-UA" sz="3200" noProof="0" dirty="0">
            <a:ln>
              <a:noFill/>
            </a:ln>
            <a:solidFill>
              <a:schemeClr val="tx1"/>
            </a:solidFill>
            <a:latin typeface="Arial Black" pitchFamily="34" charset="0"/>
          </a:endParaRPr>
        </a:p>
      </dgm:t>
    </dgm:pt>
    <dgm:pt modelId="{C7A2E1D4-8D60-4B87-AF16-B5852AAECF0E}" type="parTrans" cxnId="{BFBFE8DC-4BDC-48C6-B58F-9516FD65BEE9}">
      <dgm:prSet/>
      <dgm:spPr/>
      <dgm:t>
        <a:bodyPr/>
        <a:lstStyle/>
        <a:p>
          <a:endParaRPr lang="ru-RU">
            <a:ln>
              <a:noFill/>
            </a:ln>
          </a:endParaRPr>
        </a:p>
      </dgm:t>
    </dgm:pt>
    <dgm:pt modelId="{739A3CA4-CE0F-4A50-A4A8-3ACAE61CEAD8}" type="sibTrans" cxnId="{BFBFE8DC-4BDC-48C6-B58F-9516FD65BEE9}">
      <dgm:prSet/>
      <dgm:spPr/>
      <dgm:t>
        <a:bodyPr/>
        <a:lstStyle/>
        <a:p>
          <a:endParaRPr lang="ru-RU">
            <a:ln>
              <a:noFill/>
            </a:ln>
          </a:endParaRPr>
        </a:p>
      </dgm:t>
    </dgm:pt>
    <dgm:pt modelId="{0EEB7759-FBE8-464D-B7F2-39B5633CD78F}">
      <dgm:prSet phldrT="[Текст]" custT="1"/>
      <dgm:spPr>
        <a:solidFill>
          <a:srgbClr val="FF0000">
            <a:alpha val="64000"/>
          </a:srgbClr>
        </a:solidFill>
        <a:ln w="38100" cmpd="sng">
          <a:solidFill>
            <a:schemeClr val="tx1">
              <a:lumMod val="50000"/>
              <a:lumOff val="50000"/>
            </a:schemeClr>
          </a:solidFill>
        </a:ln>
      </dgm:spPr>
      <dgm:t>
        <a:bodyPr/>
        <a:lstStyle/>
        <a:p>
          <a:r>
            <a:rPr lang="uk-UA" sz="2000" dirty="0" smtClean="0">
              <a:ln>
                <a:noFill/>
              </a:ln>
              <a:solidFill>
                <a:schemeClr val="tx1"/>
              </a:solidFill>
              <a:latin typeface="Arial" panose="020B0604020202020204" pitchFamily="34" charset="0"/>
              <a:cs typeface="Arial" panose="020B0604020202020204" pitchFamily="34" charset="0"/>
            </a:rPr>
            <a:t>Виникає зразу після отримання ушкодження</a:t>
          </a:r>
          <a:endParaRPr lang="ru-RU" sz="2000" dirty="0">
            <a:ln>
              <a:noFill/>
            </a:ln>
            <a:solidFill>
              <a:schemeClr val="tx1"/>
            </a:solidFill>
            <a:latin typeface="Arial" panose="020B0604020202020204" pitchFamily="34" charset="0"/>
            <a:cs typeface="Arial" panose="020B0604020202020204" pitchFamily="34" charset="0"/>
          </a:endParaRPr>
        </a:p>
      </dgm:t>
    </dgm:pt>
    <dgm:pt modelId="{0BF6D55F-B4AF-4852-8101-8E93B4B869AC}" type="parTrans" cxnId="{8B084207-E679-45E0-8FAB-040DF4A04F36}">
      <dgm:prSet/>
      <dgm:spPr/>
      <dgm:t>
        <a:bodyPr/>
        <a:lstStyle/>
        <a:p>
          <a:endParaRPr lang="ru-RU">
            <a:ln>
              <a:noFill/>
            </a:ln>
          </a:endParaRPr>
        </a:p>
      </dgm:t>
    </dgm:pt>
    <dgm:pt modelId="{8409A55E-4599-42C0-82CD-E7594E24E404}" type="sibTrans" cxnId="{8B084207-E679-45E0-8FAB-040DF4A04F36}">
      <dgm:prSet/>
      <dgm:spPr/>
      <dgm:t>
        <a:bodyPr/>
        <a:lstStyle/>
        <a:p>
          <a:endParaRPr lang="ru-RU">
            <a:ln>
              <a:noFill/>
            </a:ln>
          </a:endParaRPr>
        </a:p>
      </dgm:t>
    </dgm:pt>
    <dgm:pt modelId="{2F32559C-3AD9-407C-8DA3-0B414DC5DA7C}">
      <dgm:prSet phldrT="[Текст]" custT="1"/>
      <dgm:spPr>
        <a:solidFill>
          <a:srgbClr val="FF0000">
            <a:alpha val="36000"/>
          </a:srgbClr>
        </a:solidFill>
        <a:ln w="38100" cmpd="sng">
          <a:solidFill>
            <a:schemeClr val="tx1">
              <a:lumMod val="50000"/>
              <a:lumOff val="50000"/>
            </a:schemeClr>
          </a:solidFill>
        </a:ln>
      </dgm:spPr>
      <dgm:t>
        <a:bodyPr/>
        <a:lstStyle/>
        <a:p>
          <a:r>
            <a:rPr lang="uk-UA" sz="3200" dirty="0" smtClean="0">
              <a:ln>
                <a:noFill/>
              </a:ln>
              <a:solidFill>
                <a:schemeClr val="tx1"/>
              </a:solidFill>
              <a:latin typeface="Arial Black" pitchFamily="34" charset="0"/>
            </a:rPr>
            <a:t>Вторинна</a:t>
          </a:r>
          <a:endParaRPr lang="ru-RU" sz="3200" dirty="0">
            <a:ln>
              <a:noFill/>
            </a:ln>
            <a:solidFill>
              <a:schemeClr val="tx1"/>
            </a:solidFill>
            <a:latin typeface="Arial Black" pitchFamily="34" charset="0"/>
          </a:endParaRPr>
        </a:p>
      </dgm:t>
    </dgm:pt>
    <dgm:pt modelId="{0167D222-B252-4E2E-AEA4-2088C831FDB0}" type="parTrans" cxnId="{68BED6E9-17D2-4246-BC3A-CDABFEAF0705}">
      <dgm:prSet/>
      <dgm:spPr/>
      <dgm:t>
        <a:bodyPr/>
        <a:lstStyle/>
        <a:p>
          <a:endParaRPr lang="ru-RU">
            <a:ln>
              <a:noFill/>
            </a:ln>
          </a:endParaRPr>
        </a:p>
      </dgm:t>
    </dgm:pt>
    <dgm:pt modelId="{9F1C9BBD-91F6-42D9-89C0-B6995764395F}" type="sibTrans" cxnId="{68BED6E9-17D2-4246-BC3A-CDABFEAF0705}">
      <dgm:prSet/>
      <dgm:spPr/>
      <dgm:t>
        <a:bodyPr/>
        <a:lstStyle/>
        <a:p>
          <a:endParaRPr lang="ru-RU">
            <a:ln>
              <a:noFill/>
            </a:ln>
          </a:endParaRPr>
        </a:p>
      </dgm:t>
    </dgm:pt>
    <dgm:pt modelId="{A07C9F3E-8E2C-4278-A99B-9F494A6C1C3E}">
      <dgm:prSet phldrT="[Текст]" custT="1"/>
      <dgm:spPr>
        <a:solidFill>
          <a:srgbClr val="FF0000">
            <a:alpha val="64000"/>
          </a:srgbClr>
        </a:solidFill>
        <a:ln w="38100" cmpd="sng">
          <a:solidFill>
            <a:schemeClr val="tx1">
              <a:lumMod val="50000"/>
              <a:lumOff val="50000"/>
            </a:schemeClr>
          </a:solidFill>
        </a:ln>
      </dgm:spPr>
      <dgm:t>
        <a:bodyPr/>
        <a:lstStyle/>
        <a:p>
          <a:r>
            <a:rPr lang="uk-UA" sz="2800" b="1" i="0" dirty="0" smtClean="0">
              <a:ln>
                <a:noFill/>
              </a:ln>
              <a:solidFill>
                <a:schemeClr val="tx1"/>
              </a:solidFill>
              <a:latin typeface="Arial Black" pitchFamily="34" charset="0"/>
            </a:rPr>
            <a:t>Рання</a:t>
          </a:r>
          <a:r>
            <a:rPr lang="uk-UA" sz="2400" b="1" i="0" dirty="0" smtClean="0">
              <a:ln>
                <a:noFill/>
              </a:ln>
              <a:solidFill>
                <a:schemeClr val="tx1"/>
              </a:solidFill>
              <a:latin typeface="Arial Black" pitchFamily="34" charset="0"/>
            </a:rPr>
            <a:t> - </a:t>
          </a:r>
          <a:r>
            <a:rPr lang="uk-UA" sz="2000" b="0" dirty="0" smtClean="0">
              <a:ln>
                <a:noFill/>
              </a:ln>
              <a:solidFill>
                <a:schemeClr val="tx1"/>
              </a:solidFill>
              <a:latin typeface="Arial" panose="020B0604020202020204" pitchFamily="34" charset="0"/>
              <a:cs typeface="Arial" panose="020B0604020202020204" pitchFamily="34" charset="0"/>
            </a:rPr>
            <a:t>виникає протягом перших двох днів</a:t>
          </a:r>
          <a:endParaRPr lang="ru-RU" sz="2000" b="0" dirty="0">
            <a:ln>
              <a:noFill/>
            </a:ln>
            <a:solidFill>
              <a:schemeClr val="tx1"/>
            </a:solidFill>
            <a:latin typeface="Arial" panose="020B0604020202020204" pitchFamily="34" charset="0"/>
            <a:cs typeface="Arial" panose="020B0604020202020204" pitchFamily="34" charset="0"/>
          </a:endParaRPr>
        </a:p>
      </dgm:t>
    </dgm:pt>
    <dgm:pt modelId="{7B0F4B09-169F-4620-A8BA-604199652117}" type="parTrans" cxnId="{1489DF41-DC28-440D-AF52-9CD07483D500}">
      <dgm:prSet/>
      <dgm:spPr/>
      <dgm:t>
        <a:bodyPr/>
        <a:lstStyle/>
        <a:p>
          <a:endParaRPr lang="ru-RU">
            <a:ln>
              <a:noFill/>
            </a:ln>
          </a:endParaRPr>
        </a:p>
      </dgm:t>
    </dgm:pt>
    <dgm:pt modelId="{BA5AA6BB-7588-47B6-8ED9-0539BA9A83D9}" type="sibTrans" cxnId="{1489DF41-DC28-440D-AF52-9CD07483D500}">
      <dgm:prSet/>
      <dgm:spPr/>
      <dgm:t>
        <a:bodyPr/>
        <a:lstStyle/>
        <a:p>
          <a:endParaRPr lang="ru-RU">
            <a:ln>
              <a:noFill/>
            </a:ln>
          </a:endParaRPr>
        </a:p>
      </dgm:t>
    </dgm:pt>
    <dgm:pt modelId="{216D561B-43FC-42BE-B778-074C01D53B22}">
      <dgm:prSet custT="1"/>
      <dgm:spPr>
        <a:solidFill>
          <a:srgbClr val="FF0000">
            <a:alpha val="64000"/>
          </a:srgbClr>
        </a:solidFill>
        <a:ln w="38100" cmpd="sng">
          <a:solidFill>
            <a:schemeClr val="tx1">
              <a:lumMod val="50000"/>
              <a:lumOff val="50000"/>
            </a:schemeClr>
          </a:solidFill>
        </a:ln>
      </dgm:spPr>
      <dgm:t>
        <a:bodyPr/>
        <a:lstStyle/>
        <a:p>
          <a:r>
            <a:rPr lang="uk-UA" sz="2800" b="1" i="0" dirty="0" smtClean="0">
              <a:ln>
                <a:noFill/>
              </a:ln>
              <a:solidFill>
                <a:schemeClr val="tx1"/>
              </a:solidFill>
              <a:latin typeface="Arial Black" pitchFamily="34" charset="0"/>
            </a:rPr>
            <a:t>Пізня</a:t>
          </a:r>
          <a:r>
            <a:rPr lang="uk-UA" sz="2400" b="1" i="0" dirty="0" smtClean="0">
              <a:ln>
                <a:noFill/>
              </a:ln>
              <a:solidFill>
                <a:schemeClr val="tx1"/>
              </a:solidFill>
              <a:latin typeface="Arial Black" pitchFamily="34" charset="0"/>
            </a:rPr>
            <a:t> </a:t>
          </a:r>
          <a:r>
            <a:rPr lang="uk-UA" sz="2400" b="1" dirty="0" smtClean="0">
              <a:ln>
                <a:noFill/>
              </a:ln>
              <a:solidFill>
                <a:schemeClr val="tx1"/>
              </a:solidFill>
              <a:latin typeface="Arial Black" pitchFamily="34" charset="0"/>
            </a:rPr>
            <a:t>–</a:t>
          </a:r>
          <a:r>
            <a:rPr lang="uk-UA" sz="2400" dirty="0" smtClean="0">
              <a:ln>
                <a:noFill/>
              </a:ln>
              <a:solidFill>
                <a:schemeClr val="tx1"/>
              </a:solidFill>
              <a:latin typeface="Arial Black" pitchFamily="34" charset="0"/>
            </a:rPr>
            <a:t> </a:t>
          </a:r>
          <a:r>
            <a:rPr lang="uk-UA" sz="2000" dirty="0" smtClean="0">
              <a:ln>
                <a:noFill/>
              </a:ln>
              <a:solidFill>
                <a:schemeClr val="tx1"/>
              </a:solidFill>
              <a:latin typeface="Arial" panose="020B0604020202020204" pitchFamily="34" charset="0"/>
              <a:cs typeface="Arial" panose="020B0604020202020204" pitchFamily="34" charset="0"/>
            </a:rPr>
            <a:t>виникає від третього дня до кількох тижнів</a:t>
          </a:r>
          <a:endParaRPr lang="ru-RU" sz="2000" dirty="0">
            <a:ln>
              <a:noFill/>
            </a:ln>
            <a:solidFill>
              <a:schemeClr val="tx1"/>
            </a:solidFill>
            <a:latin typeface="Arial" panose="020B0604020202020204" pitchFamily="34" charset="0"/>
            <a:cs typeface="Arial" panose="020B0604020202020204" pitchFamily="34" charset="0"/>
          </a:endParaRPr>
        </a:p>
      </dgm:t>
    </dgm:pt>
    <dgm:pt modelId="{D44D2AFC-0360-455D-A8C8-78FEEB890080}" type="parTrans" cxnId="{D9CFA682-8864-41FB-9D54-C6CD5D322D36}">
      <dgm:prSet/>
      <dgm:spPr/>
      <dgm:t>
        <a:bodyPr/>
        <a:lstStyle/>
        <a:p>
          <a:endParaRPr lang="ru-RU">
            <a:ln>
              <a:noFill/>
            </a:ln>
          </a:endParaRPr>
        </a:p>
      </dgm:t>
    </dgm:pt>
    <dgm:pt modelId="{FA48AB23-8957-463B-BEEF-DA485F08A0B8}" type="sibTrans" cxnId="{D9CFA682-8864-41FB-9D54-C6CD5D322D36}">
      <dgm:prSet/>
      <dgm:spPr/>
      <dgm:t>
        <a:bodyPr/>
        <a:lstStyle/>
        <a:p>
          <a:endParaRPr lang="ru-RU">
            <a:ln>
              <a:noFill/>
            </a:ln>
          </a:endParaRPr>
        </a:p>
      </dgm:t>
    </dgm:pt>
    <dgm:pt modelId="{2A8992F1-0B46-4DD7-8B92-6252DFA68475}" type="pres">
      <dgm:prSet presAssocID="{72835F6F-BB66-4CA3-BE7D-992FDC9A5EEC}" presName="Name0" presStyleCnt="0">
        <dgm:presLayoutVars>
          <dgm:chPref val="1"/>
          <dgm:dir/>
          <dgm:animOne val="branch"/>
          <dgm:animLvl val="lvl"/>
          <dgm:resizeHandles/>
        </dgm:presLayoutVars>
      </dgm:prSet>
      <dgm:spPr/>
      <dgm:t>
        <a:bodyPr/>
        <a:lstStyle/>
        <a:p>
          <a:endParaRPr lang="ru-RU"/>
        </a:p>
      </dgm:t>
    </dgm:pt>
    <dgm:pt modelId="{1CBFFC9D-DD8D-4F45-A8A4-F704174567A5}" type="pres">
      <dgm:prSet presAssocID="{F104DE6D-55EE-438C-A166-0DAAF4E5F7BB}" presName="vertOne" presStyleCnt="0"/>
      <dgm:spPr/>
    </dgm:pt>
    <dgm:pt modelId="{92F433A9-28CC-4CF8-B8C6-40ACA2D5B096}" type="pres">
      <dgm:prSet presAssocID="{F104DE6D-55EE-438C-A166-0DAAF4E5F7BB}" presName="txOne" presStyleLbl="node0" presStyleIdx="0" presStyleCnt="1" custScaleY="42324" custLinFactNeighborX="-11" custLinFactNeighborY="-690">
        <dgm:presLayoutVars>
          <dgm:chPref val="3"/>
        </dgm:presLayoutVars>
      </dgm:prSet>
      <dgm:spPr/>
      <dgm:t>
        <a:bodyPr/>
        <a:lstStyle/>
        <a:p>
          <a:endParaRPr lang="ru-RU"/>
        </a:p>
      </dgm:t>
    </dgm:pt>
    <dgm:pt modelId="{F075475F-BB76-4FFF-9143-8BEBE2D5AAEE}" type="pres">
      <dgm:prSet presAssocID="{F104DE6D-55EE-438C-A166-0DAAF4E5F7BB}" presName="parTransOne" presStyleCnt="0"/>
      <dgm:spPr/>
    </dgm:pt>
    <dgm:pt modelId="{1E16EB93-9264-4B90-9447-7FFBA6243ACD}" type="pres">
      <dgm:prSet presAssocID="{F104DE6D-55EE-438C-A166-0DAAF4E5F7BB}" presName="horzOne" presStyleCnt="0"/>
      <dgm:spPr/>
    </dgm:pt>
    <dgm:pt modelId="{D02C780A-1131-4D4E-B42D-C36E50A0A770}" type="pres">
      <dgm:prSet presAssocID="{B192E49F-9802-4324-8F36-431A885F5EF7}" presName="vertTwo" presStyleCnt="0"/>
      <dgm:spPr/>
    </dgm:pt>
    <dgm:pt modelId="{1654E723-AEF8-46D4-8A9F-58B7AC711F49}" type="pres">
      <dgm:prSet presAssocID="{B192E49F-9802-4324-8F36-431A885F5EF7}" presName="txTwo" presStyleLbl="node2" presStyleIdx="0" presStyleCnt="2" custScaleY="42484" custLinFactNeighborX="-342" custLinFactNeighborY="-1963">
        <dgm:presLayoutVars>
          <dgm:chPref val="3"/>
        </dgm:presLayoutVars>
      </dgm:prSet>
      <dgm:spPr/>
      <dgm:t>
        <a:bodyPr/>
        <a:lstStyle/>
        <a:p>
          <a:endParaRPr lang="ru-RU"/>
        </a:p>
      </dgm:t>
    </dgm:pt>
    <dgm:pt modelId="{D9F85B54-BD27-4DA4-B54F-DE8CE519E181}" type="pres">
      <dgm:prSet presAssocID="{B192E49F-9802-4324-8F36-431A885F5EF7}" presName="parTransTwo" presStyleCnt="0"/>
      <dgm:spPr/>
    </dgm:pt>
    <dgm:pt modelId="{E249521A-2C66-4B7A-8C5C-FFAE9FE074A7}" type="pres">
      <dgm:prSet presAssocID="{B192E49F-9802-4324-8F36-431A885F5EF7}" presName="horzTwo" presStyleCnt="0"/>
      <dgm:spPr/>
    </dgm:pt>
    <dgm:pt modelId="{A04E8D0F-E19B-478D-B07B-2FA2B1488F51}" type="pres">
      <dgm:prSet presAssocID="{0EEB7759-FBE8-464D-B7F2-39B5633CD78F}" presName="vertThree" presStyleCnt="0"/>
      <dgm:spPr/>
    </dgm:pt>
    <dgm:pt modelId="{25E06729-AD79-423F-99A2-BBB78A7E73F8}" type="pres">
      <dgm:prSet presAssocID="{0EEB7759-FBE8-464D-B7F2-39B5633CD78F}" presName="txThree" presStyleLbl="node3" presStyleIdx="0" presStyleCnt="3" custScaleY="67873" custLinFactNeighborX="-342" custLinFactNeighborY="36635">
        <dgm:presLayoutVars>
          <dgm:chPref val="3"/>
        </dgm:presLayoutVars>
      </dgm:prSet>
      <dgm:spPr/>
      <dgm:t>
        <a:bodyPr/>
        <a:lstStyle/>
        <a:p>
          <a:endParaRPr lang="ru-RU"/>
        </a:p>
      </dgm:t>
    </dgm:pt>
    <dgm:pt modelId="{A283B919-992C-455D-8738-41F369AD6C7E}" type="pres">
      <dgm:prSet presAssocID="{0EEB7759-FBE8-464D-B7F2-39B5633CD78F}" presName="horzThree" presStyleCnt="0"/>
      <dgm:spPr/>
    </dgm:pt>
    <dgm:pt modelId="{80E0C636-E876-4354-A703-C7BD95E89D25}" type="pres">
      <dgm:prSet presAssocID="{739A3CA4-CE0F-4A50-A4A8-3ACAE61CEAD8}" presName="sibSpaceTwo" presStyleCnt="0"/>
      <dgm:spPr/>
    </dgm:pt>
    <dgm:pt modelId="{2D8A4803-308C-4054-A7AD-29A001EAD09B}" type="pres">
      <dgm:prSet presAssocID="{2F32559C-3AD9-407C-8DA3-0B414DC5DA7C}" presName="vertTwo" presStyleCnt="0"/>
      <dgm:spPr/>
    </dgm:pt>
    <dgm:pt modelId="{A1ABB4CC-6E4F-4892-BAA7-F07EED1858D4}" type="pres">
      <dgm:prSet presAssocID="{2F32559C-3AD9-407C-8DA3-0B414DC5DA7C}" presName="txTwo" presStyleLbl="node2" presStyleIdx="1" presStyleCnt="2" custScaleY="42484" custLinFactNeighborX="510" custLinFactNeighborY="-7796">
        <dgm:presLayoutVars>
          <dgm:chPref val="3"/>
        </dgm:presLayoutVars>
      </dgm:prSet>
      <dgm:spPr/>
      <dgm:t>
        <a:bodyPr/>
        <a:lstStyle/>
        <a:p>
          <a:endParaRPr lang="ru-RU"/>
        </a:p>
      </dgm:t>
    </dgm:pt>
    <dgm:pt modelId="{48A54347-EE9C-4FCB-9B29-FAB5569341A0}" type="pres">
      <dgm:prSet presAssocID="{2F32559C-3AD9-407C-8DA3-0B414DC5DA7C}" presName="parTransTwo" presStyleCnt="0"/>
      <dgm:spPr/>
    </dgm:pt>
    <dgm:pt modelId="{203257C7-76BB-4B82-B643-9B3309ED8E68}" type="pres">
      <dgm:prSet presAssocID="{2F32559C-3AD9-407C-8DA3-0B414DC5DA7C}" presName="horzTwo" presStyleCnt="0"/>
      <dgm:spPr/>
    </dgm:pt>
    <dgm:pt modelId="{AB45F83A-3453-42E3-8DD6-EB411DEE60D4}" type="pres">
      <dgm:prSet presAssocID="{A07C9F3E-8E2C-4278-A99B-9F494A6C1C3E}" presName="vertThree" presStyleCnt="0"/>
      <dgm:spPr/>
    </dgm:pt>
    <dgm:pt modelId="{3769549D-704A-4EC2-AAF2-1D4322C1C7E8}" type="pres">
      <dgm:prSet presAssocID="{A07C9F3E-8E2C-4278-A99B-9F494A6C1C3E}" presName="txThree" presStyleLbl="node3" presStyleIdx="1" presStyleCnt="3" custScaleY="67874" custLinFactNeighborX="1041" custLinFactNeighborY="31875">
        <dgm:presLayoutVars>
          <dgm:chPref val="3"/>
        </dgm:presLayoutVars>
      </dgm:prSet>
      <dgm:spPr/>
      <dgm:t>
        <a:bodyPr/>
        <a:lstStyle/>
        <a:p>
          <a:endParaRPr lang="ru-RU"/>
        </a:p>
      </dgm:t>
    </dgm:pt>
    <dgm:pt modelId="{7361B42A-5B3E-42D0-A2A5-29C8EE01FA31}" type="pres">
      <dgm:prSet presAssocID="{A07C9F3E-8E2C-4278-A99B-9F494A6C1C3E}" presName="horzThree" presStyleCnt="0"/>
      <dgm:spPr/>
    </dgm:pt>
    <dgm:pt modelId="{F1BFD506-AA17-48EC-B007-4AF2C1A9EC48}" type="pres">
      <dgm:prSet presAssocID="{BA5AA6BB-7588-47B6-8ED9-0539BA9A83D9}" presName="sibSpaceThree" presStyleCnt="0"/>
      <dgm:spPr/>
    </dgm:pt>
    <dgm:pt modelId="{45FD9533-D346-4C32-9A7A-43DBCD4E0285}" type="pres">
      <dgm:prSet presAssocID="{216D561B-43FC-42BE-B778-074C01D53B22}" presName="vertThree" presStyleCnt="0"/>
      <dgm:spPr/>
    </dgm:pt>
    <dgm:pt modelId="{CD8E5B19-3559-41AE-A175-2621A0146983}" type="pres">
      <dgm:prSet presAssocID="{216D561B-43FC-42BE-B778-074C01D53B22}" presName="txThree" presStyleLbl="node3" presStyleIdx="2" presStyleCnt="3" custScaleY="65851" custLinFactNeighborX="1269" custLinFactNeighborY="1770">
        <dgm:presLayoutVars>
          <dgm:chPref val="3"/>
        </dgm:presLayoutVars>
      </dgm:prSet>
      <dgm:spPr/>
      <dgm:t>
        <a:bodyPr/>
        <a:lstStyle/>
        <a:p>
          <a:endParaRPr lang="ru-RU"/>
        </a:p>
      </dgm:t>
    </dgm:pt>
    <dgm:pt modelId="{343C679F-CB86-4B3A-9BC8-3DF6F944F7E0}" type="pres">
      <dgm:prSet presAssocID="{216D561B-43FC-42BE-B778-074C01D53B22}" presName="horzThree" presStyleCnt="0"/>
      <dgm:spPr/>
    </dgm:pt>
  </dgm:ptLst>
  <dgm:cxnLst>
    <dgm:cxn modelId="{1489DF41-DC28-440D-AF52-9CD07483D500}" srcId="{2F32559C-3AD9-407C-8DA3-0B414DC5DA7C}" destId="{A07C9F3E-8E2C-4278-A99B-9F494A6C1C3E}" srcOrd="0" destOrd="0" parTransId="{7B0F4B09-169F-4620-A8BA-604199652117}" sibTransId="{BA5AA6BB-7588-47B6-8ED9-0539BA9A83D9}"/>
    <dgm:cxn modelId="{D9CFA682-8864-41FB-9D54-C6CD5D322D36}" srcId="{2F32559C-3AD9-407C-8DA3-0B414DC5DA7C}" destId="{216D561B-43FC-42BE-B778-074C01D53B22}" srcOrd="1" destOrd="0" parTransId="{D44D2AFC-0360-455D-A8C8-78FEEB890080}" sibTransId="{FA48AB23-8957-463B-BEEF-DA485F08A0B8}"/>
    <dgm:cxn modelId="{C4F3927B-C6E5-4695-B92F-421AA46F8A53}" type="presOf" srcId="{A07C9F3E-8E2C-4278-A99B-9F494A6C1C3E}" destId="{3769549D-704A-4EC2-AAF2-1D4322C1C7E8}" srcOrd="0" destOrd="0" presId="urn:microsoft.com/office/officeart/2005/8/layout/hierarchy4"/>
    <dgm:cxn modelId="{0D7C759B-758D-4127-B580-ADB2D1DC325E}" type="presOf" srcId="{B192E49F-9802-4324-8F36-431A885F5EF7}" destId="{1654E723-AEF8-46D4-8A9F-58B7AC711F49}" srcOrd="0" destOrd="0" presId="urn:microsoft.com/office/officeart/2005/8/layout/hierarchy4"/>
    <dgm:cxn modelId="{81BF6C9A-0FC5-4E5C-8651-B3590A5DC018}" srcId="{72835F6F-BB66-4CA3-BE7D-992FDC9A5EEC}" destId="{F104DE6D-55EE-438C-A166-0DAAF4E5F7BB}" srcOrd="0" destOrd="0" parTransId="{E92DCDD0-2F3F-452D-BE28-C1BAB4E07F69}" sibTransId="{B6194831-3105-4539-976E-A854FB5D7596}"/>
    <dgm:cxn modelId="{2A420511-E5F7-414A-81F3-0BFAD44CD588}" type="presOf" srcId="{0EEB7759-FBE8-464D-B7F2-39B5633CD78F}" destId="{25E06729-AD79-423F-99A2-BBB78A7E73F8}" srcOrd="0" destOrd="0" presId="urn:microsoft.com/office/officeart/2005/8/layout/hierarchy4"/>
    <dgm:cxn modelId="{BFBFE8DC-4BDC-48C6-B58F-9516FD65BEE9}" srcId="{F104DE6D-55EE-438C-A166-0DAAF4E5F7BB}" destId="{B192E49F-9802-4324-8F36-431A885F5EF7}" srcOrd="0" destOrd="0" parTransId="{C7A2E1D4-8D60-4B87-AF16-B5852AAECF0E}" sibTransId="{739A3CA4-CE0F-4A50-A4A8-3ACAE61CEAD8}"/>
    <dgm:cxn modelId="{E3A39BD2-ECE2-459C-9BC9-FD3E36E5409D}" type="presOf" srcId="{F104DE6D-55EE-438C-A166-0DAAF4E5F7BB}" destId="{92F433A9-28CC-4CF8-B8C6-40ACA2D5B096}" srcOrd="0" destOrd="0" presId="urn:microsoft.com/office/officeart/2005/8/layout/hierarchy4"/>
    <dgm:cxn modelId="{97212972-DCE4-478C-930E-47AA90BF3EC3}" type="presOf" srcId="{2F32559C-3AD9-407C-8DA3-0B414DC5DA7C}" destId="{A1ABB4CC-6E4F-4892-BAA7-F07EED1858D4}" srcOrd="0" destOrd="0" presId="urn:microsoft.com/office/officeart/2005/8/layout/hierarchy4"/>
    <dgm:cxn modelId="{ADC67178-09E5-49AB-B162-C0265D89A99D}" type="presOf" srcId="{216D561B-43FC-42BE-B778-074C01D53B22}" destId="{CD8E5B19-3559-41AE-A175-2621A0146983}" srcOrd="0" destOrd="0" presId="urn:microsoft.com/office/officeart/2005/8/layout/hierarchy4"/>
    <dgm:cxn modelId="{68BED6E9-17D2-4246-BC3A-CDABFEAF0705}" srcId="{F104DE6D-55EE-438C-A166-0DAAF4E5F7BB}" destId="{2F32559C-3AD9-407C-8DA3-0B414DC5DA7C}" srcOrd="1" destOrd="0" parTransId="{0167D222-B252-4E2E-AEA4-2088C831FDB0}" sibTransId="{9F1C9BBD-91F6-42D9-89C0-B6995764395F}"/>
    <dgm:cxn modelId="{CB86C511-94EC-4A7B-A1FE-BBA7DB9C53E2}" type="presOf" srcId="{72835F6F-BB66-4CA3-BE7D-992FDC9A5EEC}" destId="{2A8992F1-0B46-4DD7-8B92-6252DFA68475}" srcOrd="0" destOrd="0" presId="urn:microsoft.com/office/officeart/2005/8/layout/hierarchy4"/>
    <dgm:cxn modelId="{8B084207-E679-45E0-8FAB-040DF4A04F36}" srcId="{B192E49F-9802-4324-8F36-431A885F5EF7}" destId="{0EEB7759-FBE8-464D-B7F2-39B5633CD78F}" srcOrd="0" destOrd="0" parTransId="{0BF6D55F-B4AF-4852-8101-8E93B4B869AC}" sibTransId="{8409A55E-4599-42C0-82CD-E7594E24E404}"/>
    <dgm:cxn modelId="{35381905-46F6-4B8A-8673-946AA5A78FD7}" type="presParOf" srcId="{2A8992F1-0B46-4DD7-8B92-6252DFA68475}" destId="{1CBFFC9D-DD8D-4F45-A8A4-F704174567A5}" srcOrd="0" destOrd="0" presId="urn:microsoft.com/office/officeart/2005/8/layout/hierarchy4"/>
    <dgm:cxn modelId="{42D1B87D-8900-4655-9E3E-EB28514ED7AD}" type="presParOf" srcId="{1CBFFC9D-DD8D-4F45-A8A4-F704174567A5}" destId="{92F433A9-28CC-4CF8-B8C6-40ACA2D5B096}" srcOrd="0" destOrd="0" presId="urn:microsoft.com/office/officeart/2005/8/layout/hierarchy4"/>
    <dgm:cxn modelId="{39DBB41A-D4C4-41FD-9C88-9358AFDF5F8A}" type="presParOf" srcId="{1CBFFC9D-DD8D-4F45-A8A4-F704174567A5}" destId="{F075475F-BB76-4FFF-9143-8BEBE2D5AAEE}" srcOrd="1" destOrd="0" presId="urn:microsoft.com/office/officeart/2005/8/layout/hierarchy4"/>
    <dgm:cxn modelId="{9B16D13A-061C-4942-B19C-91B523460B28}" type="presParOf" srcId="{1CBFFC9D-DD8D-4F45-A8A4-F704174567A5}" destId="{1E16EB93-9264-4B90-9447-7FFBA6243ACD}" srcOrd="2" destOrd="0" presId="urn:microsoft.com/office/officeart/2005/8/layout/hierarchy4"/>
    <dgm:cxn modelId="{0FD5A3FA-0950-4F7F-BE93-5DD2C80B2894}" type="presParOf" srcId="{1E16EB93-9264-4B90-9447-7FFBA6243ACD}" destId="{D02C780A-1131-4D4E-B42D-C36E50A0A770}" srcOrd="0" destOrd="0" presId="urn:microsoft.com/office/officeart/2005/8/layout/hierarchy4"/>
    <dgm:cxn modelId="{F8725776-CCEF-4578-980C-A11411E14A03}" type="presParOf" srcId="{D02C780A-1131-4D4E-B42D-C36E50A0A770}" destId="{1654E723-AEF8-46D4-8A9F-58B7AC711F49}" srcOrd="0" destOrd="0" presId="urn:microsoft.com/office/officeart/2005/8/layout/hierarchy4"/>
    <dgm:cxn modelId="{206E2D04-63D5-48AF-82B4-58A662F5194D}" type="presParOf" srcId="{D02C780A-1131-4D4E-B42D-C36E50A0A770}" destId="{D9F85B54-BD27-4DA4-B54F-DE8CE519E181}" srcOrd="1" destOrd="0" presId="urn:microsoft.com/office/officeart/2005/8/layout/hierarchy4"/>
    <dgm:cxn modelId="{E1BCB4F2-522E-4EA8-B1F8-9F550D4A1D4D}" type="presParOf" srcId="{D02C780A-1131-4D4E-B42D-C36E50A0A770}" destId="{E249521A-2C66-4B7A-8C5C-FFAE9FE074A7}" srcOrd="2" destOrd="0" presId="urn:microsoft.com/office/officeart/2005/8/layout/hierarchy4"/>
    <dgm:cxn modelId="{BC79C983-BDEE-44BF-A6E9-E8DAB92770CE}" type="presParOf" srcId="{E249521A-2C66-4B7A-8C5C-FFAE9FE074A7}" destId="{A04E8D0F-E19B-478D-B07B-2FA2B1488F51}" srcOrd="0" destOrd="0" presId="urn:microsoft.com/office/officeart/2005/8/layout/hierarchy4"/>
    <dgm:cxn modelId="{6B58A688-63F7-4BA3-8E30-F1353601FC4F}" type="presParOf" srcId="{A04E8D0F-E19B-478D-B07B-2FA2B1488F51}" destId="{25E06729-AD79-423F-99A2-BBB78A7E73F8}" srcOrd="0" destOrd="0" presId="urn:microsoft.com/office/officeart/2005/8/layout/hierarchy4"/>
    <dgm:cxn modelId="{D8118D70-F3ED-43D1-94C9-F16ADDCB3582}" type="presParOf" srcId="{A04E8D0F-E19B-478D-B07B-2FA2B1488F51}" destId="{A283B919-992C-455D-8738-41F369AD6C7E}" srcOrd="1" destOrd="0" presId="urn:microsoft.com/office/officeart/2005/8/layout/hierarchy4"/>
    <dgm:cxn modelId="{48BB80BD-56CB-42D1-805B-9D1CA8015CF6}" type="presParOf" srcId="{1E16EB93-9264-4B90-9447-7FFBA6243ACD}" destId="{80E0C636-E876-4354-A703-C7BD95E89D25}" srcOrd="1" destOrd="0" presId="urn:microsoft.com/office/officeart/2005/8/layout/hierarchy4"/>
    <dgm:cxn modelId="{DD510C8A-A466-4C30-B600-5888F8293CF1}" type="presParOf" srcId="{1E16EB93-9264-4B90-9447-7FFBA6243ACD}" destId="{2D8A4803-308C-4054-A7AD-29A001EAD09B}" srcOrd="2" destOrd="0" presId="urn:microsoft.com/office/officeart/2005/8/layout/hierarchy4"/>
    <dgm:cxn modelId="{801D1628-4417-4F31-B9EC-E4F86D33361B}" type="presParOf" srcId="{2D8A4803-308C-4054-A7AD-29A001EAD09B}" destId="{A1ABB4CC-6E4F-4892-BAA7-F07EED1858D4}" srcOrd="0" destOrd="0" presId="urn:microsoft.com/office/officeart/2005/8/layout/hierarchy4"/>
    <dgm:cxn modelId="{223E4D5B-7979-41C9-B100-8E49D7625E6C}" type="presParOf" srcId="{2D8A4803-308C-4054-A7AD-29A001EAD09B}" destId="{48A54347-EE9C-4FCB-9B29-FAB5569341A0}" srcOrd="1" destOrd="0" presId="urn:microsoft.com/office/officeart/2005/8/layout/hierarchy4"/>
    <dgm:cxn modelId="{4B9933C0-E3BC-49CE-8FA4-BD48DDD39712}" type="presParOf" srcId="{2D8A4803-308C-4054-A7AD-29A001EAD09B}" destId="{203257C7-76BB-4B82-B643-9B3309ED8E68}" srcOrd="2" destOrd="0" presId="urn:microsoft.com/office/officeart/2005/8/layout/hierarchy4"/>
    <dgm:cxn modelId="{5D33154E-261A-4611-AF99-303ECFA9E45D}" type="presParOf" srcId="{203257C7-76BB-4B82-B643-9B3309ED8E68}" destId="{AB45F83A-3453-42E3-8DD6-EB411DEE60D4}" srcOrd="0" destOrd="0" presId="urn:microsoft.com/office/officeart/2005/8/layout/hierarchy4"/>
    <dgm:cxn modelId="{88B688A2-BCCC-40E1-86FB-E127802F1FFB}" type="presParOf" srcId="{AB45F83A-3453-42E3-8DD6-EB411DEE60D4}" destId="{3769549D-704A-4EC2-AAF2-1D4322C1C7E8}" srcOrd="0" destOrd="0" presId="urn:microsoft.com/office/officeart/2005/8/layout/hierarchy4"/>
    <dgm:cxn modelId="{248A976C-E1EF-4025-BE57-D04BD5E34F2A}" type="presParOf" srcId="{AB45F83A-3453-42E3-8DD6-EB411DEE60D4}" destId="{7361B42A-5B3E-42D0-A2A5-29C8EE01FA31}" srcOrd="1" destOrd="0" presId="urn:microsoft.com/office/officeart/2005/8/layout/hierarchy4"/>
    <dgm:cxn modelId="{CB89E24C-0554-4105-A14F-D94C145ECFB2}" type="presParOf" srcId="{203257C7-76BB-4B82-B643-9B3309ED8E68}" destId="{F1BFD506-AA17-48EC-B007-4AF2C1A9EC48}" srcOrd="1" destOrd="0" presId="urn:microsoft.com/office/officeart/2005/8/layout/hierarchy4"/>
    <dgm:cxn modelId="{8CDA7330-410C-4439-8724-C918793F4867}" type="presParOf" srcId="{203257C7-76BB-4B82-B643-9B3309ED8E68}" destId="{45FD9533-D346-4C32-9A7A-43DBCD4E0285}" srcOrd="2" destOrd="0" presId="urn:microsoft.com/office/officeart/2005/8/layout/hierarchy4"/>
    <dgm:cxn modelId="{BCF9DF21-5540-40FC-9E2F-22487935EDDC}" type="presParOf" srcId="{45FD9533-D346-4C32-9A7A-43DBCD4E0285}" destId="{CD8E5B19-3559-41AE-A175-2621A0146983}" srcOrd="0" destOrd="0" presId="urn:microsoft.com/office/officeart/2005/8/layout/hierarchy4"/>
    <dgm:cxn modelId="{C329CE84-E17A-4F03-A4B7-6784F08520C8}" type="presParOf" srcId="{45FD9533-D346-4C32-9A7A-43DBCD4E0285}" destId="{343C679F-CB86-4B3A-9BC8-3DF6F944F7E0}" srcOrd="1" destOrd="0" presId="urn:microsoft.com/office/officeart/2005/8/layout/hierarchy4"/>
  </dgm:cxnLst>
  <dgm:bg>
    <a:solidFill>
      <a:schemeClr val="bg1">
        <a:lumMod val="95000"/>
        <a:alpha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202086-5AD5-48BF-ABE5-541279A25604}" type="doc">
      <dgm:prSet loTypeId="urn:microsoft.com/office/officeart/2005/8/layout/arrow2" loCatId="process" qsTypeId="urn:microsoft.com/office/officeart/2005/8/quickstyle/simple1" qsCatId="simple" csTypeId="urn:microsoft.com/office/officeart/2005/8/colors/accent1_2" csCatId="accent1" phldr="1"/>
      <dgm:spPr/>
    </dgm:pt>
    <dgm:pt modelId="{DFA1B830-9842-4004-91A8-0BC80B4FD324}">
      <dgm:prSet phldrT="[Текст]"/>
      <dgm:spPr>
        <a:ln cmpd="sng"/>
      </dgm:spPr>
      <dgm:t>
        <a:bodyPr/>
        <a:lstStyle/>
        <a:p>
          <a:r>
            <a:rPr lang="uk-UA" dirty="0" smtClean="0">
              <a:solidFill>
                <a:schemeClr val="tx1"/>
              </a:solidFill>
              <a:latin typeface="Arial Black" pitchFamily="34" charset="0"/>
            </a:rPr>
            <a:t>Капілярна</a:t>
          </a:r>
          <a:endParaRPr lang="ru-RU" dirty="0"/>
        </a:p>
      </dgm:t>
    </dgm:pt>
    <dgm:pt modelId="{1F450E88-32F9-4199-A16C-0CE18BFA9AB7}" type="parTrans" cxnId="{C68F6221-CAC7-452A-B90F-86B212627CD2}">
      <dgm:prSet/>
      <dgm:spPr/>
      <dgm:t>
        <a:bodyPr/>
        <a:lstStyle/>
        <a:p>
          <a:endParaRPr lang="ru-RU"/>
        </a:p>
      </dgm:t>
    </dgm:pt>
    <dgm:pt modelId="{7E1F61A5-38ED-47A5-A112-4C47FA8F049D}" type="sibTrans" cxnId="{C68F6221-CAC7-452A-B90F-86B212627CD2}">
      <dgm:prSet/>
      <dgm:spPr/>
      <dgm:t>
        <a:bodyPr/>
        <a:lstStyle/>
        <a:p>
          <a:endParaRPr lang="ru-RU"/>
        </a:p>
      </dgm:t>
    </dgm:pt>
    <dgm:pt modelId="{FBAC67C2-4EB6-4FA3-B403-D269B941140A}">
      <dgm:prSet phldrT="[Текст]"/>
      <dgm:spPr/>
      <dgm:t>
        <a:bodyPr/>
        <a:lstStyle/>
        <a:p>
          <a:r>
            <a:rPr lang="uk-UA" noProof="0" dirty="0" smtClean="0">
              <a:solidFill>
                <a:schemeClr val="tx1"/>
              </a:solidFill>
              <a:latin typeface="Arial Black" pitchFamily="34" charset="0"/>
            </a:rPr>
            <a:t>Венозна</a:t>
          </a:r>
          <a:endParaRPr lang="ru-RU" dirty="0"/>
        </a:p>
      </dgm:t>
    </dgm:pt>
    <dgm:pt modelId="{232760BD-688D-4EF3-93F9-5E58AFB17FAE}" type="parTrans" cxnId="{32DD8AF4-E2AE-45BD-B113-22C45FD8D020}">
      <dgm:prSet/>
      <dgm:spPr/>
      <dgm:t>
        <a:bodyPr/>
        <a:lstStyle/>
        <a:p>
          <a:endParaRPr lang="ru-RU"/>
        </a:p>
      </dgm:t>
    </dgm:pt>
    <dgm:pt modelId="{396654B3-A2AF-4D74-ACE2-FFD10EE08BB0}" type="sibTrans" cxnId="{32DD8AF4-E2AE-45BD-B113-22C45FD8D020}">
      <dgm:prSet/>
      <dgm:spPr/>
      <dgm:t>
        <a:bodyPr/>
        <a:lstStyle/>
        <a:p>
          <a:endParaRPr lang="ru-RU"/>
        </a:p>
      </dgm:t>
    </dgm:pt>
    <dgm:pt modelId="{212D719B-357D-4489-9994-BFFA67ED3E07}">
      <dgm:prSet phldrT="[Текст]"/>
      <dgm:spPr/>
      <dgm:t>
        <a:bodyPr/>
        <a:lstStyle/>
        <a:p>
          <a:r>
            <a:rPr lang="uk-UA" dirty="0" smtClean="0">
              <a:solidFill>
                <a:schemeClr val="tx1"/>
              </a:solidFill>
              <a:latin typeface="Arial Black" pitchFamily="34" charset="0"/>
            </a:rPr>
            <a:t>Артеріальна</a:t>
          </a:r>
          <a:endParaRPr lang="ru-RU" dirty="0"/>
        </a:p>
      </dgm:t>
    </dgm:pt>
    <dgm:pt modelId="{64B0A3C4-8AD2-4648-A3A9-E76A302BDD95}" type="parTrans" cxnId="{49096455-5D87-4AD8-A8A8-8DE444D4AEC5}">
      <dgm:prSet/>
      <dgm:spPr/>
      <dgm:t>
        <a:bodyPr/>
        <a:lstStyle/>
        <a:p>
          <a:endParaRPr lang="ru-RU"/>
        </a:p>
      </dgm:t>
    </dgm:pt>
    <dgm:pt modelId="{867C675C-6675-4CE7-B3B1-C9BE243AA7B2}" type="sibTrans" cxnId="{49096455-5D87-4AD8-A8A8-8DE444D4AEC5}">
      <dgm:prSet/>
      <dgm:spPr/>
      <dgm:t>
        <a:bodyPr/>
        <a:lstStyle/>
        <a:p>
          <a:endParaRPr lang="ru-RU"/>
        </a:p>
      </dgm:t>
    </dgm:pt>
    <dgm:pt modelId="{3C241509-D736-4F08-9C54-2CDB111CCF0A}" type="pres">
      <dgm:prSet presAssocID="{72202086-5AD5-48BF-ABE5-541279A25604}" presName="arrowDiagram" presStyleCnt="0">
        <dgm:presLayoutVars>
          <dgm:chMax val="5"/>
          <dgm:dir/>
          <dgm:resizeHandles val="exact"/>
        </dgm:presLayoutVars>
      </dgm:prSet>
      <dgm:spPr/>
    </dgm:pt>
    <dgm:pt modelId="{3C81EA4A-9FB7-4BAB-8A9B-7C85283A97C7}" type="pres">
      <dgm:prSet presAssocID="{72202086-5AD5-48BF-ABE5-541279A25604}" presName="arrow" presStyleLbl="bgShp" presStyleIdx="0" presStyleCnt="1" custScaleX="108461" custLinFactNeighborX="-802"/>
      <dgm:spPr>
        <a:solidFill>
          <a:schemeClr val="tx1">
            <a:lumMod val="65000"/>
            <a:lumOff val="35000"/>
          </a:schemeClr>
        </a:solidFill>
        <a:ln w="76200" cmpd="sng">
          <a:solidFill>
            <a:schemeClr val="accent2">
              <a:lumMod val="40000"/>
              <a:lumOff val="60000"/>
            </a:schemeClr>
          </a:solidFill>
        </a:ln>
      </dgm:spPr>
    </dgm:pt>
    <dgm:pt modelId="{D3C8CEFB-2270-4D2E-9E15-E4E02F6A5CAB}" type="pres">
      <dgm:prSet presAssocID="{72202086-5AD5-48BF-ABE5-541279A25604}" presName="arrowDiagram3" presStyleCnt="0"/>
      <dgm:spPr/>
    </dgm:pt>
    <dgm:pt modelId="{7AE5A0D1-AE3C-4E02-897B-8C14959F08DB}" type="pres">
      <dgm:prSet presAssocID="{DFA1B830-9842-4004-91A8-0BC80B4FD324}" presName="bullet3a" presStyleLbl="node1" presStyleIdx="0" presStyleCnt="3" custScaleX="1002785" custScaleY="894053" custLinFactNeighborX="-13531" custLinFactNeighborY="4252"/>
      <dgm:spPr>
        <a:blipFill rotWithShape="0">
          <a:blip xmlns:r="http://schemas.openxmlformats.org/officeDocument/2006/relationships" r:embed="rId1"/>
          <a:stretch>
            <a:fillRect/>
          </a:stretch>
        </a:blipFill>
        <a:ln w="57150" cmpd="sng">
          <a:solidFill>
            <a:schemeClr val="accent2">
              <a:lumMod val="40000"/>
              <a:lumOff val="60000"/>
            </a:schemeClr>
          </a:solidFill>
        </a:ln>
      </dgm:spPr>
    </dgm:pt>
    <dgm:pt modelId="{356F63AA-6320-4D7A-B182-3FE0280F9A99}" type="pres">
      <dgm:prSet presAssocID="{DFA1B830-9842-4004-91A8-0BC80B4FD324}" presName="textBox3a" presStyleLbl="revTx" presStyleIdx="0" presStyleCnt="3" custScaleY="85020" custLinFactNeighborX="47514" custLinFactNeighborY="3971">
        <dgm:presLayoutVars>
          <dgm:bulletEnabled val="1"/>
        </dgm:presLayoutVars>
      </dgm:prSet>
      <dgm:spPr/>
      <dgm:t>
        <a:bodyPr/>
        <a:lstStyle/>
        <a:p>
          <a:endParaRPr lang="ru-RU"/>
        </a:p>
      </dgm:t>
    </dgm:pt>
    <dgm:pt modelId="{D1D31C98-0513-4D21-A1BB-3A95432337B7}" type="pres">
      <dgm:prSet presAssocID="{FBAC67C2-4EB6-4FA3-B403-D269B941140A}" presName="bullet3b" presStyleLbl="node1" presStyleIdx="1" presStyleCnt="3" custScaleX="518817" custScaleY="462394" custLinFactNeighborX="7904" custLinFactNeighborY="5107"/>
      <dgm:spPr>
        <a:blipFill rotWithShape="0">
          <a:blip xmlns:r="http://schemas.openxmlformats.org/officeDocument/2006/relationships" r:embed="rId2"/>
          <a:stretch>
            <a:fillRect/>
          </a:stretch>
        </a:blipFill>
        <a:ln w="38100" cmpd="sng">
          <a:solidFill>
            <a:schemeClr val="accent2">
              <a:lumMod val="40000"/>
              <a:lumOff val="60000"/>
            </a:schemeClr>
          </a:solidFill>
        </a:ln>
      </dgm:spPr>
    </dgm:pt>
    <dgm:pt modelId="{0ABBC123-5E55-4367-AA3D-1E695AE6B18D}" type="pres">
      <dgm:prSet presAssocID="{FBAC67C2-4EB6-4FA3-B403-D269B941140A}" presName="textBox3b" presStyleLbl="revTx" presStyleIdx="1" presStyleCnt="3" custScaleX="156925" custScaleY="67691" custLinFactNeighborX="49065" custLinFactNeighborY="9911">
        <dgm:presLayoutVars>
          <dgm:bulletEnabled val="1"/>
        </dgm:presLayoutVars>
      </dgm:prSet>
      <dgm:spPr/>
      <dgm:t>
        <a:bodyPr/>
        <a:lstStyle/>
        <a:p>
          <a:endParaRPr lang="ru-RU"/>
        </a:p>
      </dgm:t>
    </dgm:pt>
    <dgm:pt modelId="{F3DDCDA6-0A6E-45A7-B504-C63BC9058FFB}" type="pres">
      <dgm:prSet presAssocID="{212D719B-357D-4489-9994-BFFA67ED3E07}" presName="bullet3c" presStyleLbl="node1" presStyleIdx="2" presStyleCnt="3" custScaleX="406391" custScaleY="359757" custLinFactNeighborX="10055" custLinFactNeighborY="4451"/>
      <dgm:spPr>
        <a:blipFill rotWithShape="0">
          <a:blip xmlns:r="http://schemas.openxmlformats.org/officeDocument/2006/relationships" r:embed="rId3"/>
          <a:stretch>
            <a:fillRect/>
          </a:stretch>
        </a:blipFill>
        <a:ln w="38100" cmpd="sng">
          <a:solidFill>
            <a:schemeClr val="accent2">
              <a:lumMod val="40000"/>
              <a:lumOff val="60000"/>
            </a:schemeClr>
          </a:solidFill>
        </a:ln>
      </dgm:spPr>
    </dgm:pt>
    <dgm:pt modelId="{E7D8E119-6AB0-484F-BD91-1EFAAF84A7B3}" type="pres">
      <dgm:prSet presAssocID="{212D719B-357D-4489-9994-BFFA67ED3E07}" presName="textBox3c" presStyleLbl="revTx" presStyleIdx="2" presStyleCnt="3" custScaleX="166199" custScaleY="70999" custLinFactNeighborX="32944" custLinFactNeighborY="15248">
        <dgm:presLayoutVars>
          <dgm:bulletEnabled val="1"/>
        </dgm:presLayoutVars>
      </dgm:prSet>
      <dgm:spPr/>
      <dgm:t>
        <a:bodyPr/>
        <a:lstStyle/>
        <a:p>
          <a:endParaRPr lang="ru-RU"/>
        </a:p>
      </dgm:t>
    </dgm:pt>
  </dgm:ptLst>
  <dgm:cxnLst>
    <dgm:cxn modelId="{326536A7-E276-4C22-BC3D-6C76E7EE3A70}" type="presOf" srcId="{DFA1B830-9842-4004-91A8-0BC80B4FD324}" destId="{356F63AA-6320-4D7A-B182-3FE0280F9A99}" srcOrd="0" destOrd="0" presId="urn:microsoft.com/office/officeart/2005/8/layout/arrow2"/>
    <dgm:cxn modelId="{6AFD6D12-FD1F-4E53-9EA8-48F0580B4F16}" type="presOf" srcId="{72202086-5AD5-48BF-ABE5-541279A25604}" destId="{3C241509-D736-4F08-9C54-2CDB111CCF0A}" srcOrd="0" destOrd="0" presId="urn:microsoft.com/office/officeart/2005/8/layout/arrow2"/>
    <dgm:cxn modelId="{C68F6221-CAC7-452A-B90F-86B212627CD2}" srcId="{72202086-5AD5-48BF-ABE5-541279A25604}" destId="{DFA1B830-9842-4004-91A8-0BC80B4FD324}" srcOrd="0" destOrd="0" parTransId="{1F450E88-32F9-4199-A16C-0CE18BFA9AB7}" sibTransId="{7E1F61A5-38ED-47A5-A112-4C47FA8F049D}"/>
    <dgm:cxn modelId="{9416DC7B-0449-48AA-9C28-B6E79C783BEE}" type="presOf" srcId="{212D719B-357D-4489-9994-BFFA67ED3E07}" destId="{E7D8E119-6AB0-484F-BD91-1EFAAF84A7B3}" srcOrd="0" destOrd="0" presId="urn:microsoft.com/office/officeart/2005/8/layout/arrow2"/>
    <dgm:cxn modelId="{32DD8AF4-E2AE-45BD-B113-22C45FD8D020}" srcId="{72202086-5AD5-48BF-ABE5-541279A25604}" destId="{FBAC67C2-4EB6-4FA3-B403-D269B941140A}" srcOrd="1" destOrd="0" parTransId="{232760BD-688D-4EF3-93F9-5E58AFB17FAE}" sibTransId="{396654B3-A2AF-4D74-ACE2-FFD10EE08BB0}"/>
    <dgm:cxn modelId="{49096455-5D87-4AD8-A8A8-8DE444D4AEC5}" srcId="{72202086-5AD5-48BF-ABE5-541279A25604}" destId="{212D719B-357D-4489-9994-BFFA67ED3E07}" srcOrd="2" destOrd="0" parTransId="{64B0A3C4-8AD2-4648-A3A9-E76A302BDD95}" sibTransId="{867C675C-6675-4CE7-B3B1-C9BE243AA7B2}"/>
    <dgm:cxn modelId="{4EE593CD-8DCC-425D-BBE4-F6A75F47956C}" type="presOf" srcId="{FBAC67C2-4EB6-4FA3-B403-D269B941140A}" destId="{0ABBC123-5E55-4367-AA3D-1E695AE6B18D}" srcOrd="0" destOrd="0" presId="urn:microsoft.com/office/officeart/2005/8/layout/arrow2"/>
    <dgm:cxn modelId="{9BA10E96-3E1F-44A1-9643-DE31558F0775}" type="presParOf" srcId="{3C241509-D736-4F08-9C54-2CDB111CCF0A}" destId="{3C81EA4A-9FB7-4BAB-8A9B-7C85283A97C7}" srcOrd="0" destOrd="0" presId="urn:microsoft.com/office/officeart/2005/8/layout/arrow2"/>
    <dgm:cxn modelId="{18BB38D6-4AEA-4820-868F-7BB86013CE92}" type="presParOf" srcId="{3C241509-D736-4F08-9C54-2CDB111CCF0A}" destId="{D3C8CEFB-2270-4D2E-9E15-E4E02F6A5CAB}" srcOrd="1" destOrd="0" presId="urn:microsoft.com/office/officeart/2005/8/layout/arrow2"/>
    <dgm:cxn modelId="{CC5E1597-865D-41CF-B029-03E7E2C05D3A}" type="presParOf" srcId="{D3C8CEFB-2270-4D2E-9E15-E4E02F6A5CAB}" destId="{7AE5A0D1-AE3C-4E02-897B-8C14959F08DB}" srcOrd="0" destOrd="0" presId="urn:microsoft.com/office/officeart/2005/8/layout/arrow2"/>
    <dgm:cxn modelId="{D8785BF0-AC85-4E11-9B0B-B852AD272584}" type="presParOf" srcId="{D3C8CEFB-2270-4D2E-9E15-E4E02F6A5CAB}" destId="{356F63AA-6320-4D7A-B182-3FE0280F9A99}" srcOrd="1" destOrd="0" presId="urn:microsoft.com/office/officeart/2005/8/layout/arrow2"/>
    <dgm:cxn modelId="{78220B01-9AFD-484E-901F-C0ECF1FAD96B}" type="presParOf" srcId="{D3C8CEFB-2270-4D2E-9E15-E4E02F6A5CAB}" destId="{D1D31C98-0513-4D21-A1BB-3A95432337B7}" srcOrd="2" destOrd="0" presId="urn:microsoft.com/office/officeart/2005/8/layout/arrow2"/>
    <dgm:cxn modelId="{3760CDE4-D456-4E76-B6AA-FEC437EFF4B0}" type="presParOf" srcId="{D3C8CEFB-2270-4D2E-9E15-E4E02F6A5CAB}" destId="{0ABBC123-5E55-4367-AA3D-1E695AE6B18D}" srcOrd="3" destOrd="0" presId="urn:microsoft.com/office/officeart/2005/8/layout/arrow2"/>
    <dgm:cxn modelId="{D2F36DFB-045E-4AAB-BE43-8FF6F8562E22}" type="presParOf" srcId="{D3C8CEFB-2270-4D2E-9E15-E4E02F6A5CAB}" destId="{F3DDCDA6-0A6E-45A7-B504-C63BC9058FFB}" srcOrd="4" destOrd="0" presId="urn:microsoft.com/office/officeart/2005/8/layout/arrow2"/>
    <dgm:cxn modelId="{74E0732A-3FF0-498D-8F58-88FCD698E05E}" type="presParOf" srcId="{D3C8CEFB-2270-4D2E-9E15-E4E02F6A5CAB}" destId="{E7D8E119-6AB0-484F-BD91-1EFAAF84A7B3}" srcOrd="5" destOrd="0" presId="urn:microsoft.com/office/officeart/2005/8/layout/arrow2"/>
  </dgm:cxnLst>
  <dgm:bg>
    <a:solidFill>
      <a:schemeClr val="bg1">
        <a:lumMod val="95000"/>
        <a:alpha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AEE820-EF15-4E8C-9446-2320626385A3}"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endParaRPr lang="ru-RU"/>
        </a:p>
      </dgm:t>
    </dgm:pt>
    <dgm:pt modelId="{E03116F2-8873-4B5F-9B8F-B46065D5AA00}">
      <dgm:prSet phldrT="[Текст]" custT="1"/>
      <dgm:spPr/>
      <dgm:t>
        <a:bodyPr/>
        <a:lstStyle/>
        <a:p>
          <a:r>
            <a:rPr lang="uk-UA" sz="1600" dirty="0" smtClean="0">
              <a:solidFill>
                <a:schemeClr val="tx1"/>
              </a:solidFill>
              <a:latin typeface="Arial Black" pitchFamily="34" charset="0"/>
            </a:rPr>
            <a:t>Спостерігається під час ушкодження внутрішніх органів</a:t>
          </a:r>
          <a:endParaRPr lang="ru-RU" sz="1600" dirty="0"/>
        </a:p>
      </dgm:t>
    </dgm:pt>
    <dgm:pt modelId="{C05853A2-16CD-4FD3-911D-92CF8B357162}" type="parTrans" cxnId="{98EC65C7-B39E-4790-922A-73893836EC05}">
      <dgm:prSet/>
      <dgm:spPr/>
      <dgm:t>
        <a:bodyPr/>
        <a:lstStyle/>
        <a:p>
          <a:endParaRPr lang="ru-RU"/>
        </a:p>
      </dgm:t>
    </dgm:pt>
    <dgm:pt modelId="{04DC76B5-AF7B-44D1-9186-3A60C0B720FB}" type="sibTrans" cxnId="{98EC65C7-B39E-4790-922A-73893836EC05}">
      <dgm:prSet/>
      <dgm:spPr/>
      <dgm:t>
        <a:bodyPr/>
        <a:lstStyle/>
        <a:p>
          <a:endParaRPr lang="ru-RU"/>
        </a:p>
      </dgm:t>
    </dgm:pt>
    <dgm:pt modelId="{1B88B744-7544-4A48-9F91-EB6ED7119F88}">
      <dgm:prSet phldrT="[Текст]" custT="1"/>
      <dgm:spPr/>
      <dgm:t>
        <a:bodyPr/>
        <a:lstStyle/>
        <a:p>
          <a:r>
            <a:rPr lang="uk-UA" sz="1600" dirty="0" smtClean="0">
              <a:solidFill>
                <a:schemeClr val="tx1"/>
              </a:solidFill>
              <a:latin typeface="Arial Black" pitchFamily="34" charset="0"/>
            </a:rPr>
            <a:t>Кров витікає з усієї поверхні рани</a:t>
          </a:r>
          <a:endParaRPr lang="ru-RU" sz="1600" dirty="0"/>
        </a:p>
      </dgm:t>
    </dgm:pt>
    <dgm:pt modelId="{455F019F-B83C-4068-BEAC-293BE36AE9EB}" type="parTrans" cxnId="{3BCD5453-C8B2-42F3-A42F-93209EC53704}">
      <dgm:prSet/>
      <dgm:spPr/>
      <dgm:t>
        <a:bodyPr/>
        <a:lstStyle/>
        <a:p>
          <a:endParaRPr lang="ru-RU"/>
        </a:p>
      </dgm:t>
    </dgm:pt>
    <dgm:pt modelId="{5C5CB19C-5910-4F84-B29E-2FA6B712B994}" type="sibTrans" cxnId="{3BCD5453-C8B2-42F3-A42F-93209EC53704}">
      <dgm:prSet/>
      <dgm:spPr/>
      <dgm:t>
        <a:bodyPr/>
        <a:lstStyle/>
        <a:p>
          <a:endParaRPr lang="ru-RU"/>
        </a:p>
      </dgm:t>
    </dgm:pt>
    <dgm:pt modelId="{CEB1C264-B441-44D7-8324-5BBA0C9D2AA8}">
      <dgm:prSet phldrT="[Текст]" custT="1"/>
      <dgm:spPr/>
      <dgm:t>
        <a:bodyPr/>
        <a:lstStyle/>
        <a:p>
          <a:r>
            <a:rPr lang="uk-UA" sz="1600" dirty="0" smtClean="0">
              <a:solidFill>
                <a:schemeClr val="tx1"/>
              </a:solidFill>
              <a:latin typeface="Arial Black" pitchFamily="34" charset="0"/>
            </a:rPr>
            <a:t>Зупинка потребує негайного хірургічного втручання</a:t>
          </a:r>
          <a:endParaRPr lang="ru-RU" sz="1600" dirty="0"/>
        </a:p>
      </dgm:t>
    </dgm:pt>
    <dgm:pt modelId="{3421EEBF-E787-4ECD-945B-50536CF6F320}" type="parTrans" cxnId="{FC1F6BC2-02B7-42F9-85AE-703CBBDFF5FA}">
      <dgm:prSet/>
      <dgm:spPr/>
      <dgm:t>
        <a:bodyPr/>
        <a:lstStyle/>
        <a:p>
          <a:endParaRPr lang="ru-RU"/>
        </a:p>
      </dgm:t>
    </dgm:pt>
    <dgm:pt modelId="{D7CEFCB6-9783-43F7-86A2-96CD50C7FFCC}" type="sibTrans" cxnId="{FC1F6BC2-02B7-42F9-85AE-703CBBDFF5FA}">
      <dgm:prSet/>
      <dgm:spPr/>
      <dgm:t>
        <a:bodyPr/>
        <a:lstStyle/>
        <a:p>
          <a:endParaRPr lang="ru-RU"/>
        </a:p>
      </dgm:t>
    </dgm:pt>
    <dgm:pt modelId="{69283CB8-FFD3-43CD-9131-EFA61C02052E}">
      <dgm:prSet custT="1"/>
      <dgm:spPr>
        <a:ln cmpd="sng"/>
      </dgm:spPr>
      <dgm:t>
        <a:bodyPr/>
        <a:lstStyle/>
        <a:p>
          <a:r>
            <a:rPr lang="uk-UA" sz="1600" dirty="0" smtClean="0">
              <a:solidFill>
                <a:schemeClr val="tx1"/>
              </a:solidFill>
              <a:latin typeface="Arial Black" pitchFamily="34" charset="0"/>
            </a:rPr>
            <a:t>Має змішаний характер  та вкрай небезпечна</a:t>
          </a:r>
          <a:endParaRPr lang="ru-RU" sz="1600" dirty="0"/>
        </a:p>
      </dgm:t>
    </dgm:pt>
    <dgm:pt modelId="{B21F85B6-F35E-431E-BED2-AE855BB20D84}" type="parTrans" cxnId="{846F10F4-DC21-4BAA-AB7B-97B3E01D7DE9}">
      <dgm:prSet/>
      <dgm:spPr/>
      <dgm:t>
        <a:bodyPr/>
        <a:lstStyle/>
        <a:p>
          <a:endParaRPr lang="ru-RU"/>
        </a:p>
      </dgm:t>
    </dgm:pt>
    <dgm:pt modelId="{AC213CD2-2327-4D1D-8FBA-DFBA474A0AA9}" type="sibTrans" cxnId="{846F10F4-DC21-4BAA-AB7B-97B3E01D7DE9}">
      <dgm:prSet/>
      <dgm:spPr/>
      <dgm:t>
        <a:bodyPr/>
        <a:lstStyle/>
        <a:p>
          <a:endParaRPr lang="ru-RU"/>
        </a:p>
      </dgm:t>
    </dgm:pt>
    <dgm:pt modelId="{EBD94E67-0FA8-4A28-88BF-050E62A8D4F1}" type="pres">
      <dgm:prSet presAssocID="{5FAEE820-EF15-4E8C-9446-2320626385A3}" presName="composite" presStyleCnt="0">
        <dgm:presLayoutVars>
          <dgm:chMax val="5"/>
          <dgm:dir/>
          <dgm:resizeHandles val="exact"/>
        </dgm:presLayoutVars>
      </dgm:prSet>
      <dgm:spPr/>
      <dgm:t>
        <a:bodyPr/>
        <a:lstStyle/>
        <a:p>
          <a:endParaRPr lang="ru-RU"/>
        </a:p>
      </dgm:t>
    </dgm:pt>
    <dgm:pt modelId="{5B766F17-1C39-4F9A-BC2B-19C0FF29FFA1}" type="pres">
      <dgm:prSet presAssocID="{E03116F2-8873-4B5F-9B8F-B46065D5AA00}" presName="circle1" presStyleLbl="lnNode1" presStyleIdx="0" presStyleCnt="4"/>
      <dgm:spPr>
        <a:solidFill>
          <a:schemeClr val="bg1">
            <a:lumMod val="50000"/>
          </a:schemeClr>
        </a:solidFill>
        <a:ln w="57150">
          <a:solidFill>
            <a:schemeClr val="accent2">
              <a:lumMod val="40000"/>
              <a:lumOff val="60000"/>
            </a:schemeClr>
          </a:solidFill>
        </a:ln>
      </dgm:spPr>
      <dgm:t>
        <a:bodyPr/>
        <a:lstStyle/>
        <a:p>
          <a:endParaRPr lang="ru-RU"/>
        </a:p>
      </dgm:t>
    </dgm:pt>
    <dgm:pt modelId="{E72FD6B0-B2BF-42FC-B08C-E6BD9D2F9935}" type="pres">
      <dgm:prSet presAssocID="{E03116F2-8873-4B5F-9B8F-B46065D5AA00}" presName="text1" presStyleLbl="revTx" presStyleIdx="0" presStyleCnt="4" custScaleX="144292" custScaleY="83354" custLinFactNeighborX="-3327" custLinFactNeighborY="-20941">
        <dgm:presLayoutVars>
          <dgm:bulletEnabled val="1"/>
        </dgm:presLayoutVars>
      </dgm:prSet>
      <dgm:spPr/>
      <dgm:t>
        <a:bodyPr/>
        <a:lstStyle/>
        <a:p>
          <a:endParaRPr lang="ru-RU"/>
        </a:p>
      </dgm:t>
    </dgm:pt>
    <dgm:pt modelId="{A04238C4-A8CD-4D79-A514-A9BB8358EE10}" type="pres">
      <dgm:prSet presAssocID="{E03116F2-8873-4B5F-9B8F-B46065D5AA00}" presName="line1" presStyleLbl="callout" presStyleIdx="0" presStyleCnt="8" custLinFactX="-46471" custLinFactY="-400000" custLinFactNeighborX="-100000" custLinFactNeighborY="-499142"/>
      <dgm:spPr>
        <a:prstGeom prst="rightArrow">
          <a:avLst/>
        </a:prstGeom>
        <a:ln w="38100" cmpd="sng"/>
      </dgm:spPr>
    </dgm:pt>
    <dgm:pt modelId="{BA6D71EF-68D6-4955-8F1D-24DD01F1B90C}" type="pres">
      <dgm:prSet presAssocID="{E03116F2-8873-4B5F-9B8F-B46065D5AA00}" presName="d1" presStyleLbl="callout" presStyleIdx="1" presStyleCnt="8" custScaleX="63490" custScaleY="115959" custLinFactNeighborX="-13610" custLinFactNeighborY="-4853"/>
      <dgm:spPr>
        <a:ln w="38100" cmpd="sng"/>
      </dgm:spPr>
    </dgm:pt>
    <dgm:pt modelId="{040B1E26-A85C-4725-98F5-FD507C264E09}" type="pres">
      <dgm:prSet presAssocID="{1B88B744-7544-4A48-9F91-EB6ED7119F88}" presName="circle2" presStyleLbl="lnNode1" presStyleIdx="1" presStyleCnt="4"/>
      <dgm:spPr>
        <a:solidFill>
          <a:schemeClr val="bg1">
            <a:lumMod val="65000"/>
          </a:schemeClr>
        </a:solidFill>
        <a:ln w="57150">
          <a:solidFill>
            <a:schemeClr val="accent2">
              <a:lumMod val="40000"/>
              <a:lumOff val="60000"/>
            </a:schemeClr>
          </a:solidFill>
        </a:ln>
      </dgm:spPr>
      <dgm:t>
        <a:bodyPr/>
        <a:lstStyle/>
        <a:p>
          <a:endParaRPr lang="ru-RU"/>
        </a:p>
      </dgm:t>
    </dgm:pt>
    <dgm:pt modelId="{08FF404A-EEE5-42A8-A0AE-AA92CCF2DEA1}" type="pres">
      <dgm:prSet presAssocID="{1B88B744-7544-4A48-9F91-EB6ED7119F88}" presName="text2" presStyleLbl="revTx" presStyleIdx="1" presStyleCnt="4" custScaleY="134645" custLinFactNeighborX="-1377" custLinFactNeighborY="5145">
        <dgm:presLayoutVars>
          <dgm:bulletEnabled val="1"/>
        </dgm:presLayoutVars>
      </dgm:prSet>
      <dgm:spPr/>
      <dgm:t>
        <a:bodyPr/>
        <a:lstStyle/>
        <a:p>
          <a:endParaRPr lang="ru-RU"/>
        </a:p>
      </dgm:t>
    </dgm:pt>
    <dgm:pt modelId="{088A5ABA-61A4-45F4-9E82-803BD64ACA08}" type="pres">
      <dgm:prSet presAssocID="{1B88B744-7544-4A48-9F91-EB6ED7119F88}" presName="line2" presStyleLbl="callout" presStyleIdx="2" presStyleCnt="8" custLinFactY="18872" custLinFactNeighborX="-17957" custLinFactNeighborY="100000"/>
      <dgm:spPr>
        <a:ln w="38100" cmpd="sng"/>
      </dgm:spPr>
    </dgm:pt>
    <dgm:pt modelId="{1DE05CDF-E6C7-499F-9844-C38FBBAF4715}" type="pres">
      <dgm:prSet presAssocID="{1B88B744-7544-4A48-9F91-EB6ED7119F88}" presName="d2" presStyleLbl="callout" presStyleIdx="3" presStyleCnt="8" custLinFactNeighborX="-2990" custLinFactNeighborY="1914"/>
      <dgm:spPr>
        <a:ln w="38100" cmpd="sng"/>
      </dgm:spPr>
    </dgm:pt>
    <dgm:pt modelId="{F1BC0F58-8906-4BFD-8032-9AECB1AF96BC}" type="pres">
      <dgm:prSet presAssocID="{CEB1C264-B441-44D7-8324-5BBA0C9D2AA8}" presName="circle3" presStyleLbl="lnNode1" presStyleIdx="2" presStyleCnt="4"/>
      <dgm:spPr>
        <a:solidFill>
          <a:schemeClr val="bg1">
            <a:lumMod val="75000"/>
          </a:schemeClr>
        </a:solidFill>
        <a:ln w="57150">
          <a:solidFill>
            <a:schemeClr val="accent2">
              <a:lumMod val="40000"/>
              <a:lumOff val="60000"/>
            </a:schemeClr>
          </a:solidFill>
        </a:ln>
      </dgm:spPr>
      <dgm:t>
        <a:bodyPr/>
        <a:lstStyle/>
        <a:p>
          <a:endParaRPr lang="ru-RU"/>
        </a:p>
      </dgm:t>
    </dgm:pt>
    <dgm:pt modelId="{C3598410-2EC6-4695-BB51-E01303D0DCC6}" type="pres">
      <dgm:prSet presAssocID="{CEB1C264-B441-44D7-8324-5BBA0C9D2AA8}" presName="text3" presStyleLbl="revTx" presStyleIdx="2" presStyleCnt="4" custScaleX="116847" custScaleY="150749" custLinFactNeighborX="3031" custLinFactNeighborY="47532">
        <dgm:presLayoutVars>
          <dgm:bulletEnabled val="1"/>
        </dgm:presLayoutVars>
      </dgm:prSet>
      <dgm:spPr/>
      <dgm:t>
        <a:bodyPr/>
        <a:lstStyle/>
        <a:p>
          <a:endParaRPr lang="ru-RU"/>
        </a:p>
      </dgm:t>
    </dgm:pt>
    <dgm:pt modelId="{3172A9FF-332D-431A-B021-74405B670C97}" type="pres">
      <dgm:prSet presAssocID="{CEB1C264-B441-44D7-8324-5BBA0C9D2AA8}" presName="line3" presStyleLbl="callout" presStyleIdx="4" presStyleCnt="8" custLinFactY="136797" custLinFactNeighborX="-17957" custLinFactNeighborY="200000"/>
      <dgm:spPr>
        <a:ln w="38100" cmpd="sng"/>
      </dgm:spPr>
    </dgm:pt>
    <dgm:pt modelId="{AC034454-9CED-4DA6-924D-2063C4BB6545}" type="pres">
      <dgm:prSet presAssocID="{CEB1C264-B441-44D7-8324-5BBA0C9D2AA8}" presName="d3" presStyleLbl="callout" presStyleIdx="5" presStyleCnt="8" custLinFactNeighborX="-3378" custLinFactNeighborY="7676"/>
      <dgm:spPr>
        <a:ln w="38100" cmpd="sng"/>
      </dgm:spPr>
    </dgm:pt>
    <dgm:pt modelId="{AB881B16-D7A6-4988-ABA7-0452A6DF3701}" type="pres">
      <dgm:prSet presAssocID="{69283CB8-FFD3-43CD-9131-EFA61C02052E}" presName="circle4" presStyleLbl="lnNode1" presStyleIdx="3" presStyleCnt="4"/>
      <dgm:spPr>
        <a:solidFill>
          <a:schemeClr val="bg1">
            <a:lumMod val="85000"/>
          </a:schemeClr>
        </a:solidFill>
        <a:ln w="57150">
          <a:solidFill>
            <a:schemeClr val="accent2">
              <a:lumMod val="40000"/>
              <a:lumOff val="60000"/>
            </a:schemeClr>
          </a:solidFill>
        </a:ln>
      </dgm:spPr>
      <dgm:t>
        <a:bodyPr/>
        <a:lstStyle/>
        <a:p>
          <a:endParaRPr lang="ru-RU"/>
        </a:p>
      </dgm:t>
    </dgm:pt>
    <dgm:pt modelId="{72B452DD-FA32-4296-AF14-FA0F50DFE35B}" type="pres">
      <dgm:prSet presAssocID="{69283CB8-FFD3-43CD-9131-EFA61C02052E}" presName="text4" presStyleLbl="revTx" presStyleIdx="3" presStyleCnt="4" custScaleY="152513" custLinFactY="16333" custLinFactNeighborX="-1377" custLinFactNeighborY="100000">
        <dgm:presLayoutVars>
          <dgm:bulletEnabled val="1"/>
        </dgm:presLayoutVars>
      </dgm:prSet>
      <dgm:spPr/>
      <dgm:t>
        <a:bodyPr/>
        <a:lstStyle/>
        <a:p>
          <a:endParaRPr lang="ru-RU"/>
        </a:p>
      </dgm:t>
    </dgm:pt>
    <dgm:pt modelId="{6B268713-970D-40E7-9E88-8EA4DCB7B9A0}" type="pres">
      <dgm:prSet presAssocID="{69283CB8-FFD3-43CD-9131-EFA61C02052E}" presName="line4" presStyleLbl="callout" presStyleIdx="6" presStyleCnt="8" custLinFactX="-14342" custLinFactY="647387" custLinFactNeighborX="-100000" custLinFactNeighborY="700000"/>
      <dgm:spPr>
        <a:ln w="38100" cmpd="sng"/>
      </dgm:spPr>
    </dgm:pt>
    <dgm:pt modelId="{A48D2A02-55EC-443C-90B9-DCF865A1B109}" type="pres">
      <dgm:prSet presAssocID="{69283CB8-FFD3-43CD-9131-EFA61C02052E}" presName="d4" presStyleLbl="callout" presStyleIdx="7" presStyleCnt="8" custLinFactNeighborX="-60117" custLinFactNeighborY="42634"/>
      <dgm:spPr>
        <a:ln w="38100" cmpd="sng"/>
      </dgm:spPr>
    </dgm:pt>
  </dgm:ptLst>
  <dgm:cxnLst>
    <dgm:cxn modelId="{3BCD5453-C8B2-42F3-A42F-93209EC53704}" srcId="{5FAEE820-EF15-4E8C-9446-2320626385A3}" destId="{1B88B744-7544-4A48-9F91-EB6ED7119F88}" srcOrd="1" destOrd="0" parTransId="{455F019F-B83C-4068-BEAC-293BE36AE9EB}" sibTransId="{5C5CB19C-5910-4F84-B29E-2FA6B712B994}"/>
    <dgm:cxn modelId="{12F63A38-77E0-4828-8822-D73D0D6B0C66}" type="presOf" srcId="{CEB1C264-B441-44D7-8324-5BBA0C9D2AA8}" destId="{C3598410-2EC6-4695-BB51-E01303D0DCC6}" srcOrd="0" destOrd="0" presId="urn:microsoft.com/office/officeart/2005/8/layout/target1"/>
    <dgm:cxn modelId="{D60CAEE0-E569-491E-9732-3E36B63893F7}" type="presOf" srcId="{1B88B744-7544-4A48-9F91-EB6ED7119F88}" destId="{08FF404A-EEE5-42A8-A0AE-AA92CCF2DEA1}" srcOrd="0" destOrd="0" presId="urn:microsoft.com/office/officeart/2005/8/layout/target1"/>
    <dgm:cxn modelId="{FC1F6BC2-02B7-42F9-85AE-703CBBDFF5FA}" srcId="{5FAEE820-EF15-4E8C-9446-2320626385A3}" destId="{CEB1C264-B441-44D7-8324-5BBA0C9D2AA8}" srcOrd="2" destOrd="0" parTransId="{3421EEBF-E787-4ECD-945B-50536CF6F320}" sibTransId="{D7CEFCB6-9783-43F7-86A2-96CD50C7FFCC}"/>
    <dgm:cxn modelId="{CDE40042-B505-4A9E-851B-19FD41FBD65B}" type="presOf" srcId="{E03116F2-8873-4B5F-9B8F-B46065D5AA00}" destId="{E72FD6B0-B2BF-42FC-B08C-E6BD9D2F9935}" srcOrd="0" destOrd="0" presId="urn:microsoft.com/office/officeart/2005/8/layout/target1"/>
    <dgm:cxn modelId="{98EC65C7-B39E-4790-922A-73893836EC05}" srcId="{5FAEE820-EF15-4E8C-9446-2320626385A3}" destId="{E03116F2-8873-4B5F-9B8F-B46065D5AA00}" srcOrd="0" destOrd="0" parTransId="{C05853A2-16CD-4FD3-911D-92CF8B357162}" sibTransId="{04DC76B5-AF7B-44D1-9186-3A60C0B720FB}"/>
    <dgm:cxn modelId="{846F10F4-DC21-4BAA-AB7B-97B3E01D7DE9}" srcId="{5FAEE820-EF15-4E8C-9446-2320626385A3}" destId="{69283CB8-FFD3-43CD-9131-EFA61C02052E}" srcOrd="3" destOrd="0" parTransId="{B21F85B6-F35E-431E-BED2-AE855BB20D84}" sibTransId="{AC213CD2-2327-4D1D-8FBA-DFBA474A0AA9}"/>
    <dgm:cxn modelId="{AA8CA60C-BCD9-4FC7-9E63-73F56D9A73A1}" type="presOf" srcId="{5FAEE820-EF15-4E8C-9446-2320626385A3}" destId="{EBD94E67-0FA8-4A28-88BF-050E62A8D4F1}" srcOrd="0" destOrd="0" presId="urn:microsoft.com/office/officeart/2005/8/layout/target1"/>
    <dgm:cxn modelId="{A5A0B890-8FE5-4AD9-9E2D-44A0BE167975}" type="presOf" srcId="{69283CB8-FFD3-43CD-9131-EFA61C02052E}" destId="{72B452DD-FA32-4296-AF14-FA0F50DFE35B}" srcOrd="0" destOrd="0" presId="urn:microsoft.com/office/officeart/2005/8/layout/target1"/>
    <dgm:cxn modelId="{CA9FF80F-70DD-46F0-860D-EB0958F1CF11}" type="presParOf" srcId="{EBD94E67-0FA8-4A28-88BF-050E62A8D4F1}" destId="{5B766F17-1C39-4F9A-BC2B-19C0FF29FFA1}" srcOrd="0" destOrd="0" presId="urn:microsoft.com/office/officeart/2005/8/layout/target1"/>
    <dgm:cxn modelId="{72348E29-DA3B-4D30-8236-EEE20D5E0CFC}" type="presParOf" srcId="{EBD94E67-0FA8-4A28-88BF-050E62A8D4F1}" destId="{E72FD6B0-B2BF-42FC-B08C-E6BD9D2F9935}" srcOrd="1" destOrd="0" presId="urn:microsoft.com/office/officeart/2005/8/layout/target1"/>
    <dgm:cxn modelId="{A5CE574A-27D6-489E-A158-066224A8CD09}" type="presParOf" srcId="{EBD94E67-0FA8-4A28-88BF-050E62A8D4F1}" destId="{A04238C4-A8CD-4D79-A514-A9BB8358EE10}" srcOrd="2" destOrd="0" presId="urn:microsoft.com/office/officeart/2005/8/layout/target1"/>
    <dgm:cxn modelId="{D47FD606-026B-4019-8D0E-499139488E5A}" type="presParOf" srcId="{EBD94E67-0FA8-4A28-88BF-050E62A8D4F1}" destId="{BA6D71EF-68D6-4955-8F1D-24DD01F1B90C}" srcOrd="3" destOrd="0" presId="urn:microsoft.com/office/officeart/2005/8/layout/target1"/>
    <dgm:cxn modelId="{20BAB910-3481-4B4C-9886-066FD9CEDD39}" type="presParOf" srcId="{EBD94E67-0FA8-4A28-88BF-050E62A8D4F1}" destId="{040B1E26-A85C-4725-98F5-FD507C264E09}" srcOrd="4" destOrd="0" presId="urn:microsoft.com/office/officeart/2005/8/layout/target1"/>
    <dgm:cxn modelId="{E84790E7-58BA-4238-86F6-B8BADB816779}" type="presParOf" srcId="{EBD94E67-0FA8-4A28-88BF-050E62A8D4F1}" destId="{08FF404A-EEE5-42A8-A0AE-AA92CCF2DEA1}" srcOrd="5" destOrd="0" presId="urn:microsoft.com/office/officeart/2005/8/layout/target1"/>
    <dgm:cxn modelId="{67AF3253-9596-4C76-A957-624A9869C2CE}" type="presParOf" srcId="{EBD94E67-0FA8-4A28-88BF-050E62A8D4F1}" destId="{088A5ABA-61A4-45F4-9E82-803BD64ACA08}" srcOrd="6" destOrd="0" presId="urn:microsoft.com/office/officeart/2005/8/layout/target1"/>
    <dgm:cxn modelId="{071EA23D-3950-402C-832C-E96D6103105E}" type="presParOf" srcId="{EBD94E67-0FA8-4A28-88BF-050E62A8D4F1}" destId="{1DE05CDF-E6C7-499F-9844-C38FBBAF4715}" srcOrd="7" destOrd="0" presId="urn:microsoft.com/office/officeart/2005/8/layout/target1"/>
    <dgm:cxn modelId="{9C1BF476-90B4-44D9-BCB9-54EC7E4F1EAA}" type="presParOf" srcId="{EBD94E67-0FA8-4A28-88BF-050E62A8D4F1}" destId="{F1BC0F58-8906-4BFD-8032-9AECB1AF96BC}" srcOrd="8" destOrd="0" presId="urn:microsoft.com/office/officeart/2005/8/layout/target1"/>
    <dgm:cxn modelId="{FFE17427-C631-49CA-A02F-1AC0DA366255}" type="presParOf" srcId="{EBD94E67-0FA8-4A28-88BF-050E62A8D4F1}" destId="{C3598410-2EC6-4695-BB51-E01303D0DCC6}" srcOrd="9" destOrd="0" presId="urn:microsoft.com/office/officeart/2005/8/layout/target1"/>
    <dgm:cxn modelId="{54C2B9F0-2C78-4008-959C-CA4594B84E40}" type="presParOf" srcId="{EBD94E67-0FA8-4A28-88BF-050E62A8D4F1}" destId="{3172A9FF-332D-431A-B021-74405B670C97}" srcOrd="10" destOrd="0" presId="urn:microsoft.com/office/officeart/2005/8/layout/target1"/>
    <dgm:cxn modelId="{6CE64466-0767-4A14-9534-24C44081D91D}" type="presParOf" srcId="{EBD94E67-0FA8-4A28-88BF-050E62A8D4F1}" destId="{AC034454-9CED-4DA6-924D-2063C4BB6545}" srcOrd="11" destOrd="0" presId="urn:microsoft.com/office/officeart/2005/8/layout/target1"/>
    <dgm:cxn modelId="{FBA8708C-5A12-4660-A0E3-0FDC8E7F94D9}" type="presParOf" srcId="{EBD94E67-0FA8-4A28-88BF-050E62A8D4F1}" destId="{AB881B16-D7A6-4988-ABA7-0452A6DF3701}" srcOrd="12" destOrd="0" presId="urn:microsoft.com/office/officeart/2005/8/layout/target1"/>
    <dgm:cxn modelId="{9F568868-A7A3-49EE-8F25-815816DDA965}" type="presParOf" srcId="{EBD94E67-0FA8-4A28-88BF-050E62A8D4F1}" destId="{72B452DD-FA32-4296-AF14-FA0F50DFE35B}" srcOrd="13" destOrd="0" presId="urn:microsoft.com/office/officeart/2005/8/layout/target1"/>
    <dgm:cxn modelId="{67B9E4BC-81BD-46EE-8F04-023D84DD844D}" type="presParOf" srcId="{EBD94E67-0FA8-4A28-88BF-050E62A8D4F1}" destId="{6B268713-970D-40E7-9E88-8EA4DCB7B9A0}" srcOrd="14" destOrd="0" presId="urn:microsoft.com/office/officeart/2005/8/layout/target1"/>
    <dgm:cxn modelId="{9C05A505-B075-4ACE-A9E1-57BBE8332C63}" type="presParOf" srcId="{EBD94E67-0FA8-4A28-88BF-050E62A8D4F1}" destId="{A48D2A02-55EC-443C-90B9-DCF865A1B109}" srcOrd="15" destOrd="0" presId="urn:microsoft.com/office/officeart/2005/8/layout/target1"/>
  </dgm:cxnLst>
  <dgm:bg>
    <a:solidFill>
      <a:schemeClr val="bg1">
        <a:lumMod val="95000"/>
        <a:alpha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3E7838-B18C-445A-BD0C-396B6EC54E1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C1EFA557-154C-4943-8D95-BD36804ADB01}">
      <dgm:prSet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Кровотеча з природних отворів організму (рот, ніс, пряма кишка, кров у сечі)</a:t>
          </a:r>
          <a:endParaRPr lang="ru-RU" sz="2000" dirty="0">
            <a:solidFill>
              <a:schemeClr val="tx1"/>
            </a:solidFill>
            <a:latin typeface="Arial" panose="020B0604020202020204" pitchFamily="34" charset="0"/>
            <a:cs typeface="Arial" panose="020B0604020202020204" pitchFamily="34" charset="0"/>
          </a:endParaRPr>
        </a:p>
      </dgm:t>
    </dgm:pt>
    <dgm:pt modelId="{5BD4FFDC-550B-4F79-81F0-E2ADEFA673C4}" type="sibTrans" cxnId="{A3AAE810-C039-461B-891E-52B2A2F72859}">
      <dgm:prSet/>
      <dgm:spPr/>
      <dgm:t>
        <a:bodyPr/>
        <a:lstStyle/>
        <a:p>
          <a:endParaRPr lang="ru-RU"/>
        </a:p>
      </dgm:t>
    </dgm:pt>
    <dgm:pt modelId="{6902E225-0DFE-44C3-8541-28D069875D16}" type="parTrans" cxnId="{A3AAE810-C039-461B-891E-52B2A2F72859}">
      <dgm:prSet/>
      <dgm:spPr/>
      <dgm:t>
        <a:bodyPr/>
        <a:lstStyle/>
        <a:p>
          <a:endParaRPr lang="ru-RU"/>
        </a:p>
      </dgm:t>
    </dgm:pt>
    <dgm:pt modelId="{BCF0FC1F-C225-4131-A3E5-06D79A28B493}">
      <dgm:prSet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Спрага</a:t>
          </a:r>
          <a:endParaRPr lang="ru-RU" sz="2000" dirty="0">
            <a:solidFill>
              <a:schemeClr val="tx1"/>
            </a:solidFill>
            <a:latin typeface="Arial" panose="020B0604020202020204" pitchFamily="34" charset="0"/>
            <a:cs typeface="Arial" panose="020B0604020202020204" pitchFamily="34" charset="0"/>
          </a:endParaRPr>
        </a:p>
      </dgm:t>
    </dgm:pt>
    <dgm:pt modelId="{DFF5D371-41C0-4649-ADD8-25A68DDAD4C0}" type="sibTrans" cxnId="{4A2FA65F-3AF6-4917-A256-B127039C7FE4}">
      <dgm:prSet/>
      <dgm:spPr/>
      <dgm:t>
        <a:bodyPr/>
        <a:lstStyle/>
        <a:p>
          <a:endParaRPr lang="ru-RU"/>
        </a:p>
      </dgm:t>
    </dgm:pt>
    <dgm:pt modelId="{C6419033-DD48-486D-94DB-08E7F3621E5C}" type="parTrans" cxnId="{4A2FA65F-3AF6-4917-A256-B127039C7FE4}">
      <dgm:prSet/>
      <dgm:spPr/>
      <dgm:t>
        <a:bodyPr/>
        <a:lstStyle/>
        <a:p>
          <a:endParaRPr lang="ru-RU"/>
        </a:p>
      </dgm:t>
    </dgm:pt>
    <dgm:pt modelId="{6EEF2AFA-C937-4201-9002-55A6CEDA769F}">
      <dgm:prSet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Нудота, блювання</a:t>
          </a:r>
          <a:endParaRPr lang="ru-RU" sz="2000" dirty="0">
            <a:solidFill>
              <a:schemeClr val="tx1"/>
            </a:solidFill>
            <a:latin typeface="Arial" panose="020B0604020202020204" pitchFamily="34" charset="0"/>
            <a:cs typeface="Arial" panose="020B0604020202020204" pitchFamily="34" charset="0"/>
          </a:endParaRPr>
        </a:p>
      </dgm:t>
    </dgm:pt>
    <dgm:pt modelId="{2CD6CBDA-4CA4-4449-BB56-4123E8F22C19}" type="sibTrans" cxnId="{01376108-A768-489A-81A6-2F1649C36E0A}">
      <dgm:prSet/>
      <dgm:spPr/>
      <dgm:t>
        <a:bodyPr/>
        <a:lstStyle/>
        <a:p>
          <a:endParaRPr lang="ru-RU"/>
        </a:p>
      </dgm:t>
    </dgm:pt>
    <dgm:pt modelId="{F075D02B-4F09-45AB-9BA8-95D499339598}" type="parTrans" cxnId="{01376108-A768-489A-81A6-2F1649C36E0A}">
      <dgm:prSet/>
      <dgm:spPr/>
      <dgm:t>
        <a:bodyPr/>
        <a:lstStyle/>
        <a:p>
          <a:endParaRPr lang="ru-RU"/>
        </a:p>
      </dgm:t>
    </dgm:pt>
    <dgm:pt modelId="{23C0338E-6178-4EA4-AA84-FA87BABAB5CF}">
      <dgm:prSet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Бліда, прохолодна шкіра</a:t>
          </a:r>
          <a:endParaRPr lang="ru-RU" sz="2000" dirty="0">
            <a:solidFill>
              <a:schemeClr val="tx1"/>
            </a:solidFill>
            <a:latin typeface="Arial" panose="020B0604020202020204" pitchFamily="34" charset="0"/>
            <a:cs typeface="Arial" panose="020B0604020202020204" pitchFamily="34" charset="0"/>
          </a:endParaRPr>
        </a:p>
      </dgm:t>
    </dgm:pt>
    <dgm:pt modelId="{E858DA2B-DEA3-4DBD-9615-23F4A193A447}" type="sibTrans" cxnId="{E36EB5F5-9433-41A2-8141-1FB92A0AB4E5}">
      <dgm:prSet/>
      <dgm:spPr/>
      <dgm:t>
        <a:bodyPr/>
        <a:lstStyle/>
        <a:p>
          <a:endParaRPr lang="ru-RU"/>
        </a:p>
      </dgm:t>
    </dgm:pt>
    <dgm:pt modelId="{25D78F9D-8265-448F-8B47-AA7E5E1BAACE}" type="parTrans" cxnId="{E36EB5F5-9433-41A2-8141-1FB92A0AB4E5}">
      <dgm:prSet/>
      <dgm:spPr/>
      <dgm:t>
        <a:bodyPr/>
        <a:lstStyle/>
        <a:p>
          <a:endParaRPr lang="ru-RU"/>
        </a:p>
      </dgm:t>
    </dgm:pt>
    <dgm:pt modelId="{1C792115-C303-42CA-8E7B-121484F8937C}">
      <dgm:prSet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Прискорене дихання</a:t>
          </a:r>
          <a:endParaRPr lang="ru-RU" sz="2000" dirty="0">
            <a:solidFill>
              <a:schemeClr val="tx1"/>
            </a:solidFill>
            <a:latin typeface="Arial" panose="020B0604020202020204" pitchFamily="34" charset="0"/>
            <a:cs typeface="Arial" panose="020B0604020202020204" pitchFamily="34" charset="0"/>
          </a:endParaRPr>
        </a:p>
      </dgm:t>
    </dgm:pt>
    <dgm:pt modelId="{C194305E-2D0E-4FE2-BFCF-F589D62665FE}" type="sibTrans" cxnId="{E5CA16DD-1BD7-4391-896A-67CD201F95FD}">
      <dgm:prSet/>
      <dgm:spPr/>
      <dgm:t>
        <a:bodyPr/>
        <a:lstStyle/>
        <a:p>
          <a:endParaRPr lang="ru-RU"/>
        </a:p>
      </dgm:t>
    </dgm:pt>
    <dgm:pt modelId="{AED3E987-21F6-4D4A-B517-066DE715B118}" type="parTrans" cxnId="{E5CA16DD-1BD7-4391-896A-67CD201F95FD}">
      <dgm:prSet/>
      <dgm:spPr/>
      <dgm:t>
        <a:bodyPr/>
        <a:lstStyle/>
        <a:p>
          <a:endParaRPr lang="ru-RU"/>
        </a:p>
      </dgm:t>
    </dgm:pt>
    <dgm:pt modelId="{B0878C3A-BA9D-4C4E-B963-187DA7A14EC7}">
      <dgm:prSet phldrT="[Текст]"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Прискорений слабкий пульс</a:t>
          </a:r>
          <a:endParaRPr lang="ru-RU" sz="2000" dirty="0">
            <a:latin typeface="Arial" panose="020B0604020202020204" pitchFamily="34" charset="0"/>
            <a:cs typeface="Arial" panose="020B0604020202020204" pitchFamily="34" charset="0"/>
          </a:endParaRPr>
        </a:p>
      </dgm:t>
    </dgm:pt>
    <dgm:pt modelId="{36D0A426-D10D-42E0-AF4C-179DDC3E2D2B}" type="sibTrans" cxnId="{1B43C0FE-3EBD-4897-B537-A2D3FEA7C040}">
      <dgm:prSet/>
      <dgm:spPr/>
      <dgm:t>
        <a:bodyPr/>
        <a:lstStyle/>
        <a:p>
          <a:endParaRPr lang="ru-RU"/>
        </a:p>
      </dgm:t>
    </dgm:pt>
    <dgm:pt modelId="{70937253-669B-4343-9E71-0CC74D5EE832}" type="parTrans" cxnId="{1B43C0FE-3EBD-4897-B537-A2D3FEA7C040}">
      <dgm:prSet/>
      <dgm:spPr/>
      <dgm:t>
        <a:bodyPr/>
        <a:lstStyle/>
        <a:p>
          <a:endParaRPr lang="ru-RU"/>
        </a:p>
      </dgm:t>
    </dgm:pt>
    <dgm:pt modelId="{1465EFEE-5825-4B96-B839-71291B59257B}">
      <dgm:prSet phldrT="[Текст]" custT="1"/>
      <dgm:spPr>
        <a:solidFill>
          <a:srgbClr val="006CFF">
            <a:alpha val="64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М’які тканини чутливі до болю, набряклі, тверді на дотик</a:t>
          </a:r>
          <a:endParaRPr lang="ru-RU" sz="2000" dirty="0">
            <a:latin typeface="Arial" panose="020B0604020202020204" pitchFamily="34" charset="0"/>
            <a:cs typeface="Arial" panose="020B0604020202020204" pitchFamily="34" charset="0"/>
          </a:endParaRPr>
        </a:p>
      </dgm:t>
    </dgm:pt>
    <dgm:pt modelId="{34F5EA7C-CC6A-4804-92D4-F9E69277F76E}" type="sibTrans" cxnId="{9212C8C2-6CD9-43AD-963E-132F578FFF27}">
      <dgm:prSet/>
      <dgm:spPr/>
      <dgm:t>
        <a:bodyPr/>
        <a:lstStyle/>
        <a:p>
          <a:endParaRPr lang="ru-RU"/>
        </a:p>
      </dgm:t>
    </dgm:pt>
    <dgm:pt modelId="{73BE70DD-D3A4-4DF5-8C0D-9549D1B2318B}" type="parTrans" cxnId="{9212C8C2-6CD9-43AD-963E-132F578FFF27}">
      <dgm:prSet/>
      <dgm:spPr/>
      <dgm:t>
        <a:bodyPr/>
        <a:lstStyle/>
        <a:p>
          <a:endParaRPr lang="ru-RU"/>
        </a:p>
      </dgm:t>
    </dgm:pt>
    <dgm:pt modelId="{059F0AAF-B1B0-416C-B7C2-B08499CEBE45}">
      <dgm:prSet phldrT="[Текст]" custT="1"/>
      <dgm:spPr>
        <a:solidFill>
          <a:srgbClr val="006CFF">
            <a:alpha val="60000"/>
          </a:srgbClr>
        </a:solidFill>
        <a:ln cmpd="sng">
          <a:solidFill>
            <a:schemeClr val="tx1">
              <a:lumMod val="50000"/>
              <a:lumOff val="50000"/>
            </a:schemeClr>
          </a:solidFill>
        </a:ln>
      </dgm:spPr>
      <dgm:t>
        <a:bodyPr/>
        <a:lstStyle/>
        <a:p>
          <a:pPr algn="ctr"/>
          <a:r>
            <a:rPr lang="uk-UA" sz="2000" dirty="0" smtClean="0">
              <a:solidFill>
                <a:schemeClr val="tx1"/>
              </a:solidFill>
              <a:latin typeface="Arial" panose="020B0604020202020204" pitchFamily="34" charset="0"/>
              <a:cs typeface="Arial" panose="020B0604020202020204" pitchFamily="34" charset="0"/>
            </a:rPr>
            <a:t>Виникнення синця</a:t>
          </a:r>
          <a:endParaRPr lang="ru-RU" sz="2000" dirty="0">
            <a:latin typeface="Arial" panose="020B0604020202020204" pitchFamily="34" charset="0"/>
            <a:cs typeface="Arial" panose="020B0604020202020204" pitchFamily="34" charset="0"/>
          </a:endParaRPr>
        </a:p>
      </dgm:t>
    </dgm:pt>
    <dgm:pt modelId="{DB02BD49-FB86-4780-8A58-5F6DF3A26DE9}" type="sibTrans" cxnId="{BC1F1CC7-9D2C-43F5-9532-A9D52EE74738}">
      <dgm:prSet/>
      <dgm:spPr/>
      <dgm:t>
        <a:bodyPr/>
        <a:lstStyle/>
        <a:p>
          <a:endParaRPr lang="ru-RU"/>
        </a:p>
      </dgm:t>
    </dgm:pt>
    <dgm:pt modelId="{E45310E8-E682-42BD-8F6A-76F4DED4F3AD}" type="parTrans" cxnId="{BC1F1CC7-9D2C-43F5-9532-A9D52EE74738}">
      <dgm:prSet/>
      <dgm:spPr/>
      <dgm:t>
        <a:bodyPr/>
        <a:lstStyle/>
        <a:p>
          <a:endParaRPr lang="ru-RU"/>
        </a:p>
      </dgm:t>
    </dgm:pt>
    <dgm:pt modelId="{E0BFD045-7D71-44F8-AFB7-B67AEB6C6C88}" type="pres">
      <dgm:prSet presAssocID="{5D3E7838-B18C-445A-BD0C-396B6EC54E1C}" presName="linear" presStyleCnt="0">
        <dgm:presLayoutVars>
          <dgm:dir/>
          <dgm:animLvl val="lvl"/>
          <dgm:resizeHandles val="exact"/>
        </dgm:presLayoutVars>
      </dgm:prSet>
      <dgm:spPr/>
      <dgm:t>
        <a:bodyPr/>
        <a:lstStyle/>
        <a:p>
          <a:endParaRPr lang="ru-RU"/>
        </a:p>
      </dgm:t>
    </dgm:pt>
    <dgm:pt modelId="{779FD427-67FA-4825-8202-DCE5D242F167}" type="pres">
      <dgm:prSet presAssocID="{059F0AAF-B1B0-416C-B7C2-B08499CEBE45}" presName="parentLin" presStyleCnt="0"/>
      <dgm:spPr/>
    </dgm:pt>
    <dgm:pt modelId="{892C912C-B7D7-4942-A936-EB508041E39C}" type="pres">
      <dgm:prSet presAssocID="{059F0AAF-B1B0-416C-B7C2-B08499CEBE45}" presName="parentLeftMargin" presStyleLbl="node1" presStyleIdx="0" presStyleCnt="8"/>
      <dgm:spPr/>
      <dgm:t>
        <a:bodyPr/>
        <a:lstStyle/>
        <a:p>
          <a:endParaRPr lang="ru-RU"/>
        </a:p>
      </dgm:t>
    </dgm:pt>
    <dgm:pt modelId="{50F7FA69-A75C-413C-B4D7-787AA0663D7F}" type="pres">
      <dgm:prSet presAssocID="{059F0AAF-B1B0-416C-B7C2-B08499CEBE45}" presName="parentText" presStyleLbl="node1" presStyleIdx="0" presStyleCnt="8" custScaleX="137497" custScaleY="125166" custLinFactNeighborX="-8830" custLinFactNeighborY="-29608">
        <dgm:presLayoutVars>
          <dgm:chMax val="0"/>
          <dgm:bulletEnabled val="1"/>
        </dgm:presLayoutVars>
      </dgm:prSet>
      <dgm:spPr/>
      <dgm:t>
        <a:bodyPr/>
        <a:lstStyle/>
        <a:p>
          <a:endParaRPr lang="ru-RU"/>
        </a:p>
      </dgm:t>
    </dgm:pt>
    <dgm:pt modelId="{15CDF8EE-35F7-4B1A-BF79-FD9ECE05B13C}" type="pres">
      <dgm:prSet presAssocID="{059F0AAF-B1B0-416C-B7C2-B08499CEBE45}" presName="negativeSpace" presStyleCnt="0"/>
      <dgm:spPr/>
    </dgm:pt>
    <dgm:pt modelId="{3C0B5EA9-A645-402C-A4CD-19FBE9614B70}" type="pres">
      <dgm:prSet presAssocID="{059F0AAF-B1B0-416C-B7C2-B08499CEBE45}" presName="childText" presStyleLbl="conFgAcc1" presStyleIdx="0" presStyleCnt="8" custLinFactNeighborX="126" custLinFactNeighborY="41052">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93C6757B-4F58-4516-AF10-2FE6D95AF9BB}" type="pres">
      <dgm:prSet presAssocID="{DB02BD49-FB86-4780-8A58-5F6DF3A26DE9}" presName="spaceBetweenRectangles" presStyleCnt="0"/>
      <dgm:spPr/>
    </dgm:pt>
    <dgm:pt modelId="{37A42BB0-60D8-40B0-AC3B-52F1EA7A10E4}" type="pres">
      <dgm:prSet presAssocID="{1465EFEE-5825-4B96-B839-71291B59257B}" presName="parentLin" presStyleCnt="0"/>
      <dgm:spPr/>
    </dgm:pt>
    <dgm:pt modelId="{52E58BC3-6836-4D0D-9C36-D8CE8C827571}" type="pres">
      <dgm:prSet presAssocID="{1465EFEE-5825-4B96-B839-71291B59257B}" presName="parentLeftMargin" presStyleLbl="node1" presStyleIdx="0" presStyleCnt="8"/>
      <dgm:spPr/>
      <dgm:t>
        <a:bodyPr/>
        <a:lstStyle/>
        <a:p>
          <a:endParaRPr lang="ru-RU"/>
        </a:p>
      </dgm:t>
    </dgm:pt>
    <dgm:pt modelId="{468D3F29-D2C7-4EDE-A669-48CC3F607DAB}" type="pres">
      <dgm:prSet presAssocID="{1465EFEE-5825-4B96-B839-71291B59257B}" presName="parentText" presStyleLbl="node1" presStyleIdx="1" presStyleCnt="8" custScaleX="137497" custScaleY="149412" custLinFactNeighborX="-8830" custLinFactNeighborY="-9031">
        <dgm:presLayoutVars>
          <dgm:chMax val="0"/>
          <dgm:bulletEnabled val="1"/>
        </dgm:presLayoutVars>
      </dgm:prSet>
      <dgm:spPr/>
      <dgm:t>
        <a:bodyPr/>
        <a:lstStyle/>
        <a:p>
          <a:endParaRPr lang="ru-RU"/>
        </a:p>
      </dgm:t>
    </dgm:pt>
    <dgm:pt modelId="{3C728D54-639D-4E5A-959D-469BBC3FED87}" type="pres">
      <dgm:prSet presAssocID="{1465EFEE-5825-4B96-B839-71291B59257B}" presName="negativeSpace" presStyleCnt="0"/>
      <dgm:spPr/>
    </dgm:pt>
    <dgm:pt modelId="{BB5EEBCA-5A9B-48FC-B52B-E63F0CBD0045}" type="pres">
      <dgm:prSet presAssocID="{1465EFEE-5825-4B96-B839-71291B59257B}" presName="childText" presStyleLbl="conFgAcc1" presStyleIdx="1" presStyleCnt="8" custLinFactNeighborX="-749" custLinFactNeighborY="-21332">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3EA9F7C7-1BE7-4B26-A103-0CE492F58952}" type="pres">
      <dgm:prSet presAssocID="{34F5EA7C-CC6A-4804-92D4-F9E69277F76E}" presName="spaceBetweenRectangles" presStyleCnt="0"/>
      <dgm:spPr/>
    </dgm:pt>
    <dgm:pt modelId="{DB21F44C-47AC-4F34-9883-1B6B17A0A7BA}" type="pres">
      <dgm:prSet presAssocID="{B0878C3A-BA9D-4C4E-B963-187DA7A14EC7}" presName="parentLin" presStyleCnt="0"/>
      <dgm:spPr/>
    </dgm:pt>
    <dgm:pt modelId="{41977DE4-6E90-4A60-967E-BC51E9DC6ADD}" type="pres">
      <dgm:prSet presAssocID="{B0878C3A-BA9D-4C4E-B963-187DA7A14EC7}" presName="parentLeftMargin" presStyleLbl="node1" presStyleIdx="1" presStyleCnt="8"/>
      <dgm:spPr/>
      <dgm:t>
        <a:bodyPr/>
        <a:lstStyle/>
        <a:p>
          <a:endParaRPr lang="ru-RU"/>
        </a:p>
      </dgm:t>
    </dgm:pt>
    <dgm:pt modelId="{2AEE2E2F-9CEF-49A0-91E4-5196555D2B3A}" type="pres">
      <dgm:prSet presAssocID="{B0878C3A-BA9D-4C4E-B963-187DA7A14EC7}" presName="parentText" presStyleLbl="node1" presStyleIdx="2" presStyleCnt="8" custScaleX="137497" custLinFactNeighborX="-8830" custLinFactNeighborY="-20443">
        <dgm:presLayoutVars>
          <dgm:chMax val="0"/>
          <dgm:bulletEnabled val="1"/>
        </dgm:presLayoutVars>
      </dgm:prSet>
      <dgm:spPr/>
      <dgm:t>
        <a:bodyPr/>
        <a:lstStyle/>
        <a:p>
          <a:endParaRPr lang="ru-RU"/>
        </a:p>
      </dgm:t>
    </dgm:pt>
    <dgm:pt modelId="{897E9597-7CB7-4DBE-B1C8-04DB5EF10464}" type="pres">
      <dgm:prSet presAssocID="{B0878C3A-BA9D-4C4E-B963-187DA7A14EC7}" presName="negativeSpace" presStyleCnt="0"/>
      <dgm:spPr/>
    </dgm:pt>
    <dgm:pt modelId="{5F0A8925-CA52-408F-99B8-CD088D4FE095}" type="pres">
      <dgm:prSet presAssocID="{B0878C3A-BA9D-4C4E-B963-187DA7A14EC7}" presName="childText" presStyleLbl="conFgAcc1" presStyleIdx="2" presStyleCnt="8">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75C92DCE-A938-4F4C-A002-04223FF04C6B}" type="pres">
      <dgm:prSet presAssocID="{36D0A426-D10D-42E0-AF4C-179DDC3E2D2B}" presName="spaceBetweenRectangles" presStyleCnt="0"/>
      <dgm:spPr/>
    </dgm:pt>
    <dgm:pt modelId="{53F74754-E0D7-475C-8E0C-04F18A76FE74}" type="pres">
      <dgm:prSet presAssocID="{1C792115-C303-42CA-8E7B-121484F8937C}" presName="parentLin" presStyleCnt="0"/>
      <dgm:spPr/>
    </dgm:pt>
    <dgm:pt modelId="{E0127565-4CFC-4EC9-B4EC-CA24F025F6C4}" type="pres">
      <dgm:prSet presAssocID="{1C792115-C303-42CA-8E7B-121484F8937C}" presName="parentLeftMargin" presStyleLbl="node1" presStyleIdx="2" presStyleCnt="8"/>
      <dgm:spPr/>
      <dgm:t>
        <a:bodyPr/>
        <a:lstStyle/>
        <a:p>
          <a:endParaRPr lang="ru-RU"/>
        </a:p>
      </dgm:t>
    </dgm:pt>
    <dgm:pt modelId="{65D3C469-FD9C-4D16-BF19-AACD3B3EB56C}" type="pres">
      <dgm:prSet presAssocID="{1C792115-C303-42CA-8E7B-121484F8937C}" presName="parentText" presStyleLbl="node1" presStyleIdx="3" presStyleCnt="8" custScaleX="137497" custLinFactNeighborX="-9987" custLinFactNeighborY="5463">
        <dgm:presLayoutVars>
          <dgm:chMax val="0"/>
          <dgm:bulletEnabled val="1"/>
        </dgm:presLayoutVars>
      </dgm:prSet>
      <dgm:spPr/>
      <dgm:t>
        <a:bodyPr/>
        <a:lstStyle/>
        <a:p>
          <a:endParaRPr lang="ru-RU"/>
        </a:p>
      </dgm:t>
    </dgm:pt>
    <dgm:pt modelId="{8FCB24E8-74F7-4B88-8F83-A19728E02375}" type="pres">
      <dgm:prSet presAssocID="{1C792115-C303-42CA-8E7B-121484F8937C}" presName="negativeSpace" presStyleCnt="0"/>
      <dgm:spPr/>
    </dgm:pt>
    <dgm:pt modelId="{A3001FB8-8EB9-4F9B-A48F-E34874284882}" type="pres">
      <dgm:prSet presAssocID="{1C792115-C303-42CA-8E7B-121484F8937C}" presName="childText" presStyleLbl="conFgAcc1" presStyleIdx="3" presStyleCnt="8">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9C97F7F5-D6EB-44BD-B24B-A016951401A9}" type="pres">
      <dgm:prSet presAssocID="{C194305E-2D0E-4FE2-BFCF-F589D62665FE}" presName="spaceBetweenRectangles" presStyleCnt="0"/>
      <dgm:spPr/>
    </dgm:pt>
    <dgm:pt modelId="{5B275040-16FD-4407-AAC6-1D8792304E6F}" type="pres">
      <dgm:prSet presAssocID="{23C0338E-6178-4EA4-AA84-FA87BABAB5CF}" presName="parentLin" presStyleCnt="0"/>
      <dgm:spPr/>
    </dgm:pt>
    <dgm:pt modelId="{F42FF57A-B33E-47EC-B4A6-FB0A7AB12BD7}" type="pres">
      <dgm:prSet presAssocID="{23C0338E-6178-4EA4-AA84-FA87BABAB5CF}" presName="parentLeftMargin" presStyleLbl="node1" presStyleIdx="3" presStyleCnt="8"/>
      <dgm:spPr/>
      <dgm:t>
        <a:bodyPr/>
        <a:lstStyle/>
        <a:p>
          <a:endParaRPr lang="ru-RU"/>
        </a:p>
      </dgm:t>
    </dgm:pt>
    <dgm:pt modelId="{9D16143A-8CBB-4AE5-81C0-4C30509DB99A}" type="pres">
      <dgm:prSet presAssocID="{23C0338E-6178-4EA4-AA84-FA87BABAB5CF}" presName="parentText" presStyleLbl="node1" presStyleIdx="4" presStyleCnt="8" custScaleX="137497" custLinFactNeighborX="-9987" custLinFactNeighborY="9943">
        <dgm:presLayoutVars>
          <dgm:chMax val="0"/>
          <dgm:bulletEnabled val="1"/>
        </dgm:presLayoutVars>
      </dgm:prSet>
      <dgm:spPr/>
      <dgm:t>
        <a:bodyPr/>
        <a:lstStyle/>
        <a:p>
          <a:endParaRPr lang="ru-RU"/>
        </a:p>
      </dgm:t>
    </dgm:pt>
    <dgm:pt modelId="{436CDC6D-319C-4104-865D-9DFA70111342}" type="pres">
      <dgm:prSet presAssocID="{23C0338E-6178-4EA4-AA84-FA87BABAB5CF}" presName="negativeSpace" presStyleCnt="0"/>
      <dgm:spPr/>
    </dgm:pt>
    <dgm:pt modelId="{FA928DBC-CE12-44FB-8FCF-718320E3C803}" type="pres">
      <dgm:prSet presAssocID="{23C0338E-6178-4EA4-AA84-FA87BABAB5CF}" presName="childText" presStyleLbl="conFgAcc1" presStyleIdx="4" presStyleCnt="8">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B0D21BD3-4E0D-43A5-AA86-1D98A880B18C}" type="pres">
      <dgm:prSet presAssocID="{E858DA2B-DEA3-4DBD-9615-23F4A193A447}" presName="spaceBetweenRectangles" presStyleCnt="0"/>
      <dgm:spPr/>
    </dgm:pt>
    <dgm:pt modelId="{B5113425-1A36-4C96-BDAB-003BF7FCB422}" type="pres">
      <dgm:prSet presAssocID="{6EEF2AFA-C937-4201-9002-55A6CEDA769F}" presName="parentLin" presStyleCnt="0"/>
      <dgm:spPr/>
    </dgm:pt>
    <dgm:pt modelId="{3C67CCA2-0A88-4B66-8558-52C49C0F2200}" type="pres">
      <dgm:prSet presAssocID="{6EEF2AFA-C937-4201-9002-55A6CEDA769F}" presName="parentLeftMargin" presStyleLbl="node1" presStyleIdx="4" presStyleCnt="8"/>
      <dgm:spPr/>
      <dgm:t>
        <a:bodyPr/>
        <a:lstStyle/>
        <a:p>
          <a:endParaRPr lang="ru-RU"/>
        </a:p>
      </dgm:t>
    </dgm:pt>
    <dgm:pt modelId="{AA425FFB-1060-499B-8054-398B6A89CE80}" type="pres">
      <dgm:prSet presAssocID="{6EEF2AFA-C937-4201-9002-55A6CEDA769F}" presName="parentText" presStyleLbl="node1" presStyleIdx="5" presStyleCnt="8" custScaleX="137497" custLinFactNeighborX="-1344" custLinFactNeighborY="-4302">
        <dgm:presLayoutVars>
          <dgm:chMax val="0"/>
          <dgm:bulletEnabled val="1"/>
        </dgm:presLayoutVars>
      </dgm:prSet>
      <dgm:spPr/>
      <dgm:t>
        <a:bodyPr/>
        <a:lstStyle/>
        <a:p>
          <a:endParaRPr lang="ru-RU"/>
        </a:p>
      </dgm:t>
    </dgm:pt>
    <dgm:pt modelId="{B3BAC308-4C5B-45A1-95B0-90AA191BB87E}" type="pres">
      <dgm:prSet presAssocID="{6EEF2AFA-C937-4201-9002-55A6CEDA769F}" presName="negativeSpace" presStyleCnt="0"/>
      <dgm:spPr/>
    </dgm:pt>
    <dgm:pt modelId="{8D394F72-3969-405E-A8C2-11F7CC279407}" type="pres">
      <dgm:prSet presAssocID="{6EEF2AFA-C937-4201-9002-55A6CEDA769F}" presName="childText" presStyleLbl="conFgAcc1" presStyleIdx="5" presStyleCnt="8">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A25E3675-B017-4BAD-BC6A-2ADB34BB04EA}" type="pres">
      <dgm:prSet presAssocID="{2CD6CBDA-4CA4-4449-BB56-4123E8F22C19}" presName="spaceBetweenRectangles" presStyleCnt="0"/>
      <dgm:spPr/>
    </dgm:pt>
    <dgm:pt modelId="{04BA4DDE-E4BB-4DF5-B108-8BFFA701C86D}" type="pres">
      <dgm:prSet presAssocID="{BCF0FC1F-C225-4131-A3E5-06D79A28B493}" presName="parentLin" presStyleCnt="0"/>
      <dgm:spPr/>
    </dgm:pt>
    <dgm:pt modelId="{FD271BBD-1EB2-43B7-B9B8-16E514858DC2}" type="pres">
      <dgm:prSet presAssocID="{BCF0FC1F-C225-4131-A3E5-06D79A28B493}" presName="parentLeftMargin" presStyleLbl="node1" presStyleIdx="5" presStyleCnt="8"/>
      <dgm:spPr/>
      <dgm:t>
        <a:bodyPr/>
        <a:lstStyle/>
        <a:p>
          <a:endParaRPr lang="ru-RU"/>
        </a:p>
      </dgm:t>
    </dgm:pt>
    <dgm:pt modelId="{4207B96C-21BF-416F-9A8E-1E34297A508A}" type="pres">
      <dgm:prSet presAssocID="{BCF0FC1F-C225-4131-A3E5-06D79A28B493}" presName="parentText" presStyleLbl="node1" presStyleIdx="6" presStyleCnt="8" custScaleX="137497" custLinFactNeighborX="-9987" custLinFactNeighborY="-8199">
        <dgm:presLayoutVars>
          <dgm:chMax val="0"/>
          <dgm:bulletEnabled val="1"/>
        </dgm:presLayoutVars>
      </dgm:prSet>
      <dgm:spPr/>
      <dgm:t>
        <a:bodyPr/>
        <a:lstStyle/>
        <a:p>
          <a:endParaRPr lang="ru-RU"/>
        </a:p>
      </dgm:t>
    </dgm:pt>
    <dgm:pt modelId="{60065E61-4227-47E7-A0F5-3743BD4E1035}" type="pres">
      <dgm:prSet presAssocID="{BCF0FC1F-C225-4131-A3E5-06D79A28B493}" presName="negativeSpace" presStyleCnt="0"/>
      <dgm:spPr/>
    </dgm:pt>
    <dgm:pt modelId="{ED87E26E-B7B8-42A2-95CF-E5DAD86C892D}" type="pres">
      <dgm:prSet presAssocID="{BCF0FC1F-C225-4131-A3E5-06D79A28B493}" presName="childText" presStyleLbl="conFgAcc1" presStyleIdx="6" presStyleCnt="8">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 modelId="{1925F39F-BE7D-42D7-8B7D-324558688D03}" type="pres">
      <dgm:prSet presAssocID="{DFF5D371-41C0-4649-ADD8-25A68DDAD4C0}" presName="spaceBetweenRectangles" presStyleCnt="0"/>
      <dgm:spPr/>
    </dgm:pt>
    <dgm:pt modelId="{6F216110-603C-41AB-ABF2-6CF9ECC92AA0}" type="pres">
      <dgm:prSet presAssocID="{C1EFA557-154C-4943-8D95-BD36804ADB01}" presName="parentLin" presStyleCnt="0"/>
      <dgm:spPr/>
    </dgm:pt>
    <dgm:pt modelId="{1DB9F503-2FF9-46F5-B108-038D0BFF166E}" type="pres">
      <dgm:prSet presAssocID="{C1EFA557-154C-4943-8D95-BD36804ADB01}" presName="parentLeftMargin" presStyleLbl="node1" presStyleIdx="6" presStyleCnt="8"/>
      <dgm:spPr/>
      <dgm:t>
        <a:bodyPr/>
        <a:lstStyle/>
        <a:p>
          <a:endParaRPr lang="ru-RU"/>
        </a:p>
      </dgm:t>
    </dgm:pt>
    <dgm:pt modelId="{386131E1-5D47-4023-8460-90986C203B75}" type="pres">
      <dgm:prSet presAssocID="{C1EFA557-154C-4943-8D95-BD36804ADB01}" presName="parentText" presStyleLbl="node1" presStyleIdx="7" presStyleCnt="8" custScaleX="137497" custScaleY="150229" custLinFactNeighborX="8895" custLinFactNeighborY="-4676">
        <dgm:presLayoutVars>
          <dgm:chMax val="0"/>
          <dgm:bulletEnabled val="1"/>
        </dgm:presLayoutVars>
      </dgm:prSet>
      <dgm:spPr/>
      <dgm:t>
        <a:bodyPr/>
        <a:lstStyle/>
        <a:p>
          <a:endParaRPr lang="ru-RU"/>
        </a:p>
      </dgm:t>
    </dgm:pt>
    <dgm:pt modelId="{2923CF6B-A1B8-4640-ACA1-8A55ED318D0F}" type="pres">
      <dgm:prSet presAssocID="{C1EFA557-154C-4943-8D95-BD36804ADB01}" presName="negativeSpace" presStyleCnt="0"/>
      <dgm:spPr/>
    </dgm:pt>
    <dgm:pt modelId="{A8B38544-D293-43C2-86CE-60EF5BDD2E50}" type="pres">
      <dgm:prSet presAssocID="{C1EFA557-154C-4943-8D95-BD36804ADB01}" presName="childText" presStyleLbl="conFgAcc1" presStyleIdx="7" presStyleCnt="8">
        <dgm:presLayoutVars>
          <dgm:bulletEnabled val="1"/>
        </dgm:presLayoutVars>
      </dgm:prSet>
      <dgm:spPr>
        <a:solidFill>
          <a:schemeClr val="bg1">
            <a:lumMod val="95000"/>
            <a:alpha val="90000"/>
          </a:schemeClr>
        </a:solidFill>
        <a:ln cmpd="sng">
          <a:solidFill>
            <a:schemeClr val="accent2">
              <a:lumMod val="40000"/>
              <a:lumOff val="60000"/>
            </a:schemeClr>
          </a:solidFill>
        </a:ln>
      </dgm:spPr>
      <dgm:t>
        <a:bodyPr/>
        <a:lstStyle/>
        <a:p>
          <a:endParaRPr lang="ru-RU"/>
        </a:p>
      </dgm:t>
    </dgm:pt>
  </dgm:ptLst>
  <dgm:cxnLst>
    <dgm:cxn modelId="{B6343006-219D-4672-9AC0-176EFF444DEE}" type="presOf" srcId="{059F0AAF-B1B0-416C-B7C2-B08499CEBE45}" destId="{50F7FA69-A75C-413C-B4D7-787AA0663D7F}" srcOrd="1" destOrd="0" presId="urn:microsoft.com/office/officeart/2005/8/layout/list1"/>
    <dgm:cxn modelId="{E5CA16DD-1BD7-4391-896A-67CD201F95FD}" srcId="{5D3E7838-B18C-445A-BD0C-396B6EC54E1C}" destId="{1C792115-C303-42CA-8E7B-121484F8937C}" srcOrd="3" destOrd="0" parTransId="{AED3E987-21F6-4D4A-B517-066DE715B118}" sibTransId="{C194305E-2D0E-4FE2-BFCF-F589D62665FE}"/>
    <dgm:cxn modelId="{F88A133D-109F-4BE2-A799-B6E2B95D573C}" type="presOf" srcId="{B0878C3A-BA9D-4C4E-B963-187DA7A14EC7}" destId="{41977DE4-6E90-4A60-967E-BC51E9DC6ADD}" srcOrd="0" destOrd="0" presId="urn:microsoft.com/office/officeart/2005/8/layout/list1"/>
    <dgm:cxn modelId="{9212C8C2-6CD9-43AD-963E-132F578FFF27}" srcId="{5D3E7838-B18C-445A-BD0C-396B6EC54E1C}" destId="{1465EFEE-5825-4B96-B839-71291B59257B}" srcOrd="1" destOrd="0" parTransId="{73BE70DD-D3A4-4DF5-8C0D-9549D1B2318B}" sibTransId="{34F5EA7C-CC6A-4804-92D4-F9E69277F76E}"/>
    <dgm:cxn modelId="{90B07670-94B5-43D9-9EAF-11BFFB783818}" type="presOf" srcId="{C1EFA557-154C-4943-8D95-BD36804ADB01}" destId="{1DB9F503-2FF9-46F5-B108-038D0BFF166E}" srcOrd="0" destOrd="0" presId="urn:microsoft.com/office/officeart/2005/8/layout/list1"/>
    <dgm:cxn modelId="{3D89550A-00F4-40C0-ADB1-7EB69FD36AA2}" type="presOf" srcId="{1465EFEE-5825-4B96-B839-71291B59257B}" destId="{52E58BC3-6836-4D0D-9C36-D8CE8C827571}" srcOrd="0" destOrd="0" presId="urn:microsoft.com/office/officeart/2005/8/layout/list1"/>
    <dgm:cxn modelId="{E36EB5F5-9433-41A2-8141-1FB92A0AB4E5}" srcId="{5D3E7838-B18C-445A-BD0C-396B6EC54E1C}" destId="{23C0338E-6178-4EA4-AA84-FA87BABAB5CF}" srcOrd="4" destOrd="0" parTransId="{25D78F9D-8265-448F-8B47-AA7E5E1BAACE}" sibTransId="{E858DA2B-DEA3-4DBD-9615-23F4A193A447}"/>
    <dgm:cxn modelId="{BC1F1CC7-9D2C-43F5-9532-A9D52EE74738}" srcId="{5D3E7838-B18C-445A-BD0C-396B6EC54E1C}" destId="{059F0AAF-B1B0-416C-B7C2-B08499CEBE45}" srcOrd="0" destOrd="0" parTransId="{E45310E8-E682-42BD-8F6A-76F4DED4F3AD}" sibTransId="{DB02BD49-FB86-4780-8A58-5F6DF3A26DE9}"/>
    <dgm:cxn modelId="{20EE7534-B975-48EF-B790-332DF6449DDA}" type="presOf" srcId="{059F0AAF-B1B0-416C-B7C2-B08499CEBE45}" destId="{892C912C-B7D7-4942-A936-EB508041E39C}" srcOrd="0" destOrd="0" presId="urn:microsoft.com/office/officeart/2005/8/layout/list1"/>
    <dgm:cxn modelId="{01376108-A768-489A-81A6-2F1649C36E0A}" srcId="{5D3E7838-B18C-445A-BD0C-396B6EC54E1C}" destId="{6EEF2AFA-C937-4201-9002-55A6CEDA769F}" srcOrd="5" destOrd="0" parTransId="{F075D02B-4F09-45AB-9BA8-95D499339598}" sibTransId="{2CD6CBDA-4CA4-4449-BB56-4123E8F22C19}"/>
    <dgm:cxn modelId="{4373AD66-7030-49FA-8913-C9BF74E833B7}" type="presOf" srcId="{6EEF2AFA-C937-4201-9002-55A6CEDA769F}" destId="{AA425FFB-1060-499B-8054-398B6A89CE80}" srcOrd="1" destOrd="0" presId="urn:microsoft.com/office/officeart/2005/8/layout/list1"/>
    <dgm:cxn modelId="{4A2FA65F-3AF6-4917-A256-B127039C7FE4}" srcId="{5D3E7838-B18C-445A-BD0C-396B6EC54E1C}" destId="{BCF0FC1F-C225-4131-A3E5-06D79A28B493}" srcOrd="6" destOrd="0" parTransId="{C6419033-DD48-486D-94DB-08E7F3621E5C}" sibTransId="{DFF5D371-41C0-4649-ADD8-25A68DDAD4C0}"/>
    <dgm:cxn modelId="{54225FD6-BC38-4029-8E84-FDDBF03CF51B}" type="presOf" srcId="{23C0338E-6178-4EA4-AA84-FA87BABAB5CF}" destId="{9D16143A-8CBB-4AE5-81C0-4C30509DB99A}" srcOrd="1" destOrd="0" presId="urn:microsoft.com/office/officeart/2005/8/layout/list1"/>
    <dgm:cxn modelId="{4D167EA7-6FF7-4D8A-8181-56398809E172}" type="presOf" srcId="{5D3E7838-B18C-445A-BD0C-396B6EC54E1C}" destId="{E0BFD045-7D71-44F8-AFB7-B67AEB6C6C88}" srcOrd="0" destOrd="0" presId="urn:microsoft.com/office/officeart/2005/8/layout/list1"/>
    <dgm:cxn modelId="{3D253CBD-0D3D-475F-BCDC-801015E2C687}" type="presOf" srcId="{B0878C3A-BA9D-4C4E-B963-187DA7A14EC7}" destId="{2AEE2E2F-9CEF-49A0-91E4-5196555D2B3A}" srcOrd="1" destOrd="0" presId="urn:microsoft.com/office/officeart/2005/8/layout/list1"/>
    <dgm:cxn modelId="{1B43C0FE-3EBD-4897-B537-A2D3FEA7C040}" srcId="{5D3E7838-B18C-445A-BD0C-396B6EC54E1C}" destId="{B0878C3A-BA9D-4C4E-B963-187DA7A14EC7}" srcOrd="2" destOrd="0" parTransId="{70937253-669B-4343-9E71-0CC74D5EE832}" sibTransId="{36D0A426-D10D-42E0-AF4C-179DDC3E2D2B}"/>
    <dgm:cxn modelId="{2516E6EF-1872-445C-AE58-010F2AA15193}" type="presOf" srcId="{BCF0FC1F-C225-4131-A3E5-06D79A28B493}" destId="{4207B96C-21BF-416F-9A8E-1E34297A508A}" srcOrd="1" destOrd="0" presId="urn:microsoft.com/office/officeart/2005/8/layout/list1"/>
    <dgm:cxn modelId="{E93D70D8-D5B4-483F-9993-96E03E917BBE}" type="presOf" srcId="{1C792115-C303-42CA-8E7B-121484F8937C}" destId="{65D3C469-FD9C-4D16-BF19-AACD3B3EB56C}" srcOrd="1" destOrd="0" presId="urn:microsoft.com/office/officeart/2005/8/layout/list1"/>
    <dgm:cxn modelId="{433731DB-A7EC-423F-B3C4-71C83F25C236}" type="presOf" srcId="{1465EFEE-5825-4B96-B839-71291B59257B}" destId="{468D3F29-D2C7-4EDE-A669-48CC3F607DAB}" srcOrd="1" destOrd="0" presId="urn:microsoft.com/office/officeart/2005/8/layout/list1"/>
    <dgm:cxn modelId="{EDC4897F-ABF4-4325-A4BB-16801385FE07}" type="presOf" srcId="{C1EFA557-154C-4943-8D95-BD36804ADB01}" destId="{386131E1-5D47-4023-8460-90986C203B75}" srcOrd="1" destOrd="0" presId="urn:microsoft.com/office/officeart/2005/8/layout/list1"/>
    <dgm:cxn modelId="{2C3A7823-DCA3-4993-8BF2-1401B3F3F242}" type="presOf" srcId="{6EEF2AFA-C937-4201-9002-55A6CEDA769F}" destId="{3C67CCA2-0A88-4B66-8558-52C49C0F2200}" srcOrd="0" destOrd="0" presId="urn:microsoft.com/office/officeart/2005/8/layout/list1"/>
    <dgm:cxn modelId="{B1961B3B-BEFB-4565-B231-711B4CB88D1D}" type="presOf" srcId="{BCF0FC1F-C225-4131-A3E5-06D79A28B493}" destId="{FD271BBD-1EB2-43B7-B9B8-16E514858DC2}" srcOrd="0" destOrd="0" presId="urn:microsoft.com/office/officeart/2005/8/layout/list1"/>
    <dgm:cxn modelId="{A3AAE810-C039-461B-891E-52B2A2F72859}" srcId="{5D3E7838-B18C-445A-BD0C-396B6EC54E1C}" destId="{C1EFA557-154C-4943-8D95-BD36804ADB01}" srcOrd="7" destOrd="0" parTransId="{6902E225-0DFE-44C3-8541-28D069875D16}" sibTransId="{5BD4FFDC-550B-4F79-81F0-E2ADEFA673C4}"/>
    <dgm:cxn modelId="{0507F44A-14C2-4E9D-B531-AD5A2F839615}" type="presOf" srcId="{23C0338E-6178-4EA4-AA84-FA87BABAB5CF}" destId="{F42FF57A-B33E-47EC-B4A6-FB0A7AB12BD7}" srcOrd="0" destOrd="0" presId="urn:microsoft.com/office/officeart/2005/8/layout/list1"/>
    <dgm:cxn modelId="{3347151B-AB27-46A0-B569-D8C014F0A173}" type="presOf" srcId="{1C792115-C303-42CA-8E7B-121484F8937C}" destId="{E0127565-4CFC-4EC9-B4EC-CA24F025F6C4}" srcOrd="0" destOrd="0" presId="urn:microsoft.com/office/officeart/2005/8/layout/list1"/>
    <dgm:cxn modelId="{6FB67D53-BC21-4000-9C9F-1301B8629128}" type="presParOf" srcId="{E0BFD045-7D71-44F8-AFB7-B67AEB6C6C88}" destId="{779FD427-67FA-4825-8202-DCE5D242F167}" srcOrd="0" destOrd="0" presId="urn:microsoft.com/office/officeart/2005/8/layout/list1"/>
    <dgm:cxn modelId="{FE9127C4-B2E2-47EC-AD9C-4B9577328ABC}" type="presParOf" srcId="{779FD427-67FA-4825-8202-DCE5D242F167}" destId="{892C912C-B7D7-4942-A936-EB508041E39C}" srcOrd="0" destOrd="0" presId="urn:microsoft.com/office/officeart/2005/8/layout/list1"/>
    <dgm:cxn modelId="{1E7F53BB-7858-450B-9531-CB99DBCAA28E}" type="presParOf" srcId="{779FD427-67FA-4825-8202-DCE5D242F167}" destId="{50F7FA69-A75C-413C-B4D7-787AA0663D7F}" srcOrd="1" destOrd="0" presId="urn:microsoft.com/office/officeart/2005/8/layout/list1"/>
    <dgm:cxn modelId="{7EA83C8E-EE2D-4E7D-8CBE-3C6A0E1A2613}" type="presParOf" srcId="{E0BFD045-7D71-44F8-AFB7-B67AEB6C6C88}" destId="{15CDF8EE-35F7-4B1A-BF79-FD9ECE05B13C}" srcOrd="1" destOrd="0" presId="urn:microsoft.com/office/officeart/2005/8/layout/list1"/>
    <dgm:cxn modelId="{A6FA9A0F-3235-4238-BDB1-564F343E8FE8}" type="presParOf" srcId="{E0BFD045-7D71-44F8-AFB7-B67AEB6C6C88}" destId="{3C0B5EA9-A645-402C-A4CD-19FBE9614B70}" srcOrd="2" destOrd="0" presId="urn:microsoft.com/office/officeart/2005/8/layout/list1"/>
    <dgm:cxn modelId="{5C8C95A5-9BD2-4135-ABE9-91DEF5BA4756}" type="presParOf" srcId="{E0BFD045-7D71-44F8-AFB7-B67AEB6C6C88}" destId="{93C6757B-4F58-4516-AF10-2FE6D95AF9BB}" srcOrd="3" destOrd="0" presId="urn:microsoft.com/office/officeart/2005/8/layout/list1"/>
    <dgm:cxn modelId="{C93265EE-2EBE-4193-8690-1CFA3D874D7A}" type="presParOf" srcId="{E0BFD045-7D71-44F8-AFB7-B67AEB6C6C88}" destId="{37A42BB0-60D8-40B0-AC3B-52F1EA7A10E4}" srcOrd="4" destOrd="0" presId="urn:microsoft.com/office/officeart/2005/8/layout/list1"/>
    <dgm:cxn modelId="{AD8F1C2E-A31D-45CC-87BA-5D69CCFC29FC}" type="presParOf" srcId="{37A42BB0-60D8-40B0-AC3B-52F1EA7A10E4}" destId="{52E58BC3-6836-4D0D-9C36-D8CE8C827571}" srcOrd="0" destOrd="0" presId="urn:microsoft.com/office/officeart/2005/8/layout/list1"/>
    <dgm:cxn modelId="{F355054A-C0E0-4FF9-883A-9A62A9413F43}" type="presParOf" srcId="{37A42BB0-60D8-40B0-AC3B-52F1EA7A10E4}" destId="{468D3F29-D2C7-4EDE-A669-48CC3F607DAB}" srcOrd="1" destOrd="0" presId="urn:microsoft.com/office/officeart/2005/8/layout/list1"/>
    <dgm:cxn modelId="{F1A62F2C-6B69-41AF-B73E-96CA9065322D}" type="presParOf" srcId="{E0BFD045-7D71-44F8-AFB7-B67AEB6C6C88}" destId="{3C728D54-639D-4E5A-959D-469BBC3FED87}" srcOrd="5" destOrd="0" presId="urn:microsoft.com/office/officeart/2005/8/layout/list1"/>
    <dgm:cxn modelId="{B892057A-B4C4-46A4-B215-823BC28AA140}" type="presParOf" srcId="{E0BFD045-7D71-44F8-AFB7-B67AEB6C6C88}" destId="{BB5EEBCA-5A9B-48FC-B52B-E63F0CBD0045}" srcOrd="6" destOrd="0" presId="urn:microsoft.com/office/officeart/2005/8/layout/list1"/>
    <dgm:cxn modelId="{4A366BCD-ED22-4E6B-A492-37BF9932F185}" type="presParOf" srcId="{E0BFD045-7D71-44F8-AFB7-B67AEB6C6C88}" destId="{3EA9F7C7-1BE7-4B26-A103-0CE492F58952}" srcOrd="7" destOrd="0" presId="urn:microsoft.com/office/officeart/2005/8/layout/list1"/>
    <dgm:cxn modelId="{18CEE823-7E7A-4D82-91ED-FA8EA89ADE76}" type="presParOf" srcId="{E0BFD045-7D71-44F8-AFB7-B67AEB6C6C88}" destId="{DB21F44C-47AC-4F34-9883-1B6B17A0A7BA}" srcOrd="8" destOrd="0" presId="urn:microsoft.com/office/officeart/2005/8/layout/list1"/>
    <dgm:cxn modelId="{EEB8EB3A-76E0-42D0-B7DF-F01FF0265F7E}" type="presParOf" srcId="{DB21F44C-47AC-4F34-9883-1B6B17A0A7BA}" destId="{41977DE4-6E90-4A60-967E-BC51E9DC6ADD}" srcOrd="0" destOrd="0" presId="urn:microsoft.com/office/officeart/2005/8/layout/list1"/>
    <dgm:cxn modelId="{96FDBD4E-DCA9-473A-AE9A-5FA1D92A0DAF}" type="presParOf" srcId="{DB21F44C-47AC-4F34-9883-1B6B17A0A7BA}" destId="{2AEE2E2F-9CEF-49A0-91E4-5196555D2B3A}" srcOrd="1" destOrd="0" presId="urn:microsoft.com/office/officeart/2005/8/layout/list1"/>
    <dgm:cxn modelId="{44320B8F-861D-41C7-806C-ABD483212000}" type="presParOf" srcId="{E0BFD045-7D71-44F8-AFB7-B67AEB6C6C88}" destId="{897E9597-7CB7-4DBE-B1C8-04DB5EF10464}" srcOrd="9" destOrd="0" presId="urn:microsoft.com/office/officeart/2005/8/layout/list1"/>
    <dgm:cxn modelId="{3F51C3D0-E672-4E24-9448-6FB403617B25}" type="presParOf" srcId="{E0BFD045-7D71-44F8-AFB7-B67AEB6C6C88}" destId="{5F0A8925-CA52-408F-99B8-CD088D4FE095}" srcOrd="10" destOrd="0" presId="urn:microsoft.com/office/officeart/2005/8/layout/list1"/>
    <dgm:cxn modelId="{9A9F7164-0074-4930-B57B-EAE1F20270C6}" type="presParOf" srcId="{E0BFD045-7D71-44F8-AFB7-B67AEB6C6C88}" destId="{75C92DCE-A938-4F4C-A002-04223FF04C6B}" srcOrd="11" destOrd="0" presId="urn:microsoft.com/office/officeart/2005/8/layout/list1"/>
    <dgm:cxn modelId="{E986BDE9-1815-4C66-97E7-E18DF0CA1C72}" type="presParOf" srcId="{E0BFD045-7D71-44F8-AFB7-B67AEB6C6C88}" destId="{53F74754-E0D7-475C-8E0C-04F18A76FE74}" srcOrd="12" destOrd="0" presId="urn:microsoft.com/office/officeart/2005/8/layout/list1"/>
    <dgm:cxn modelId="{4EB7EB23-D89C-468C-8A3D-45BC04B785A9}" type="presParOf" srcId="{53F74754-E0D7-475C-8E0C-04F18A76FE74}" destId="{E0127565-4CFC-4EC9-B4EC-CA24F025F6C4}" srcOrd="0" destOrd="0" presId="urn:microsoft.com/office/officeart/2005/8/layout/list1"/>
    <dgm:cxn modelId="{2B1B4098-CD01-4A15-9401-EBEF20F281B0}" type="presParOf" srcId="{53F74754-E0D7-475C-8E0C-04F18A76FE74}" destId="{65D3C469-FD9C-4D16-BF19-AACD3B3EB56C}" srcOrd="1" destOrd="0" presId="urn:microsoft.com/office/officeart/2005/8/layout/list1"/>
    <dgm:cxn modelId="{F4E16012-7571-428D-A8BE-0E65DB3C8030}" type="presParOf" srcId="{E0BFD045-7D71-44F8-AFB7-B67AEB6C6C88}" destId="{8FCB24E8-74F7-4B88-8F83-A19728E02375}" srcOrd="13" destOrd="0" presId="urn:microsoft.com/office/officeart/2005/8/layout/list1"/>
    <dgm:cxn modelId="{EA105CE3-06D1-4616-97D9-27065DF65B34}" type="presParOf" srcId="{E0BFD045-7D71-44F8-AFB7-B67AEB6C6C88}" destId="{A3001FB8-8EB9-4F9B-A48F-E34874284882}" srcOrd="14" destOrd="0" presId="urn:microsoft.com/office/officeart/2005/8/layout/list1"/>
    <dgm:cxn modelId="{9D50E62F-EB4F-4FB7-B2AD-983793C77893}" type="presParOf" srcId="{E0BFD045-7D71-44F8-AFB7-B67AEB6C6C88}" destId="{9C97F7F5-D6EB-44BD-B24B-A016951401A9}" srcOrd="15" destOrd="0" presId="urn:microsoft.com/office/officeart/2005/8/layout/list1"/>
    <dgm:cxn modelId="{86705883-BABC-4063-B11D-0F333BE1227E}" type="presParOf" srcId="{E0BFD045-7D71-44F8-AFB7-B67AEB6C6C88}" destId="{5B275040-16FD-4407-AAC6-1D8792304E6F}" srcOrd="16" destOrd="0" presId="urn:microsoft.com/office/officeart/2005/8/layout/list1"/>
    <dgm:cxn modelId="{6AB00AE7-AC76-46F6-BC0A-FE4AD9E18CED}" type="presParOf" srcId="{5B275040-16FD-4407-AAC6-1D8792304E6F}" destId="{F42FF57A-B33E-47EC-B4A6-FB0A7AB12BD7}" srcOrd="0" destOrd="0" presId="urn:microsoft.com/office/officeart/2005/8/layout/list1"/>
    <dgm:cxn modelId="{19E08DF5-C41F-4CD4-A149-87F3C520EC65}" type="presParOf" srcId="{5B275040-16FD-4407-AAC6-1D8792304E6F}" destId="{9D16143A-8CBB-4AE5-81C0-4C30509DB99A}" srcOrd="1" destOrd="0" presId="urn:microsoft.com/office/officeart/2005/8/layout/list1"/>
    <dgm:cxn modelId="{27E40E03-C723-4FFE-AA53-CB9CDEBBC562}" type="presParOf" srcId="{E0BFD045-7D71-44F8-AFB7-B67AEB6C6C88}" destId="{436CDC6D-319C-4104-865D-9DFA70111342}" srcOrd="17" destOrd="0" presId="urn:microsoft.com/office/officeart/2005/8/layout/list1"/>
    <dgm:cxn modelId="{68A8885C-251C-4D92-8D1E-9064387489CF}" type="presParOf" srcId="{E0BFD045-7D71-44F8-AFB7-B67AEB6C6C88}" destId="{FA928DBC-CE12-44FB-8FCF-718320E3C803}" srcOrd="18" destOrd="0" presId="urn:microsoft.com/office/officeart/2005/8/layout/list1"/>
    <dgm:cxn modelId="{F0888852-A5AC-4680-9585-018114C4716D}" type="presParOf" srcId="{E0BFD045-7D71-44F8-AFB7-B67AEB6C6C88}" destId="{B0D21BD3-4E0D-43A5-AA86-1D98A880B18C}" srcOrd="19" destOrd="0" presId="urn:microsoft.com/office/officeart/2005/8/layout/list1"/>
    <dgm:cxn modelId="{2842DC79-1B95-4966-B42A-C61056C8FA85}" type="presParOf" srcId="{E0BFD045-7D71-44F8-AFB7-B67AEB6C6C88}" destId="{B5113425-1A36-4C96-BDAB-003BF7FCB422}" srcOrd="20" destOrd="0" presId="urn:microsoft.com/office/officeart/2005/8/layout/list1"/>
    <dgm:cxn modelId="{4713535D-E171-4D1A-87CF-15156075AEB6}" type="presParOf" srcId="{B5113425-1A36-4C96-BDAB-003BF7FCB422}" destId="{3C67CCA2-0A88-4B66-8558-52C49C0F2200}" srcOrd="0" destOrd="0" presId="urn:microsoft.com/office/officeart/2005/8/layout/list1"/>
    <dgm:cxn modelId="{274B6245-8E37-4ACB-9635-7D6CF01A4BFF}" type="presParOf" srcId="{B5113425-1A36-4C96-BDAB-003BF7FCB422}" destId="{AA425FFB-1060-499B-8054-398B6A89CE80}" srcOrd="1" destOrd="0" presId="urn:microsoft.com/office/officeart/2005/8/layout/list1"/>
    <dgm:cxn modelId="{29646A8A-81E6-493C-8CC8-537591D05E49}" type="presParOf" srcId="{E0BFD045-7D71-44F8-AFB7-B67AEB6C6C88}" destId="{B3BAC308-4C5B-45A1-95B0-90AA191BB87E}" srcOrd="21" destOrd="0" presId="urn:microsoft.com/office/officeart/2005/8/layout/list1"/>
    <dgm:cxn modelId="{566AB3A5-7187-4CD5-AE87-495128D363A3}" type="presParOf" srcId="{E0BFD045-7D71-44F8-AFB7-B67AEB6C6C88}" destId="{8D394F72-3969-405E-A8C2-11F7CC279407}" srcOrd="22" destOrd="0" presId="urn:microsoft.com/office/officeart/2005/8/layout/list1"/>
    <dgm:cxn modelId="{5B788240-E323-48C0-96AD-5DE207CC4630}" type="presParOf" srcId="{E0BFD045-7D71-44F8-AFB7-B67AEB6C6C88}" destId="{A25E3675-B017-4BAD-BC6A-2ADB34BB04EA}" srcOrd="23" destOrd="0" presId="urn:microsoft.com/office/officeart/2005/8/layout/list1"/>
    <dgm:cxn modelId="{EE741523-166A-413B-80F2-D088A343049F}" type="presParOf" srcId="{E0BFD045-7D71-44F8-AFB7-B67AEB6C6C88}" destId="{04BA4DDE-E4BB-4DF5-B108-8BFFA701C86D}" srcOrd="24" destOrd="0" presId="urn:microsoft.com/office/officeart/2005/8/layout/list1"/>
    <dgm:cxn modelId="{138CE3AC-A9A9-4469-AB54-339F1FB3F591}" type="presParOf" srcId="{04BA4DDE-E4BB-4DF5-B108-8BFFA701C86D}" destId="{FD271BBD-1EB2-43B7-B9B8-16E514858DC2}" srcOrd="0" destOrd="0" presId="urn:microsoft.com/office/officeart/2005/8/layout/list1"/>
    <dgm:cxn modelId="{917D2084-9FB8-4DAB-B885-A8494FC8004E}" type="presParOf" srcId="{04BA4DDE-E4BB-4DF5-B108-8BFFA701C86D}" destId="{4207B96C-21BF-416F-9A8E-1E34297A508A}" srcOrd="1" destOrd="0" presId="urn:microsoft.com/office/officeart/2005/8/layout/list1"/>
    <dgm:cxn modelId="{B5DE81C9-B2C7-488A-94C7-CD36474AD57C}" type="presParOf" srcId="{E0BFD045-7D71-44F8-AFB7-B67AEB6C6C88}" destId="{60065E61-4227-47E7-A0F5-3743BD4E1035}" srcOrd="25" destOrd="0" presId="urn:microsoft.com/office/officeart/2005/8/layout/list1"/>
    <dgm:cxn modelId="{5E950D03-6E19-41D0-A1C6-C57C927DC648}" type="presParOf" srcId="{E0BFD045-7D71-44F8-AFB7-B67AEB6C6C88}" destId="{ED87E26E-B7B8-42A2-95CF-E5DAD86C892D}" srcOrd="26" destOrd="0" presId="urn:microsoft.com/office/officeart/2005/8/layout/list1"/>
    <dgm:cxn modelId="{DDE7F1BC-A2E0-48A0-8235-26B213713431}" type="presParOf" srcId="{E0BFD045-7D71-44F8-AFB7-B67AEB6C6C88}" destId="{1925F39F-BE7D-42D7-8B7D-324558688D03}" srcOrd="27" destOrd="0" presId="urn:microsoft.com/office/officeart/2005/8/layout/list1"/>
    <dgm:cxn modelId="{98031E76-B80C-477D-9F76-269BCC07C1F4}" type="presParOf" srcId="{E0BFD045-7D71-44F8-AFB7-B67AEB6C6C88}" destId="{6F216110-603C-41AB-ABF2-6CF9ECC92AA0}" srcOrd="28" destOrd="0" presId="urn:microsoft.com/office/officeart/2005/8/layout/list1"/>
    <dgm:cxn modelId="{08E77C86-FF89-4E71-A695-F972493D7DD4}" type="presParOf" srcId="{6F216110-603C-41AB-ABF2-6CF9ECC92AA0}" destId="{1DB9F503-2FF9-46F5-B108-038D0BFF166E}" srcOrd="0" destOrd="0" presId="urn:microsoft.com/office/officeart/2005/8/layout/list1"/>
    <dgm:cxn modelId="{A5E0F838-5378-4063-B723-77B450230EFA}" type="presParOf" srcId="{6F216110-603C-41AB-ABF2-6CF9ECC92AA0}" destId="{386131E1-5D47-4023-8460-90986C203B75}" srcOrd="1" destOrd="0" presId="urn:microsoft.com/office/officeart/2005/8/layout/list1"/>
    <dgm:cxn modelId="{FDD306A4-5A09-4126-B79D-0FC0DE35C89A}" type="presParOf" srcId="{E0BFD045-7D71-44F8-AFB7-B67AEB6C6C88}" destId="{2923CF6B-A1B8-4640-ACA1-8A55ED318D0F}" srcOrd="29" destOrd="0" presId="urn:microsoft.com/office/officeart/2005/8/layout/list1"/>
    <dgm:cxn modelId="{ACA9BF6C-F1B1-4F01-913B-9C834A6A9B0D}" type="presParOf" srcId="{E0BFD045-7D71-44F8-AFB7-B67AEB6C6C88}" destId="{A8B38544-D293-43C2-86CE-60EF5BDD2E50}" srcOrd="30" destOrd="0" presId="urn:microsoft.com/office/officeart/2005/8/layout/list1"/>
  </dgm:cxnLst>
  <dgm:bg>
    <a:solidFill>
      <a:schemeClr val="bg1">
        <a:lumMod val="95000"/>
        <a:alpha val="0"/>
      </a:schemeClr>
    </a:solidFill>
  </dgm:bg>
  <dgm:whole>
    <a:ln cmpd="sn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586304-C01B-422A-B258-5403EA106BEC}" type="doc">
      <dgm:prSet loTypeId="urn:microsoft.com/office/officeart/2005/8/layout/cycle6" loCatId="cycle" qsTypeId="urn:microsoft.com/office/officeart/2005/8/quickstyle/simple1" qsCatId="simple" csTypeId="urn:microsoft.com/office/officeart/2005/8/colors/colorful4" csCatId="colorful" phldr="1"/>
      <dgm:spPr/>
      <dgm:t>
        <a:bodyPr/>
        <a:lstStyle/>
        <a:p>
          <a:endParaRPr lang="ru-RU"/>
        </a:p>
      </dgm:t>
    </dgm:pt>
    <dgm:pt modelId="{1A30A483-C1D1-4161-8E7D-5260059F7068}">
      <dgm:prSet phldrT="[Текст]" custT="1"/>
      <dgm:spPr>
        <a:solidFill>
          <a:schemeClr val="accent4">
            <a:hueOff val="0"/>
            <a:satOff val="0"/>
            <a:lumOff val="0"/>
            <a:alpha val="54000"/>
          </a:schemeClr>
        </a:solidFill>
      </dgm:spPr>
      <dgm:t>
        <a:bodyPr/>
        <a:lstStyle/>
        <a:p>
          <a:r>
            <a:rPr lang="uk-UA" sz="2000" dirty="0" smtClean="0">
              <a:solidFill>
                <a:schemeClr val="tx1"/>
              </a:solidFill>
              <a:latin typeface="Arial Black" pitchFamily="34" charset="0"/>
            </a:rPr>
            <a:t>Піднімання кінцівки</a:t>
          </a:r>
          <a:endParaRPr lang="ru-RU" sz="2000" dirty="0">
            <a:solidFill>
              <a:schemeClr val="tx1"/>
            </a:solidFill>
            <a:latin typeface="Arial Black" pitchFamily="34" charset="0"/>
          </a:endParaRPr>
        </a:p>
      </dgm:t>
    </dgm:pt>
    <dgm:pt modelId="{8A4C0D5A-BC51-4034-988B-D101350B9746}" type="parTrans" cxnId="{00DEDFF2-8556-4C85-B4D6-61121FB25170}">
      <dgm:prSet/>
      <dgm:spPr/>
      <dgm:t>
        <a:bodyPr/>
        <a:lstStyle/>
        <a:p>
          <a:endParaRPr lang="ru-RU"/>
        </a:p>
      </dgm:t>
    </dgm:pt>
    <dgm:pt modelId="{B416B40B-3DFF-43EE-B121-38F3A8FBEB86}" type="sibTrans" cxnId="{00DEDFF2-8556-4C85-B4D6-61121FB25170}">
      <dgm:prSet/>
      <dgm:spPr/>
      <dgm:t>
        <a:bodyPr/>
        <a:lstStyle/>
        <a:p>
          <a:endParaRPr lang="ru-RU" dirty="0"/>
        </a:p>
      </dgm:t>
    </dgm:pt>
    <dgm:pt modelId="{BE6C96C1-7F03-4743-8C3C-12BB8A9DCE96}">
      <dgm:prSet phldrT="[Текст]" custT="1"/>
      <dgm:spPr>
        <a:solidFill>
          <a:schemeClr val="accent4">
            <a:hueOff val="2079139"/>
            <a:satOff val="-9594"/>
            <a:lumOff val="353"/>
            <a:alpha val="54000"/>
          </a:schemeClr>
        </a:solidFill>
      </dgm:spPr>
      <dgm:t>
        <a:bodyPr/>
        <a:lstStyle/>
        <a:p>
          <a:r>
            <a:rPr lang="uk-UA" sz="2000" dirty="0" smtClean="0">
              <a:solidFill>
                <a:schemeClr val="tx1"/>
              </a:solidFill>
              <a:latin typeface="Arial Black" pitchFamily="34" charset="0"/>
            </a:rPr>
            <a:t>Максимальне згинання кінцівок</a:t>
          </a:r>
          <a:endParaRPr lang="ru-RU" sz="2000" dirty="0">
            <a:solidFill>
              <a:schemeClr val="tx1"/>
            </a:solidFill>
            <a:latin typeface="Arial Black" pitchFamily="34" charset="0"/>
          </a:endParaRPr>
        </a:p>
      </dgm:t>
    </dgm:pt>
    <dgm:pt modelId="{F9FD4B6A-353F-4707-8607-EFA0D2CCFE87}" type="parTrans" cxnId="{C8922CC8-294C-42AF-A918-319955E4E95C}">
      <dgm:prSet/>
      <dgm:spPr/>
      <dgm:t>
        <a:bodyPr/>
        <a:lstStyle/>
        <a:p>
          <a:endParaRPr lang="ru-RU"/>
        </a:p>
      </dgm:t>
    </dgm:pt>
    <dgm:pt modelId="{13B48625-6405-41AA-9923-DFC03D9FBD46}" type="sibTrans" cxnId="{C8922CC8-294C-42AF-A918-319955E4E95C}">
      <dgm:prSet/>
      <dgm:spPr/>
      <dgm:t>
        <a:bodyPr/>
        <a:lstStyle/>
        <a:p>
          <a:endParaRPr lang="ru-RU" dirty="0"/>
        </a:p>
      </dgm:t>
    </dgm:pt>
    <dgm:pt modelId="{6BBD1879-9E1A-49BA-ABED-8DDCEA431693}">
      <dgm:prSet phldrT="[Текст]" custT="1"/>
      <dgm:spPr>
        <a:solidFill>
          <a:schemeClr val="accent4">
            <a:hueOff val="4158277"/>
            <a:satOff val="-19187"/>
            <a:lumOff val="706"/>
            <a:alpha val="54000"/>
          </a:schemeClr>
        </a:solidFill>
      </dgm:spPr>
      <dgm:t>
        <a:bodyPr/>
        <a:lstStyle/>
        <a:p>
          <a:r>
            <a:rPr lang="uk-UA" sz="2000" dirty="0" smtClean="0">
              <a:solidFill>
                <a:schemeClr val="tx1"/>
              </a:solidFill>
              <a:latin typeface="Arial Black" pitchFamily="34" charset="0"/>
            </a:rPr>
            <a:t>Притискання судини до кістки</a:t>
          </a:r>
          <a:endParaRPr lang="ru-RU" sz="2000" dirty="0">
            <a:solidFill>
              <a:schemeClr val="tx1"/>
            </a:solidFill>
            <a:latin typeface="Arial Black" pitchFamily="34" charset="0"/>
          </a:endParaRPr>
        </a:p>
      </dgm:t>
    </dgm:pt>
    <dgm:pt modelId="{0BD45433-3AE7-477C-AB09-72F4C4E063F4}" type="parTrans" cxnId="{52F555B0-7F24-4A2D-8342-0F5BC78DE45B}">
      <dgm:prSet/>
      <dgm:spPr/>
      <dgm:t>
        <a:bodyPr/>
        <a:lstStyle/>
        <a:p>
          <a:endParaRPr lang="ru-RU"/>
        </a:p>
      </dgm:t>
    </dgm:pt>
    <dgm:pt modelId="{AD8F4F88-BAB9-40AC-9EC6-1C6C3C617BF4}" type="sibTrans" cxnId="{52F555B0-7F24-4A2D-8342-0F5BC78DE45B}">
      <dgm:prSet/>
      <dgm:spPr/>
      <dgm:t>
        <a:bodyPr/>
        <a:lstStyle/>
        <a:p>
          <a:endParaRPr lang="ru-RU" dirty="0"/>
        </a:p>
      </dgm:t>
    </dgm:pt>
    <dgm:pt modelId="{501A73D5-CF47-4287-8B22-1AF28022896C}">
      <dgm:prSet phldrT="[Текст]" custT="1"/>
      <dgm:spPr>
        <a:solidFill>
          <a:schemeClr val="accent4">
            <a:hueOff val="6237415"/>
            <a:satOff val="-28781"/>
            <a:lumOff val="1059"/>
            <a:alpha val="54000"/>
          </a:schemeClr>
        </a:solidFill>
      </dgm:spPr>
      <dgm:t>
        <a:bodyPr/>
        <a:lstStyle/>
        <a:p>
          <a:r>
            <a:rPr lang="uk-UA" sz="2000" dirty="0" smtClean="0">
              <a:solidFill>
                <a:schemeClr val="tx1"/>
              </a:solidFill>
              <a:latin typeface="Arial Black" pitchFamily="34" charset="0"/>
            </a:rPr>
            <a:t>Притиснення судини в рані</a:t>
          </a:r>
          <a:endParaRPr lang="ru-RU" sz="2000" dirty="0">
            <a:solidFill>
              <a:schemeClr val="tx1"/>
            </a:solidFill>
            <a:latin typeface="Arial Black" pitchFamily="34" charset="0"/>
          </a:endParaRPr>
        </a:p>
      </dgm:t>
    </dgm:pt>
    <dgm:pt modelId="{3030BB5C-579B-4BF5-8D0D-9DE887A198F6}" type="parTrans" cxnId="{82956D0F-CB2A-4155-9059-8833DE6D9D35}">
      <dgm:prSet/>
      <dgm:spPr/>
      <dgm:t>
        <a:bodyPr/>
        <a:lstStyle/>
        <a:p>
          <a:endParaRPr lang="ru-RU"/>
        </a:p>
      </dgm:t>
    </dgm:pt>
    <dgm:pt modelId="{99EFEA28-888A-40E9-9B25-BC041345110B}" type="sibTrans" cxnId="{82956D0F-CB2A-4155-9059-8833DE6D9D35}">
      <dgm:prSet/>
      <dgm:spPr/>
      <dgm:t>
        <a:bodyPr/>
        <a:lstStyle/>
        <a:p>
          <a:endParaRPr lang="ru-RU" dirty="0"/>
        </a:p>
      </dgm:t>
    </dgm:pt>
    <dgm:pt modelId="{E4AE689D-A29C-4E33-9C97-3D4CAB920945}">
      <dgm:prSet phldrT="[Текст]" custT="1"/>
      <dgm:spPr>
        <a:solidFill>
          <a:schemeClr val="accent4">
            <a:hueOff val="8316554"/>
            <a:satOff val="-38374"/>
            <a:lumOff val="1412"/>
            <a:alpha val="54000"/>
          </a:schemeClr>
        </a:solidFill>
      </dgm:spPr>
      <dgm:t>
        <a:bodyPr/>
        <a:lstStyle/>
        <a:p>
          <a:r>
            <a:rPr lang="uk-UA" sz="2000" dirty="0" smtClean="0">
              <a:solidFill>
                <a:schemeClr val="tx1"/>
              </a:solidFill>
              <a:latin typeface="Arial Black" pitchFamily="34" charset="0"/>
            </a:rPr>
            <a:t>Накладання стискаючої пов’язки</a:t>
          </a:r>
          <a:endParaRPr lang="ru-RU" sz="2000" dirty="0">
            <a:solidFill>
              <a:schemeClr val="tx1"/>
            </a:solidFill>
            <a:latin typeface="Arial Black" pitchFamily="34" charset="0"/>
          </a:endParaRPr>
        </a:p>
      </dgm:t>
    </dgm:pt>
    <dgm:pt modelId="{4F45EDE2-7FDC-4AFE-8F2F-72B719368400}" type="parTrans" cxnId="{8740D6C4-DC22-408B-B437-996882D2F5A2}">
      <dgm:prSet/>
      <dgm:spPr/>
      <dgm:t>
        <a:bodyPr/>
        <a:lstStyle/>
        <a:p>
          <a:endParaRPr lang="ru-RU"/>
        </a:p>
      </dgm:t>
    </dgm:pt>
    <dgm:pt modelId="{4964CEA4-8103-4EE3-85A7-3742664AC80D}" type="sibTrans" cxnId="{8740D6C4-DC22-408B-B437-996882D2F5A2}">
      <dgm:prSet/>
      <dgm:spPr/>
      <dgm:t>
        <a:bodyPr/>
        <a:lstStyle/>
        <a:p>
          <a:endParaRPr lang="ru-RU" dirty="0"/>
        </a:p>
      </dgm:t>
    </dgm:pt>
    <dgm:pt modelId="{FC3B81E6-7C1C-46B3-A396-65F744F55B4C}">
      <dgm:prSet phldrT="[Текст]" custT="1"/>
      <dgm:spPr>
        <a:solidFill>
          <a:schemeClr val="accent4">
            <a:hueOff val="10395692"/>
            <a:satOff val="-47968"/>
            <a:lumOff val="1765"/>
            <a:alpha val="54000"/>
          </a:schemeClr>
        </a:solidFill>
      </dgm:spPr>
      <dgm:t>
        <a:bodyPr/>
        <a:lstStyle/>
        <a:p>
          <a:r>
            <a:rPr lang="uk-UA" sz="2000" dirty="0" smtClean="0">
              <a:solidFill>
                <a:schemeClr val="tx1"/>
              </a:solidFill>
              <a:latin typeface="Arial Black" pitchFamily="34" charset="0"/>
            </a:rPr>
            <a:t>Накладання джгута </a:t>
          </a:r>
          <a:endParaRPr lang="ru-RU" sz="2000" dirty="0">
            <a:solidFill>
              <a:schemeClr val="tx1"/>
            </a:solidFill>
            <a:latin typeface="Arial Black" pitchFamily="34" charset="0"/>
          </a:endParaRPr>
        </a:p>
      </dgm:t>
    </dgm:pt>
    <dgm:pt modelId="{52EAE321-1CDA-48DD-B28E-10C1DB4BDE6A}" type="parTrans" cxnId="{2A0F577C-91F0-49D0-8A82-4DE98D71253C}">
      <dgm:prSet/>
      <dgm:spPr/>
      <dgm:t>
        <a:bodyPr/>
        <a:lstStyle/>
        <a:p>
          <a:endParaRPr lang="ru-RU"/>
        </a:p>
      </dgm:t>
    </dgm:pt>
    <dgm:pt modelId="{31C86F2D-BC96-4DE5-B53A-395CCA163B3E}" type="sibTrans" cxnId="{2A0F577C-91F0-49D0-8A82-4DE98D71253C}">
      <dgm:prSet/>
      <dgm:spPr/>
      <dgm:t>
        <a:bodyPr/>
        <a:lstStyle/>
        <a:p>
          <a:endParaRPr lang="ru-RU" dirty="0"/>
        </a:p>
      </dgm:t>
    </dgm:pt>
    <dgm:pt modelId="{C23FAEF8-0B07-46A9-BF98-EA47180D3A67}" type="pres">
      <dgm:prSet presAssocID="{34586304-C01B-422A-B258-5403EA106BEC}" presName="cycle" presStyleCnt="0">
        <dgm:presLayoutVars>
          <dgm:dir/>
          <dgm:resizeHandles val="exact"/>
        </dgm:presLayoutVars>
      </dgm:prSet>
      <dgm:spPr/>
      <dgm:t>
        <a:bodyPr/>
        <a:lstStyle/>
        <a:p>
          <a:endParaRPr lang="ru-RU"/>
        </a:p>
      </dgm:t>
    </dgm:pt>
    <dgm:pt modelId="{F667AD7F-AF7D-4B3A-8EB9-1CEDA1EB3652}" type="pres">
      <dgm:prSet presAssocID="{1A30A483-C1D1-4161-8E7D-5260059F7068}" presName="node" presStyleLbl="node1" presStyleIdx="0" presStyleCnt="6" custScaleX="263445">
        <dgm:presLayoutVars>
          <dgm:bulletEnabled val="1"/>
        </dgm:presLayoutVars>
      </dgm:prSet>
      <dgm:spPr/>
      <dgm:t>
        <a:bodyPr/>
        <a:lstStyle/>
        <a:p>
          <a:endParaRPr lang="ru-RU"/>
        </a:p>
      </dgm:t>
    </dgm:pt>
    <dgm:pt modelId="{4DD886EF-5825-4004-A78A-49D7B51DDCB7}" type="pres">
      <dgm:prSet presAssocID="{1A30A483-C1D1-4161-8E7D-5260059F7068}" presName="spNode" presStyleCnt="0"/>
      <dgm:spPr/>
      <dgm:t>
        <a:bodyPr/>
        <a:lstStyle/>
        <a:p>
          <a:endParaRPr lang="ru-RU"/>
        </a:p>
      </dgm:t>
    </dgm:pt>
    <dgm:pt modelId="{A35CD399-4467-4FCE-A935-7DE3A6366AB7}" type="pres">
      <dgm:prSet presAssocID="{B416B40B-3DFF-43EE-B121-38F3A8FBEB86}" presName="sibTrans" presStyleLbl="sibTrans1D1" presStyleIdx="0" presStyleCnt="6"/>
      <dgm:spPr/>
      <dgm:t>
        <a:bodyPr/>
        <a:lstStyle/>
        <a:p>
          <a:endParaRPr lang="ru-RU"/>
        </a:p>
      </dgm:t>
    </dgm:pt>
    <dgm:pt modelId="{00377081-A915-409F-9491-D15C4A2FD459}" type="pres">
      <dgm:prSet presAssocID="{BE6C96C1-7F03-4743-8C3C-12BB8A9DCE96}" presName="node" presStyleLbl="node1" presStyleIdx="1" presStyleCnt="6" custScaleX="263445">
        <dgm:presLayoutVars>
          <dgm:bulletEnabled val="1"/>
        </dgm:presLayoutVars>
      </dgm:prSet>
      <dgm:spPr/>
      <dgm:t>
        <a:bodyPr/>
        <a:lstStyle/>
        <a:p>
          <a:endParaRPr lang="ru-RU"/>
        </a:p>
      </dgm:t>
    </dgm:pt>
    <dgm:pt modelId="{5D7471B8-09B0-4052-B6A0-91E76E751BC2}" type="pres">
      <dgm:prSet presAssocID="{BE6C96C1-7F03-4743-8C3C-12BB8A9DCE96}" presName="spNode" presStyleCnt="0"/>
      <dgm:spPr/>
      <dgm:t>
        <a:bodyPr/>
        <a:lstStyle/>
        <a:p>
          <a:endParaRPr lang="ru-RU"/>
        </a:p>
      </dgm:t>
    </dgm:pt>
    <dgm:pt modelId="{C915F2BC-E476-4943-952B-399DF95878DB}" type="pres">
      <dgm:prSet presAssocID="{13B48625-6405-41AA-9923-DFC03D9FBD46}" presName="sibTrans" presStyleLbl="sibTrans1D1" presStyleIdx="1" presStyleCnt="6"/>
      <dgm:spPr/>
      <dgm:t>
        <a:bodyPr/>
        <a:lstStyle/>
        <a:p>
          <a:endParaRPr lang="ru-RU"/>
        </a:p>
      </dgm:t>
    </dgm:pt>
    <dgm:pt modelId="{EB7A1C1D-F5BD-43C2-88DB-C0E7D927F778}" type="pres">
      <dgm:prSet presAssocID="{6BBD1879-9E1A-49BA-ABED-8DDCEA431693}" presName="node" presStyleLbl="node1" presStyleIdx="2" presStyleCnt="6" custScaleX="263445">
        <dgm:presLayoutVars>
          <dgm:bulletEnabled val="1"/>
        </dgm:presLayoutVars>
      </dgm:prSet>
      <dgm:spPr/>
      <dgm:t>
        <a:bodyPr/>
        <a:lstStyle/>
        <a:p>
          <a:endParaRPr lang="ru-RU"/>
        </a:p>
      </dgm:t>
    </dgm:pt>
    <dgm:pt modelId="{0664CA0D-6337-4F39-ADE8-580B82AAD440}" type="pres">
      <dgm:prSet presAssocID="{6BBD1879-9E1A-49BA-ABED-8DDCEA431693}" presName="spNode" presStyleCnt="0"/>
      <dgm:spPr/>
      <dgm:t>
        <a:bodyPr/>
        <a:lstStyle/>
        <a:p>
          <a:endParaRPr lang="ru-RU"/>
        </a:p>
      </dgm:t>
    </dgm:pt>
    <dgm:pt modelId="{AD58E39B-7103-4119-80FC-12C5B22D4498}" type="pres">
      <dgm:prSet presAssocID="{AD8F4F88-BAB9-40AC-9EC6-1C6C3C617BF4}" presName="sibTrans" presStyleLbl="sibTrans1D1" presStyleIdx="2" presStyleCnt="6"/>
      <dgm:spPr/>
      <dgm:t>
        <a:bodyPr/>
        <a:lstStyle/>
        <a:p>
          <a:endParaRPr lang="ru-RU"/>
        </a:p>
      </dgm:t>
    </dgm:pt>
    <dgm:pt modelId="{99F677E7-9689-4133-8736-E316E1921E66}" type="pres">
      <dgm:prSet presAssocID="{501A73D5-CF47-4287-8B22-1AF28022896C}" presName="node" presStyleLbl="node1" presStyleIdx="3" presStyleCnt="6" custScaleX="263445">
        <dgm:presLayoutVars>
          <dgm:bulletEnabled val="1"/>
        </dgm:presLayoutVars>
      </dgm:prSet>
      <dgm:spPr/>
      <dgm:t>
        <a:bodyPr/>
        <a:lstStyle/>
        <a:p>
          <a:endParaRPr lang="ru-RU"/>
        </a:p>
      </dgm:t>
    </dgm:pt>
    <dgm:pt modelId="{A16F7AD7-3AB6-4100-AF29-934C317597F1}" type="pres">
      <dgm:prSet presAssocID="{501A73D5-CF47-4287-8B22-1AF28022896C}" presName="spNode" presStyleCnt="0"/>
      <dgm:spPr/>
      <dgm:t>
        <a:bodyPr/>
        <a:lstStyle/>
        <a:p>
          <a:endParaRPr lang="ru-RU"/>
        </a:p>
      </dgm:t>
    </dgm:pt>
    <dgm:pt modelId="{9F7AF293-6CA2-41D7-90A9-230BD8AE8AE2}" type="pres">
      <dgm:prSet presAssocID="{99EFEA28-888A-40E9-9B25-BC041345110B}" presName="sibTrans" presStyleLbl="sibTrans1D1" presStyleIdx="3" presStyleCnt="6"/>
      <dgm:spPr/>
      <dgm:t>
        <a:bodyPr/>
        <a:lstStyle/>
        <a:p>
          <a:endParaRPr lang="ru-RU"/>
        </a:p>
      </dgm:t>
    </dgm:pt>
    <dgm:pt modelId="{1A35895E-7B0E-4EC3-B96B-EBD0CA15350C}" type="pres">
      <dgm:prSet presAssocID="{E4AE689D-A29C-4E33-9C97-3D4CAB920945}" presName="node" presStyleLbl="node1" presStyleIdx="4" presStyleCnt="6" custScaleX="263445">
        <dgm:presLayoutVars>
          <dgm:bulletEnabled val="1"/>
        </dgm:presLayoutVars>
      </dgm:prSet>
      <dgm:spPr/>
      <dgm:t>
        <a:bodyPr/>
        <a:lstStyle/>
        <a:p>
          <a:endParaRPr lang="ru-RU"/>
        </a:p>
      </dgm:t>
    </dgm:pt>
    <dgm:pt modelId="{260C2E38-F9C7-4D16-9C79-40F1D119E524}" type="pres">
      <dgm:prSet presAssocID="{E4AE689D-A29C-4E33-9C97-3D4CAB920945}" presName="spNode" presStyleCnt="0"/>
      <dgm:spPr/>
      <dgm:t>
        <a:bodyPr/>
        <a:lstStyle/>
        <a:p>
          <a:endParaRPr lang="ru-RU"/>
        </a:p>
      </dgm:t>
    </dgm:pt>
    <dgm:pt modelId="{B196EE13-6E9F-4385-A1A3-BE82F4B64CBA}" type="pres">
      <dgm:prSet presAssocID="{4964CEA4-8103-4EE3-85A7-3742664AC80D}" presName="sibTrans" presStyleLbl="sibTrans1D1" presStyleIdx="4" presStyleCnt="6"/>
      <dgm:spPr/>
      <dgm:t>
        <a:bodyPr/>
        <a:lstStyle/>
        <a:p>
          <a:endParaRPr lang="ru-RU"/>
        </a:p>
      </dgm:t>
    </dgm:pt>
    <dgm:pt modelId="{FCAD4CD6-A887-469B-B8B3-EFE74C159297}" type="pres">
      <dgm:prSet presAssocID="{FC3B81E6-7C1C-46B3-A396-65F744F55B4C}" presName="node" presStyleLbl="node1" presStyleIdx="5" presStyleCnt="6" custScaleX="263445">
        <dgm:presLayoutVars>
          <dgm:bulletEnabled val="1"/>
        </dgm:presLayoutVars>
      </dgm:prSet>
      <dgm:spPr/>
      <dgm:t>
        <a:bodyPr/>
        <a:lstStyle/>
        <a:p>
          <a:endParaRPr lang="ru-RU"/>
        </a:p>
      </dgm:t>
    </dgm:pt>
    <dgm:pt modelId="{F476165A-4444-4336-A954-3CAE64CDBBBE}" type="pres">
      <dgm:prSet presAssocID="{FC3B81E6-7C1C-46B3-A396-65F744F55B4C}" presName="spNode" presStyleCnt="0"/>
      <dgm:spPr/>
      <dgm:t>
        <a:bodyPr/>
        <a:lstStyle/>
        <a:p>
          <a:endParaRPr lang="ru-RU"/>
        </a:p>
      </dgm:t>
    </dgm:pt>
    <dgm:pt modelId="{B2C2BD98-FA37-48C1-8B49-AF5FAF0E4177}" type="pres">
      <dgm:prSet presAssocID="{31C86F2D-BC96-4DE5-B53A-395CCA163B3E}" presName="sibTrans" presStyleLbl="sibTrans1D1" presStyleIdx="5" presStyleCnt="6"/>
      <dgm:spPr/>
      <dgm:t>
        <a:bodyPr/>
        <a:lstStyle/>
        <a:p>
          <a:endParaRPr lang="ru-RU"/>
        </a:p>
      </dgm:t>
    </dgm:pt>
  </dgm:ptLst>
  <dgm:cxnLst>
    <dgm:cxn modelId="{3FE1C0E4-6901-4EAE-88B7-F460865E3DB9}" type="presOf" srcId="{4964CEA4-8103-4EE3-85A7-3742664AC80D}" destId="{B196EE13-6E9F-4385-A1A3-BE82F4B64CBA}" srcOrd="0" destOrd="0" presId="urn:microsoft.com/office/officeart/2005/8/layout/cycle6"/>
    <dgm:cxn modelId="{3AF0C797-9CA8-4834-915C-352C2011CDF9}" type="presOf" srcId="{E4AE689D-A29C-4E33-9C97-3D4CAB920945}" destId="{1A35895E-7B0E-4EC3-B96B-EBD0CA15350C}" srcOrd="0" destOrd="0" presId="urn:microsoft.com/office/officeart/2005/8/layout/cycle6"/>
    <dgm:cxn modelId="{8A437E11-4016-465A-8EF5-ABF8DAFEE3A8}" type="presOf" srcId="{6BBD1879-9E1A-49BA-ABED-8DDCEA431693}" destId="{EB7A1C1D-F5BD-43C2-88DB-C0E7D927F778}" srcOrd="0" destOrd="0" presId="urn:microsoft.com/office/officeart/2005/8/layout/cycle6"/>
    <dgm:cxn modelId="{75C0D1BC-6765-47C7-BE28-503DD60AD1F0}" type="presOf" srcId="{B416B40B-3DFF-43EE-B121-38F3A8FBEB86}" destId="{A35CD399-4467-4FCE-A935-7DE3A6366AB7}" srcOrd="0" destOrd="0" presId="urn:microsoft.com/office/officeart/2005/8/layout/cycle6"/>
    <dgm:cxn modelId="{8740D6C4-DC22-408B-B437-996882D2F5A2}" srcId="{34586304-C01B-422A-B258-5403EA106BEC}" destId="{E4AE689D-A29C-4E33-9C97-3D4CAB920945}" srcOrd="4" destOrd="0" parTransId="{4F45EDE2-7FDC-4AFE-8F2F-72B719368400}" sibTransId="{4964CEA4-8103-4EE3-85A7-3742664AC80D}"/>
    <dgm:cxn modelId="{6FFCC1C5-DC53-4270-947D-E81B8B62F416}" type="presOf" srcId="{BE6C96C1-7F03-4743-8C3C-12BB8A9DCE96}" destId="{00377081-A915-409F-9491-D15C4A2FD459}" srcOrd="0" destOrd="0" presId="urn:microsoft.com/office/officeart/2005/8/layout/cycle6"/>
    <dgm:cxn modelId="{82956D0F-CB2A-4155-9059-8833DE6D9D35}" srcId="{34586304-C01B-422A-B258-5403EA106BEC}" destId="{501A73D5-CF47-4287-8B22-1AF28022896C}" srcOrd="3" destOrd="0" parTransId="{3030BB5C-579B-4BF5-8D0D-9DE887A198F6}" sibTransId="{99EFEA28-888A-40E9-9B25-BC041345110B}"/>
    <dgm:cxn modelId="{53942256-EA69-41BE-B122-E99866C706AA}" type="presOf" srcId="{AD8F4F88-BAB9-40AC-9EC6-1C6C3C617BF4}" destId="{AD58E39B-7103-4119-80FC-12C5B22D4498}" srcOrd="0" destOrd="0" presId="urn:microsoft.com/office/officeart/2005/8/layout/cycle6"/>
    <dgm:cxn modelId="{52F555B0-7F24-4A2D-8342-0F5BC78DE45B}" srcId="{34586304-C01B-422A-B258-5403EA106BEC}" destId="{6BBD1879-9E1A-49BA-ABED-8DDCEA431693}" srcOrd="2" destOrd="0" parTransId="{0BD45433-3AE7-477C-AB09-72F4C4E063F4}" sibTransId="{AD8F4F88-BAB9-40AC-9EC6-1C6C3C617BF4}"/>
    <dgm:cxn modelId="{C8922CC8-294C-42AF-A918-319955E4E95C}" srcId="{34586304-C01B-422A-B258-5403EA106BEC}" destId="{BE6C96C1-7F03-4743-8C3C-12BB8A9DCE96}" srcOrd="1" destOrd="0" parTransId="{F9FD4B6A-353F-4707-8607-EFA0D2CCFE87}" sibTransId="{13B48625-6405-41AA-9923-DFC03D9FBD46}"/>
    <dgm:cxn modelId="{6F2B560B-97EB-4E1C-8E2B-B3FC76020FB4}" type="presOf" srcId="{FC3B81E6-7C1C-46B3-A396-65F744F55B4C}" destId="{FCAD4CD6-A887-469B-B8B3-EFE74C159297}" srcOrd="0" destOrd="0" presId="urn:microsoft.com/office/officeart/2005/8/layout/cycle6"/>
    <dgm:cxn modelId="{154B6743-2820-470F-BE4B-C7E85A85949B}" type="presOf" srcId="{99EFEA28-888A-40E9-9B25-BC041345110B}" destId="{9F7AF293-6CA2-41D7-90A9-230BD8AE8AE2}" srcOrd="0" destOrd="0" presId="urn:microsoft.com/office/officeart/2005/8/layout/cycle6"/>
    <dgm:cxn modelId="{D18712A2-718D-4AD2-83ED-5BC89185EC77}" type="presOf" srcId="{34586304-C01B-422A-B258-5403EA106BEC}" destId="{C23FAEF8-0B07-46A9-BF98-EA47180D3A67}" srcOrd="0" destOrd="0" presId="urn:microsoft.com/office/officeart/2005/8/layout/cycle6"/>
    <dgm:cxn modelId="{141B20D0-5C0A-4A88-8E42-13F238FDAB1A}" type="presOf" srcId="{13B48625-6405-41AA-9923-DFC03D9FBD46}" destId="{C915F2BC-E476-4943-952B-399DF95878DB}" srcOrd="0" destOrd="0" presId="urn:microsoft.com/office/officeart/2005/8/layout/cycle6"/>
    <dgm:cxn modelId="{180D6785-2FBE-4C54-869F-ED5C1A25F833}" type="presOf" srcId="{1A30A483-C1D1-4161-8E7D-5260059F7068}" destId="{F667AD7F-AF7D-4B3A-8EB9-1CEDA1EB3652}" srcOrd="0" destOrd="0" presId="urn:microsoft.com/office/officeart/2005/8/layout/cycle6"/>
    <dgm:cxn modelId="{2A0F577C-91F0-49D0-8A82-4DE98D71253C}" srcId="{34586304-C01B-422A-B258-5403EA106BEC}" destId="{FC3B81E6-7C1C-46B3-A396-65F744F55B4C}" srcOrd="5" destOrd="0" parTransId="{52EAE321-1CDA-48DD-B28E-10C1DB4BDE6A}" sibTransId="{31C86F2D-BC96-4DE5-B53A-395CCA163B3E}"/>
    <dgm:cxn modelId="{7FD29B09-91AE-40C4-9911-40E9599B939B}" type="presOf" srcId="{501A73D5-CF47-4287-8B22-1AF28022896C}" destId="{99F677E7-9689-4133-8736-E316E1921E66}" srcOrd="0" destOrd="0" presId="urn:microsoft.com/office/officeart/2005/8/layout/cycle6"/>
    <dgm:cxn modelId="{CB8BC5A8-EC6C-47FD-8C3D-0A5CF488BD7F}" type="presOf" srcId="{31C86F2D-BC96-4DE5-B53A-395CCA163B3E}" destId="{B2C2BD98-FA37-48C1-8B49-AF5FAF0E4177}" srcOrd="0" destOrd="0" presId="urn:microsoft.com/office/officeart/2005/8/layout/cycle6"/>
    <dgm:cxn modelId="{00DEDFF2-8556-4C85-B4D6-61121FB25170}" srcId="{34586304-C01B-422A-B258-5403EA106BEC}" destId="{1A30A483-C1D1-4161-8E7D-5260059F7068}" srcOrd="0" destOrd="0" parTransId="{8A4C0D5A-BC51-4034-988B-D101350B9746}" sibTransId="{B416B40B-3DFF-43EE-B121-38F3A8FBEB86}"/>
    <dgm:cxn modelId="{0A937B00-7AE1-42DB-A241-2C5342ECF3EB}" type="presParOf" srcId="{C23FAEF8-0B07-46A9-BF98-EA47180D3A67}" destId="{F667AD7F-AF7D-4B3A-8EB9-1CEDA1EB3652}" srcOrd="0" destOrd="0" presId="urn:microsoft.com/office/officeart/2005/8/layout/cycle6"/>
    <dgm:cxn modelId="{EE5775EA-9131-4621-AFAA-6D188CA1F088}" type="presParOf" srcId="{C23FAEF8-0B07-46A9-BF98-EA47180D3A67}" destId="{4DD886EF-5825-4004-A78A-49D7B51DDCB7}" srcOrd="1" destOrd="0" presId="urn:microsoft.com/office/officeart/2005/8/layout/cycle6"/>
    <dgm:cxn modelId="{4FE93091-9F65-4266-B400-5BFE08925EF2}" type="presParOf" srcId="{C23FAEF8-0B07-46A9-BF98-EA47180D3A67}" destId="{A35CD399-4467-4FCE-A935-7DE3A6366AB7}" srcOrd="2" destOrd="0" presId="urn:microsoft.com/office/officeart/2005/8/layout/cycle6"/>
    <dgm:cxn modelId="{040C7333-CBC9-46F5-852C-263DFC208B76}" type="presParOf" srcId="{C23FAEF8-0B07-46A9-BF98-EA47180D3A67}" destId="{00377081-A915-409F-9491-D15C4A2FD459}" srcOrd="3" destOrd="0" presId="urn:microsoft.com/office/officeart/2005/8/layout/cycle6"/>
    <dgm:cxn modelId="{F3A0A700-549C-47C3-8859-14FB2747A6CC}" type="presParOf" srcId="{C23FAEF8-0B07-46A9-BF98-EA47180D3A67}" destId="{5D7471B8-09B0-4052-B6A0-91E76E751BC2}" srcOrd="4" destOrd="0" presId="urn:microsoft.com/office/officeart/2005/8/layout/cycle6"/>
    <dgm:cxn modelId="{5D825E09-A6F2-4CF7-A0FC-D0CB25813EFB}" type="presParOf" srcId="{C23FAEF8-0B07-46A9-BF98-EA47180D3A67}" destId="{C915F2BC-E476-4943-952B-399DF95878DB}" srcOrd="5" destOrd="0" presId="urn:microsoft.com/office/officeart/2005/8/layout/cycle6"/>
    <dgm:cxn modelId="{6FF6894D-95E5-41AB-97B1-9CB584262B76}" type="presParOf" srcId="{C23FAEF8-0B07-46A9-BF98-EA47180D3A67}" destId="{EB7A1C1D-F5BD-43C2-88DB-C0E7D927F778}" srcOrd="6" destOrd="0" presId="urn:microsoft.com/office/officeart/2005/8/layout/cycle6"/>
    <dgm:cxn modelId="{72F890B2-6C80-42F4-BDFE-16514680CF9C}" type="presParOf" srcId="{C23FAEF8-0B07-46A9-BF98-EA47180D3A67}" destId="{0664CA0D-6337-4F39-ADE8-580B82AAD440}" srcOrd="7" destOrd="0" presId="urn:microsoft.com/office/officeart/2005/8/layout/cycle6"/>
    <dgm:cxn modelId="{764D1239-2578-42FA-A38D-4DB7888BC4DB}" type="presParOf" srcId="{C23FAEF8-0B07-46A9-BF98-EA47180D3A67}" destId="{AD58E39B-7103-4119-80FC-12C5B22D4498}" srcOrd="8" destOrd="0" presId="urn:microsoft.com/office/officeart/2005/8/layout/cycle6"/>
    <dgm:cxn modelId="{4C740A98-076A-4132-ADEF-26BD2A24EC43}" type="presParOf" srcId="{C23FAEF8-0B07-46A9-BF98-EA47180D3A67}" destId="{99F677E7-9689-4133-8736-E316E1921E66}" srcOrd="9" destOrd="0" presId="urn:microsoft.com/office/officeart/2005/8/layout/cycle6"/>
    <dgm:cxn modelId="{6FC6EE97-F3FD-48DE-9526-7793A1251113}" type="presParOf" srcId="{C23FAEF8-0B07-46A9-BF98-EA47180D3A67}" destId="{A16F7AD7-3AB6-4100-AF29-934C317597F1}" srcOrd="10" destOrd="0" presId="urn:microsoft.com/office/officeart/2005/8/layout/cycle6"/>
    <dgm:cxn modelId="{8243C01A-2AFC-410D-A24E-C4C78A8358FA}" type="presParOf" srcId="{C23FAEF8-0B07-46A9-BF98-EA47180D3A67}" destId="{9F7AF293-6CA2-41D7-90A9-230BD8AE8AE2}" srcOrd="11" destOrd="0" presId="urn:microsoft.com/office/officeart/2005/8/layout/cycle6"/>
    <dgm:cxn modelId="{E7C216BE-5122-44D0-989B-F07E5F98057C}" type="presParOf" srcId="{C23FAEF8-0B07-46A9-BF98-EA47180D3A67}" destId="{1A35895E-7B0E-4EC3-B96B-EBD0CA15350C}" srcOrd="12" destOrd="0" presId="urn:microsoft.com/office/officeart/2005/8/layout/cycle6"/>
    <dgm:cxn modelId="{E603E8AF-6B27-4570-B1DD-4072B6CB53AF}" type="presParOf" srcId="{C23FAEF8-0B07-46A9-BF98-EA47180D3A67}" destId="{260C2E38-F9C7-4D16-9C79-40F1D119E524}" srcOrd="13" destOrd="0" presId="urn:microsoft.com/office/officeart/2005/8/layout/cycle6"/>
    <dgm:cxn modelId="{BB091F1D-1709-481E-A59A-7C9F79FDBF59}" type="presParOf" srcId="{C23FAEF8-0B07-46A9-BF98-EA47180D3A67}" destId="{B196EE13-6E9F-4385-A1A3-BE82F4B64CBA}" srcOrd="14" destOrd="0" presId="urn:microsoft.com/office/officeart/2005/8/layout/cycle6"/>
    <dgm:cxn modelId="{A9E95ACF-317B-431A-9C18-B856AAB4EB88}" type="presParOf" srcId="{C23FAEF8-0B07-46A9-BF98-EA47180D3A67}" destId="{FCAD4CD6-A887-469B-B8B3-EFE74C159297}" srcOrd="15" destOrd="0" presId="urn:microsoft.com/office/officeart/2005/8/layout/cycle6"/>
    <dgm:cxn modelId="{083DA345-7BD6-4D69-B39F-54B82FA02B8B}" type="presParOf" srcId="{C23FAEF8-0B07-46A9-BF98-EA47180D3A67}" destId="{F476165A-4444-4336-A954-3CAE64CDBBBE}" srcOrd="16" destOrd="0" presId="urn:microsoft.com/office/officeart/2005/8/layout/cycle6"/>
    <dgm:cxn modelId="{0619471D-2080-4B2D-B049-7783F315F65C}" type="presParOf" srcId="{C23FAEF8-0B07-46A9-BF98-EA47180D3A67}" destId="{B2C2BD98-FA37-48C1-8B49-AF5FAF0E4177}"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25F7EE-CBF6-4AE4-AF64-4C1E521EE6A9}" type="doc">
      <dgm:prSet loTypeId="urn:microsoft.com/office/officeart/2005/8/layout/vList3" loCatId="list" qsTypeId="urn:microsoft.com/office/officeart/2009/2/quickstyle/3d8" qsCatId="3D" csTypeId="urn:microsoft.com/office/officeart/2005/8/colors/accent1_2" csCatId="accent1" phldr="1"/>
      <dgm:spPr/>
    </dgm:pt>
    <dgm:pt modelId="{5BBCAFA8-D4A0-4C64-B507-77B18D4CC8FF}">
      <dgm:prSet phldrT="[Текст]"/>
      <dgm:spPr/>
      <dgm:t>
        <a:bodyPr/>
        <a:lstStyle/>
        <a:p>
          <a:pPr algn="ctr"/>
          <a:r>
            <a:rPr lang="uk-UA" dirty="0" smtClean="0">
              <a:solidFill>
                <a:schemeClr val="tx1"/>
              </a:solidFill>
              <a:latin typeface="Arial" panose="020B0604020202020204" pitchFamily="34" charset="0"/>
              <a:cs typeface="Arial" panose="020B0604020202020204" pitchFamily="34" charset="0"/>
            </a:rPr>
            <a:t>У згин суглоба підкладають валик із підручного матеріалу</a:t>
          </a:r>
          <a:endParaRPr lang="ru-RU" dirty="0" smtClean="0">
            <a:solidFill>
              <a:schemeClr val="tx1"/>
            </a:solidFill>
            <a:latin typeface="Arial" panose="020B0604020202020204" pitchFamily="34" charset="0"/>
            <a:cs typeface="Arial" panose="020B0604020202020204" pitchFamily="34" charset="0"/>
          </a:endParaRPr>
        </a:p>
        <a:p>
          <a:pPr algn="ctr"/>
          <a:r>
            <a:rPr lang="uk-UA" dirty="0" smtClean="0">
              <a:solidFill>
                <a:schemeClr val="tx1"/>
              </a:solidFill>
              <a:latin typeface="Arial" panose="020B0604020202020204" pitchFamily="34" charset="0"/>
              <a:cs typeface="Arial" panose="020B0604020202020204" pitchFamily="34" charset="0"/>
            </a:rPr>
            <a:t>Кінцівку надмірно згинають в вищому від рани суглобі та фіксують бинтом або косинкою</a:t>
          </a:r>
          <a:endParaRPr lang="ru-RU" dirty="0" smtClean="0">
            <a:solidFill>
              <a:schemeClr val="tx1"/>
            </a:solidFill>
            <a:latin typeface="Arial" panose="020B0604020202020204" pitchFamily="34" charset="0"/>
            <a:cs typeface="Arial" panose="020B0604020202020204" pitchFamily="34" charset="0"/>
          </a:endParaRPr>
        </a:p>
        <a:p>
          <a:pPr algn="ctr"/>
          <a:r>
            <a:rPr lang="uk-UA" dirty="0" smtClean="0">
              <a:solidFill>
                <a:schemeClr val="tx1"/>
              </a:solidFill>
              <a:latin typeface="Arial" panose="020B0604020202020204" pitchFamily="34" charset="0"/>
              <a:cs typeface="Arial" panose="020B0604020202020204" pitchFamily="34" charset="0"/>
            </a:rPr>
            <a:t>Застосовують в разі поранення підколінної, стегнової та   плечової артерій </a:t>
          </a:r>
          <a:endParaRPr lang="ru-RU" dirty="0">
            <a:solidFill>
              <a:schemeClr val="tx1"/>
            </a:solidFill>
            <a:latin typeface="Arial" panose="020B0604020202020204" pitchFamily="34" charset="0"/>
            <a:cs typeface="Arial" panose="020B0604020202020204" pitchFamily="34" charset="0"/>
          </a:endParaRPr>
        </a:p>
      </dgm:t>
    </dgm:pt>
    <dgm:pt modelId="{D489F84A-2BC9-4777-BF7D-34DE18D16C2D}" type="parTrans" cxnId="{7DE1AA17-E4F7-48A5-9E60-817C7F965A53}">
      <dgm:prSet/>
      <dgm:spPr/>
      <dgm:t>
        <a:bodyPr/>
        <a:lstStyle/>
        <a:p>
          <a:endParaRPr lang="ru-RU"/>
        </a:p>
      </dgm:t>
    </dgm:pt>
    <dgm:pt modelId="{90C7507B-9D7C-46A6-B40D-C12F57137BF6}" type="sibTrans" cxnId="{7DE1AA17-E4F7-48A5-9E60-817C7F965A53}">
      <dgm:prSet/>
      <dgm:spPr/>
      <dgm:t>
        <a:bodyPr/>
        <a:lstStyle/>
        <a:p>
          <a:endParaRPr lang="ru-RU"/>
        </a:p>
      </dgm:t>
    </dgm:pt>
    <dgm:pt modelId="{13D72EF2-01D9-4B54-A834-C10687A93338}" type="pres">
      <dgm:prSet presAssocID="{CB25F7EE-CBF6-4AE4-AF64-4C1E521EE6A9}" presName="linearFlow" presStyleCnt="0">
        <dgm:presLayoutVars>
          <dgm:dir/>
          <dgm:resizeHandles val="exact"/>
        </dgm:presLayoutVars>
      </dgm:prSet>
      <dgm:spPr/>
    </dgm:pt>
    <dgm:pt modelId="{9952FC97-0DD3-4B72-966B-43BAFA09E46D}" type="pres">
      <dgm:prSet presAssocID="{5BBCAFA8-D4A0-4C64-B507-77B18D4CC8FF}" presName="composite" presStyleCnt="0"/>
      <dgm:spPr/>
    </dgm:pt>
    <dgm:pt modelId="{9093D38D-D05F-4B9F-807F-C88E3A15230B}" type="pres">
      <dgm:prSet presAssocID="{5BBCAFA8-D4A0-4C64-B507-77B18D4CC8FF}" presName="imgShp" presStyleLbl="fgImgPlace1" presStyleIdx="0" presStyleCnt="1" custLinFactNeighborX="-6262" custLinFactNeighborY="-609"/>
      <dgm:spPr>
        <a:blipFill rotWithShape="0">
          <a:blip xmlns:r="http://schemas.openxmlformats.org/officeDocument/2006/relationships" r:embed="rId1"/>
          <a:stretch>
            <a:fillRect/>
          </a:stretch>
        </a:blipFill>
      </dgm:spPr>
    </dgm:pt>
    <dgm:pt modelId="{52D4B30A-4AE4-441A-9B25-AA9796EA5272}" type="pres">
      <dgm:prSet presAssocID="{5BBCAFA8-D4A0-4C64-B507-77B18D4CC8FF}" presName="txShp" presStyleLbl="node1" presStyleIdx="0" presStyleCnt="1" custScaleX="137819" custScaleY="162210">
        <dgm:presLayoutVars>
          <dgm:bulletEnabled val="1"/>
        </dgm:presLayoutVars>
      </dgm:prSet>
      <dgm:spPr/>
      <dgm:t>
        <a:bodyPr/>
        <a:lstStyle/>
        <a:p>
          <a:endParaRPr lang="ru-RU"/>
        </a:p>
      </dgm:t>
    </dgm:pt>
  </dgm:ptLst>
  <dgm:cxnLst>
    <dgm:cxn modelId="{9A5FD639-F292-4D43-BA0F-73BC626D4ECB}" type="presOf" srcId="{5BBCAFA8-D4A0-4C64-B507-77B18D4CC8FF}" destId="{52D4B30A-4AE4-441A-9B25-AA9796EA5272}" srcOrd="0" destOrd="0" presId="urn:microsoft.com/office/officeart/2005/8/layout/vList3"/>
    <dgm:cxn modelId="{7DE1AA17-E4F7-48A5-9E60-817C7F965A53}" srcId="{CB25F7EE-CBF6-4AE4-AF64-4C1E521EE6A9}" destId="{5BBCAFA8-D4A0-4C64-B507-77B18D4CC8FF}" srcOrd="0" destOrd="0" parTransId="{D489F84A-2BC9-4777-BF7D-34DE18D16C2D}" sibTransId="{90C7507B-9D7C-46A6-B40D-C12F57137BF6}"/>
    <dgm:cxn modelId="{81CAD83A-E4D5-4AD3-A9E5-1CE2108619D3}" type="presOf" srcId="{CB25F7EE-CBF6-4AE4-AF64-4C1E521EE6A9}" destId="{13D72EF2-01D9-4B54-A834-C10687A93338}" srcOrd="0" destOrd="0" presId="urn:microsoft.com/office/officeart/2005/8/layout/vList3"/>
    <dgm:cxn modelId="{AAC3980D-F311-40B3-BA47-7AAC8753BCE1}" type="presParOf" srcId="{13D72EF2-01D9-4B54-A834-C10687A93338}" destId="{9952FC97-0DD3-4B72-966B-43BAFA09E46D}" srcOrd="0" destOrd="0" presId="urn:microsoft.com/office/officeart/2005/8/layout/vList3"/>
    <dgm:cxn modelId="{141AD64C-BD0A-4EEF-8B16-E2A88884F083}" type="presParOf" srcId="{9952FC97-0DD3-4B72-966B-43BAFA09E46D}" destId="{9093D38D-D05F-4B9F-807F-C88E3A15230B}" srcOrd="0" destOrd="0" presId="urn:microsoft.com/office/officeart/2005/8/layout/vList3"/>
    <dgm:cxn modelId="{2AE633D0-0BEE-448F-BC0C-E696D4DBE591}" type="presParOf" srcId="{9952FC97-0DD3-4B72-966B-43BAFA09E46D}" destId="{52D4B30A-4AE4-441A-9B25-AA9796EA5272}" srcOrd="1" destOrd="0" presId="urn:microsoft.com/office/officeart/2005/8/layout/vList3"/>
  </dgm:cxnLst>
  <dgm:bg>
    <a:solidFill>
      <a:schemeClr val="bg1">
        <a:lumMod val="95000"/>
        <a:alpha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A2F233-FB12-48BC-8F0C-8323B4FD5C26}" type="doc">
      <dgm:prSet loTypeId="urn:microsoft.com/office/officeart/2005/8/layout/vList3" loCatId="list" qsTypeId="urn:microsoft.com/office/officeart/2005/8/quickstyle/3d2" qsCatId="3D" csTypeId="urn:microsoft.com/office/officeart/2005/8/colors/accent1_2" csCatId="accent1" phldr="1"/>
      <dgm:spPr/>
    </dgm:pt>
    <dgm:pt modelId="{1140AD66-516F-4247-ADD3-8DF36ADD6689}">
      <dgm:prSet phldrT="[Текст]" custT="1"/>
      <dgm:spPr/>
      <dgm:t>
        <a:bodyPr/>
        <a:lstStyle/>
        <a:p>
          <a:pPr algn="ctr"/>
          <a:r>
            <a:rPr lang="uk-UA" sz="2400" dirty="0" smtClean="0">
              <a:solidFill>
                <a:schemeClr val="tx1"/>
              </a:solidFill>
              <a:latin typeface="Arial Black" pitchFamily="34" charset="0"/>
            </a:rPr>
            <a:t>Магістральну артерію притискають до кістки в анатомічно зручних місцях де вона проходить недалеко від кістки та розташована поверхнево</a:t>
          </a:r>
          <a:endParaRPr lang="ru-RU" sz="2400" dirty="0">
            <a:solidFill>
              <a:schemeClr val="tx1"/>
            </a:solidFill>
          </a:endParaRPr>
        </a:p>
      </dgm:t>
    </dgm:pt>
    <dgm:pt modelId="{2590275B-18EC-4F60-B517-01D14E9E27AD}" type="parTrans" cxnId="{0DD62CB1-E201-4A40-89A3-FF815C02DF16}">
      <dgm:prSet/>
      <dgm:spPr/>
      <dgm:t>
        <a:bodyPr/>
        <a:lstStyle/>
        <a:p>
          <a:endParaRPr lang="ru-RU"/>
        </a:p>
      </dgm:t>
    </dgm:pt>
    <dgm:pt modelId="{77CE9B23-B0E1-4279-B2DD-1FB1F811B7A7}" type="sibTrans" cxnId="{0DD62CB1-E201-4A40-89A3-FF815C02DF16}">
      <dgm:prSet/>
      <dgm:spPr/>
      <dgm:t>
        <a:bodyPr/>
        <a:lstStyle/>
        <a:p>
          <a:endParaRPr lang="ru-RU"/>
        </a:p>
      </dgm:t>
    </dgm:pt>
    <dgm:pt modelId="{93ACC21D-6E33-4600-AD7A-F9F2CA852B7C}" type="pres">
      <dgm:prSet presAssocID="{EBA2F233-FB12-48BC-8F0C-8323B4FD5C26}" presName="linearFlow" presStyleCnt="0">
        <dgm:presLayoutVars>
          <dgm:dir/>
          <dgm:resizeHandles val="exact"/>
        </dgm:presLayoutVars>
      </dgm:prSet>
      <dgm:spPr/>
    </dgm:pt>
    <dgm:pt modelId="{8BD2B880-2E10-489C-A66B-78640D3CEAF3}" type="pres">
      <dgm:prSet presAssocID="{1140AD66-516F-4247-ADD3-8DF36ADD6689}" presName="composite" presStyleCnt="0"/>
      <dgm:spPr/>
    </dgm:pt>
    <dgm:pt modelId="{7F4F7A45-103F-4F84-BF46-D484671973D5}" type="pres">
      <dgm:prSet presAssocID="{1140AD66-516F-4247-ADD3-8DF36ADD6689}" presName="imgShp" presStyleLbl="fgImgPlace1" presStyleIdx="0" presStyleCnt="1" custLinFactNeighborX="-11268" custLinFactNeighborY="584"/>
      <dgm:spPr>
        <a:blipFill rotWithShape="0">
          <a:blip xmlns:r="http://schemas.openxmlformats.org/officeDocument/2006/relationships" r:embed="rId1"/>
          <a:stretch>
            <a:fillRect/>
          </a:stretch>
        </a:blipFill>
      </dgm:spPr>
    </dgm:pt>
    <dgm:pt modelId="{5F996399-5EB7-41A0-A235-88D766DE8024}" type="pres">
      <dgm:prSet presAssocID="{1140AD66-516F-4247-ADD3-8DF36ADD6689}" presName="txShp" presStyleLbl="node1" presStyleIdx="0" presStyleCnt="1" custScaleX="127741" custScaleY="164555">
        <dgm:presLayoutVars>
          <dgm:bulletEnabled val="1"/>
        </dgm:presLayoutVars>
      </dgm:prSet>
      <dgm:spPr/>
      <dgm:t>
        <a:bodyPr/>
        <a:lstStyle/>
        <a:p>
          <a:endParaRPr lang="ru-RU"/>
        </a:p>
      </dgm:t>
    </dgm:pt>
  </dgm:ptLst>
  <dgm:cxnLst>
    <dgm:cxn modelId="{10EB7BAA-5AF4-4B8F-A99A-BA70130338FE}" type="presOf" srcId="{1140AD66-516F-4247-ADD3-8DF36ADD6689}" destId="{5F996399-5EB7-41A0-A235-88D766DE8024}" srcOrd="0" destOrd="0" presId="urn:microsoft.com/office/officeart/2005/8/layout/vList3"/>
    <dgm:cxn modelId="{321D495C-2ADA-407E-988A-25B32F932F0C}" type="presOf" srcId="{EBA2F233-FB12-48BC-8F0C-8323B4FD5C26}" destId="{93ACC21D-6E33-4600-AD7A-F9F2CA852B7C}" srcOrd="0" destOrd="0" presId="urn:microsoft.com/office/officeart/2005/8/layout/vList3"/>
    <dgm:cxn modelId="{0DD62CB1-E201-4A40-89A3-FF815C02DF16}" srcId="{EBA2F233-FB12-48BC-8F0C-8323B4FD5C26}" destId="{1140AD66-516F-4247-ADD3-8DF36ADD6689}" srcOrd="0" destOrd="0" parTransId="{2590275B-18EC-4F60-B517-01D14E9E27AD}" sibTransId="{77CE9B23-B0E1-4279-B2DD-1FB1F811B7A7}"/>
    <dgm:cxn modelId="{6929DB93-4FFD-4530-BAE9-F65672738784}" type="presParOf" srcId="{93ACC21D-6E33-4600-AD7A-F9F2CA852B7C}" destId="{8BD2B880-2E10-489C-A66B-78640D3CEAF3}" srcOrd="0" destOrd="0" presId="urn:microsoft.com/office/officeart/2005/8/layout/vList3"/>
    <dgm:cxn modelId="{81E3A817-E9FE-4AE9-BA69-2202696597F3}" type="presParOf" srcId="{8BD2B880-2E10-489C-A66B-78640D3CEAF3}" destId="{7F4F7A45-103F-4F84-BF46-D484671973D5}" srcOrd="0" destOrd="0" presId="urn:microsoft.com/office/officeart/2005/8/layout/vList3"/>
    <dgm:cxn modelId="{345D0926-86DD-439D-B584-5160CEFFA8C5}" type="presParOf" srcId="{8BD2B880-2E10-489C-A66B-78640D3CEAF3}" destId="{5F996399-5EB7-41A0-A235-88D766DE802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A97ADA-CB88-4165-A120-2EAD4604CC2E}" type="doc">
      <dgm:prSet loTypeId="urn:microsoft.com/office/officeart/2005/8/layout/vList3" loCatId="list" qsTypeId="urn:microsoft.com/office/officeart/2005/8/quickstyle/3d5" qsCatId="3D" csTypeId="urn:microsoft.com/office/officeart/2005/8/colors/accent6_5" csCatId="accent6" phldr="1"/>
      <dgm:spPr/>
    </dgm:pt>
    <dgm:pt modelId="{AEBBF08E-E2B1-42F5-A47A-944E72015B40}">
      <dgm:prSet phldrT="[Текст]" custT="1"/>
      <dgm:spPr/>
      <dgm:t>
        <a:bodyPr/>
        <a:lstStyle/>
        <a:p>
          <a:pPr algn="ctr">
            <a:spcAft>
              <a:spcPts val="0"/>
            </a:spcAft>
          </a:pPr>
          <a:r>
            <a:rPr lang="uk-UA" sz="2400" dirty="0" smtClean="0">
              <a:solidFill>
                <a:schemeClr val="tx1"/>
              </a:solidFill>
              <a:latin typeface="Arial Black" pitchFamily="34" charset="0"/>
            </a:rPr>
            <a:t>Судину стискають навколишніми тканинами безпосередньо в рані </a:t>
          </a:r>
          <a:endParaRPr lang="ru-RU" sz="2400" dirty="0" smtClean="0">
            <a:solidFill>
              <a:schemeClr val="tx1"/>
            </a:solidFill>
            <a:latin typeface="Arial Black" pitchFamily="34" charset="0"/>
          </a:endParaRPr>
        </a:p>
        <a:p>
          <a:pPr algn="ctr">
            <a:spcAft>
              <a:spcPts val="0"/>
            </a:spcAft>
          </a:pPr>
          <a:r>
            <a:rPr lang="uk-UA" sz="2400" dirty="0" smtClean="0">
              <a:solidFill>
                <a:schemeClr val="tx1"/>
              </a:solidFill>
              <a:latin typeface="Arial Black" pitchFamily="34" charset="0"/>
            </a:rPr>
            <a:t>Виконують після накладення на рану перев'язувального матеріалу </a:t>
          </a:r>
          <a:endParaRPr lang="ru-RU" sz="2400" dirty="0" smtClean="0">
            <a:solidFill>
              <a:schemeClr val="tx1"/>
            </a:solidFill>
            <a:latin typeface="Arial Black" pitchFamily="34" charset="0"/>
          </a:endParaRPr>
        </a:p>
        <a:p>
          <a:pPr algn="ctr">
            <a:spcAft>
              <a:spcPts val="0"/>
            </a:spcAft>
          </a:pPr>
          <a:r>
            <a:rPr lang="uk-UA" sz="2400" dirty="0" smtClean="0">
              <a:solidFill>
                <a:schemeClr val="tx1"/>
              </a:solidFill>
              <a:latin typeface="Arial Black" pitchFamily="34" charset="0"/>
            </a:rPr>
            <a:t>Не можна застосовувати в разі відкритого перелому та за    наявності в рані стороннього предмета</a:t>
          </a:r>
          <a:endParaRPr lang="ru-RU" sz="2400" dirty="0">
            <a:solidFill>
              <a:schemeClr val="tx1"/>
            </a:solidFill>
          </a:endParaRPr>
        </a:p>
      </dgm:t>
    </dgm:pt>
    <dgm:pt modelId="{B70D89C1-6D20-4C02-8582-A8AB21BA518A}" type="parTrans" cxnId="{5D38976E-7E14-4638-81B9-F75C13059928}">
      <dgm:prSet/>
      <dgm:spPr/>
      <dgm:t>
        <a:bodyPr/>
        <a:lstStyle/>
        <a:p>
          <a:endParaRPr lang="ru-RU"/>
        </a:p>
      </dgm:t>
    </dgm:pt>
    <dgm:pt modelId="{CA43529E-E7F9-4336-901E-1D3BBC459F3B}" type="sibTrans" cxnId="{5D38976E-7E14-4638-81B9-F75C13059928}">
      <dgm:prSet/>
      <dgm:spPr/>
      <dgm:t>
        <a:bodyPr/>
        <a:lstStyle/>
        <a:p>
          <a:endParaRPr lang="ru-RU"/>
        </a:p>
      </dgm:t>
    </dgm:pt>
    <dgm:pt modelId="{41D60BFB-542C-47AE-9A58-01363A74640A}" type="pres">
      <dgm:prSet presAssocID="{4CA97ADA-CB88-4165-A120-2EAD4604CC2E}" presName="linearFlow" presStyleCnt="0">
        <dgm:presLayoutVars>
          <dgm:dir/>
          <dgm:resizeHandles val="exact"/>
        </dgm:presLayoutVars>
      </dgm:prSet>
      <dgm:spPr/>
    </dgm:pt>
    <dgm:pt modelId="{83666AA0-AD28-4010-9282-9A42A92AD603}" type="pres">
      <dgm:prSet presAssocID="{AEBBF08E-E2B1-42F5-A47A-944E72015B40}" presName="composite" presStyleCnt="0"/>
      <dgm:spPr/>
    </dgm:pt>
    <dgm:pt modelId="{C9EF6D67-FD15-4761-94EF-6B84F7D5B384}" type="pres">
      <dgm:prSet presAssocID="{AEBBF08E-E2B1-42F5-A47A-944E72015B40}" presName="imgShp" presStyleLbl="fgImgPlace1" presStyleIdx="0" presStyleCnt="1" custLinFactNeighborX="-9180" custLinFactNeighborY="633"/>
      <dgm:spPr>
        <a:blipFill rotWithShape="0">
          <a:blip xmlns:r="http://schemas.openxmlformats.org/officeDocument/2006/relationships" r:embed="rId1"/>
          <a:stretch>
            <a:fillRect/>
          </a:stretch>
        </a:blipFill>
      </dgm:spPr>
    </dgm:pt>
    <dgm:pt modelId="{27A4FCC3-22A9-480A-A63C-BED30F8332EF}" type="pres">
      <dgm:prSet presAssocID="{AEBBF08E-E2B1-42F5-A47A-944E72015B40}" presName="txShp" presStyleLbl="node1" presStyleIdx="0" presStyleCnt="1" custScaleX="131878" custScaleY="164555">
        <dgm:presLayoutVars>
          <dgm:bulletEnabled val="1"/>
        </dgm:presLayoutVars>
      </dgm:prSet>
      <dgm:spPr/>
      <dgm:t>
        <a:bodyPr/>
        <a:lstStyle/>
        <a:p>
          <a:endParaRPr lang="ru-RU"/>
        </a:p>
      </dgm:t>
    </dgm:pt>
  </dgm:ptLst>
  <dgm:cxnLst>
    <dgm:cxn modelId="{7E5EB687-C16D-4C91-9672-FA2442A2700E}" type="presOf" srcId="{AEBBF08E-E2B1-42F5-A47A-944E72015B40}" destId="{27A4FCC3-22A9-480A-A63C-BED30F8332EF}" srcOrd="0" destOrd="0" presId="urn:microsoft.com/office/officeart/2005/8/layout/vList3"/>
    <dgm:cxn modelId="{5D38976E-7E14-4638-81B9-F75C13059928}" srcId="{4CA97ADA-CB88-4165-A120-2EAD4604CC2E}" destId="{AEBBF08E-E2B1-42F5-A47A-944E72015B40}" srcOrd="0" destOrd="0" parTransId="{B70D89C1-6D20-4C02-8582-A8AB21BA518A}" sibTransId="{CA43529E-E7F9-4336-901E-1D3BBC459F3B}"/>
    <dgm:cxn modelId="{240E5BB1-8553-41D1-9AAA-17148C509800}" type="presOf" srcId="{4CA97ADA-CB88-4165-A120-2EAD4604CC2E}" destId="{41D60BFB-542C-47AE-9A58-01363A74640A}" srcOrd="0" destOrd="0" presId="urn:microsoft.com/office/officeart/2005/8/layout/vList3"/>
    <dgm:cxn modelId="{FF39BE58-3F30-4909-979E-0063BA1AB338}" type="presParOf" srcId="{41D60BFB-542C-47AE-9A58-01363A74640A}" destId="{83666AA0-AD28-4010-9282-9A42A92AD603}" srcOrd="0" destOrd="0" presId="urn:microsoft.com/office/officeart/2005/8/layout/vList3"/>
    <dgm:cxn modelId="{BB9CB1EF-BF36-45BB-9B54-B2D325B3DB7B}" type="presParOf" srcId="{83666AA0-AD28-4010-9282-9A42A92AD603}" destId="{C9EF6D67-FD15-4761-94EF-6B84F7D5B384}" srcOrd="0" destOrd="0" presId="urn:microsoft.com/office/officeart/2005/8/layout/vList3"/>
    <dgm:cxn modelId="{FD320AD9-7FDF-41CB-9169-55E0A72A4BC1}" type="presParOf" srcId="{83666AA0-AD28-4010-9282-9A42A92AD603}" destId="{27A4FCC3-22A9-480A-A63C-BED30F8332E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5B2C60D-389C-4E63-B6F9-72234F4A6D4F}" type="doc">
      <dgm:prSet loTypeId="urn:microsoft.com/office/officeart/2005/8/layout/vList3" loCatId="list" qsTypeId="urn:microsoft.com/office/officeart/2009/2/quickstyle/3d8" qsCatId="3D" csTypeId="urn:microsoft.com/office/officeart/2005/8/colors/accent2_4" csCatId="accent2" phldr="1"/>
      <dgm:spPr/>
    </dgm:pt>
    <dgm:pt modelId="{A5326504-4C9D-472F-B7C1-7332F1B2AF14}">
      <dgm:prSet phldrT="[Текст]" custT="1"/>
      <dgm:spPr/>
      <dgm:t>
        <a:bodyPr/>
        <a:lstStyle/>
        <a:p>
          <a:pPr algn="ctr">
            <a:spcAft>
              <a:spcPts val="0"/>
            </a:spcAft>
          </a:pPr>
          <a:r>
            <a:rPr lang="uk-UA" sz="2400" dirty="0" smtClean="0">
              <a:solidFill>
                <a:schemeClr val="tx1"/>
              </a:solidFill>
              <a:latin typeface="Arial Black" pitchFamily="34" charset="0"/>
            </a:rPr>
            <a:t>Накладають за допомогою бинта, серветок і предмета, який тисне  </a:t>
          </a:r>
          <a:endParaRPr lang="ru-RU" sz="2400" dirty="0" smtClean="0">
            <a:solidFill>
              <a:schemeClr val="tx1"/>
            </a:solidFill>
            <a:latin typeface="Arial Black" pitchFamily="34" charset="0"/>
          </a:endParaRPr>
        </a:p>
        <a:p>
          <a:pPr algn="ctr">
            <a:spcAft>
              <a:spcPts val="0"/>
            </a:spcAft>
          </a:pPr>
          <a:r>
            <a:rPr lang="uk-UA" sz="2400" dirty="0" smtClean="0">
              <a:solidFill>
                <a:schemeClr val="tx1"/>
              </a:solidFill>
              <a:latin typeface="Arial Black" pitchFamily="34" charset="0"/>
            </a:rPr>
            <a:t>Туго фіксують перев’язувальний матеріал</a:t>
          </a:r>
          <a:endParaRPr lang="ru-RU" sz="2400" dirty="0" smtClean="0">
            <a:solidFill>
              <a:schemeClr val="tx1"/>
            </a:solidFill>
            <a:latin typeface="Arial Black" pitchFamily="34" charset="0"/>
          </a:endParaRPr>
        </a:p>
        <a:p>
          <a:pPr algn="ctr">
            <a:spcAft>
              <a:spcPts val="0"/>
            </a:spcAft>
          </a:pPr>
          <a:r>
            <a:rPr lang="uk-UA" sz="2400" b="1" i="0" dirty="0" smtClean="0">
              <a:solidFill>
                <a:schemeClr val="tx1"/>
              </a:solidFill>
              <a:latin typeface="Arial Black" pitchFamily="34" charset="0"/>
            </a:rPr>
            <a:t>Не можна</a:t>
          </a:r>
          <a:r>
            <a:rPr lang="uk-UA" sz="2400" dirty="0" smtClean="0">
              <a:solidFill>
                <a:schemeClr val="tx1"/>
              </a:solidFill>
              <a:latin typeface="Arial Black" pitchFamily="34" charset="0"/>
            </a:rPr>
            <a:t> </a:t>
          </a:r>
          <a:r>
            <a:rPr lang="uk-UA" sz="2400" b="1" i="0" dirty="0" smtClean="0">
              <a:solidFill>
                <a:schemeClr val="tx1"/>
              </a:solidFill>
              <a:latin typeface="Arial Black" pitchFamily="34" charset="0"/>
            </a:rPr>
            <a:t>міняти </a:t>
          </a:r>
          <a:r>
            <a:rPr lang="uk-UA" sz="2400" dirty="0" smtClean="0">
              <a:solidFill>
                <a:schemeClr val="tx1"/>
              </a:solidFill>
              <a:latin typeface="Arial Black" pitchFamily="34" charset="0"/>
            </a:rPr>
            <a:t>пов’язку, якщо вона швидко намокає від крові – на неї накладають нову</a:t>
          </a:r>
          <a:endParaRPr lang="ru-RU" sz="2400" dirty="0" smtClean="0">
            <a:solidFill>
              <a:schemeClr val="tx1"/>
            </a:solidFill>
            <a:latin typeface="Arial Black" pitchFamily="34" charset="0"/>
          </a:endParaRPr>
        </a:p>
        <a:p>
          <a:pPr algn="ctr">
            <a:spcAft>
              <a:spcPts val="0"/>
            </a:spcAft>
          </a:pPr>
          <a:r>
            <a:rPr lang="uk-UA" sz="2400" dirty="0" smtClean="0">
              <a:solidFill>
                <a:schemeClr val="tx1"/>
              </a:solidFill>
              <a:latin typeface="Arial Black" pitchFamily="34" charset="0"/>
            </a:rPr>
            <a:t>Можна   застосовувати для            зупинки  будь-якої кровотечі </a:t>
          </a:r>
          <a:endParaRPr lang="ru-RU" sz="2400" dirty="0">
            <a:solidFill>
              <a:schemeClr val="tx1"/>
            </a:solidFill>
          </a:endParaRPr>
        </a:p>
      </dgm:t>
    </dgm:pt>
    <dgm:pt modelId="{00ED6A38-33D5-4D55-8B12-6BCF0B020104}" type="parTrans" cxnId="{4395522D-D427-403C-90E0-FEDFB9D18888}">
      <dgm:prSet/>
      <dgm:spPr/>
      <dgm:t>
        <a:bodyPr/>
        <a:lstStyle/>
        <a:p>
          <a:endParaRPr lang="ru-RU"/>
        </a:p>
      </dgm:t>
    </dgm:pt>
    <dgm:pt modelId="{7F1D4567-1FD7-4174-B2C8-C0B368F8A518}" type="sibTrans" cxnId="{4395522D-D427-403C-90E0-FEDFB9D18888}">
      <dgm:prSet/>
      <dgm:spPr/>
      <dgm:t>
        <a:bodyPr/>
        <a:lstStyle/>
        <a:p>
          <a:endParaRPr lang="ru-RU"/>
        </a:p>
      </dgm:t>
    </dgm:pt>
    <dgm:pt modelId="{48FC81B1-1CDB-4327-9B0B-1D7EAE840BD1}" type="pres">
      <dgm:prSet presAssocID="{25B2C60D-389C-4E63-B6F9-72234F4A6D4F}" presName="linearFlow" presStyleCnt="0">
        <dgm:presLayoutVars>
          <dgm:dir/>
          <dgm:resizeHandles val="exact"/>
        </dgm:presLayoutVars>
      </dgm:prSet>
      <dgm:spPr/>
    </dgm:pt>
    <dgm:pt modelId="{C0D763A2-09B8-4747-8954-8A7DE515FAC0}" type="pres">
      <dgm:prSet presAssocID="{A5326504-4C9D-472F-B7C1-7332F1B2AF14}" presName="composite" presStyleCnt="0"/>
      <dgm:spPr/>
    </dgm:pt>
    <dgm:pt modelId="{21BFBAD0-0F5E-441C-B5D2-F1AB2D6A6D3F}" type="pres">
      <dgm:prSet presAssocID="{A5326504-4C9D-472F-B7C1-7332F1B2AF14}" presName="imgShp" presStyleLbl="fgImgPlace1" presStyleIdx="0" presStyleCnt="1" custLinFactNeighborX="-12500" custLinFactNeighborY="1092"/>
      <dgm:spPr>
        <a:blipFill rotWithShape="0">
          <a:blip xmlns:r="http://schemas.openxmlformats.org/officeDocument/2006/relationships" r:embed="rId1"/>
          <a:stretch>
            <a:fillRect/>
          </a:stretch>
        </a:blipFill>
      </dgm:spPr>
    </dgm:pt>
    <dgm:pt modelId="{A7258140-D2E4-4897-A5A4-490E66858ACE}" type="pres">
      <dgm:prSet presAssocID="{A5326504-4C9D-472F-B7C1-7332F1B2AF14}" presName="txShp" presStyleLbl="node1" presStyleIdx="0" presStyleCnt="1" custScaleX="137782" custScaleY="168338">
        <dgm:presLayoutVars>
          <dgm:bulletEnabled val="1"/>
        </dgm:presLayoutVars>
      </dgm:prSet>
      <dgm:spPr/>
      <dgm:t>
        <a:bodyPr/>
        <a:lstStyle/>
        <a:p>
          <a:endParaRPr lang="ru-RU"/>
        </a:p>
      </dgm:t>
    </dgm:pt>
  </dgm:ptLst>
  <dgm:cxnLst>
    <dgm:cxn modelId="{707666A2-5BFA-42F9-B1AE-20C7BC73945F}" type="presOf" srcId="{25B2C60D-389C-4E63-B6F9-72234F4A6D4F}" destId="{48FC81B1-1CDB-4327-9B0B-1D7EAE840BD1}" srcOrd="0" destOrd="0" presId="urn:microsoft.com/office/officeart/2005/8/layout/vList3"/>
    <dgm:cxn modelId="{4395522D-D427-403C-90E0-FEDFB9D18888}" srcId="{25B2C60D-389C-4E63-B6F9-72234F4A6D4F}" destId="{A5326504-4C9D-472F-B7C1-7332F1B2AF14}" srcOrd="0" destOrd="0" parTransId="{00ED6A38-33D5-4D55-8B12-6BCF0B020104}" sibTransId="{7F1D4567-1FD7-4174-B2C8-C0B368F8A518}"/>
    <dgm:cxn modelId="{6FE0D428-0952-4CCC-8268-4BC16F44DEDF}" type="presOf" srcId="{A5326504-4C9D-472F-B7C1-7332F1B2AF14}" destId="{A7258140-D2E4-4897-A5A4-490E66858ACE}" srcOrd="0" destOrd="0" presId="urn:microsoft.com/office/officeart/2005/8/layout/vList3"/>
    <dgm:cxn modelId="{059DE4D0-9535-4458-AFC8-079406B1EFF7}" type="presParOf" srcId="{48FC81B1-1CDB-4327-9B0B-1D7EAE840BD1}" destId="{C0D763A2-09B8-4747-8954-8A7DE515FAC0}" srcOrd="0" destOrd="0" presId="urn:microsoft.com/office/officeart/2005/8/layout/vList3"/>
    <dgm:cxn modelId="{717D68FD-7A80-4C0B-9FF9-EBE7D0DD07E7}" type="presParOf" srcId="{C0D763A2-09B8-4747-8954-8A7DE515FAC0}" destId="{21BFBAD0-0F5E-441C-B5D2-F1AB2D6A6D3F}" srcOrd="0" destOrd="0" presId="urn:microsoft.com/office/officeart/2005/8/layout/vList3"/>
    <dgm:cxn modelId="{7ECD9B54-524A-4AD8-AF90-D926E5CBBBD9}" type="presParOf" srcId="{C0D763A2-09B8-4747-8954-8A7DE515FAC0}" destId="{A7258140-D2E4-4897-A5A4-490E66858AC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204A47B-489A-48E9-AC8E-EAC018552E96}" type="doc">
      <dgm:prSet loTypeId="urn:microsoft.com/office/officeart/2005/8/layout/vList3" loCatId="list" qsTypeId="urn:microsoft.com/office/officeart/2005/8/quickstyle/3d1" qsCatId="3D" csTypeId="urn:microsoft.com/office/officeart/2005/8/colors/accent0_3" csCatId="mainScheme" phldr="1"/>
      <dgm:spPr/>
    </dgm:pt>
    <dgm:pt modelId="{8631D1F4-14AB-4F98-B83E-C2C3A4ABEC45}">
      <dgm:prSet phldrT="[Текст]" custT="1"/>
      <dgm:spPr/>
      <dgm:t>
        <a:bodyPr/>
        <a:lstStyle/>
        <a:p>
          <a:pPr algn="l"/>
          <a:r>
            <a:rPr lang="uk-UA" sz="2400" smtClean="0">
              <a:latin typeface="Arial Black" pitchFamily="34" charset="0"/>
            </a:rPr>
            <a:t>Накладається за такими ж принципами, як і стискаюча пов’язка</a:t>
          </a:r>
          <a:endParaRPr lang="ru-RU" sz="2400" smtClean="0">
            <a:latin typeface="Arial Black" pitchFamily="34" charset="0"/>
          </a:endParaRPr>
        </a:p>
        <a:p>
          <a:pPr algn="l"/>
          <a:r>
            <a:rPr lang="uk-UA" sz="2400" smtClean="0">
              <a:latin typeface="Arial Black" pitchFamily="34" charset="0"/>
            </a:rPr>
            <a:t>Дає змогу накласти пов’язку однією рукою</a:t>
          </a:r>
          <a:endParaRPr lang="ru-RU" sz="2400" smtClean="0">
            <a:latin typeface="Arial Black" pitchFamily="34" charset="0"/>
          </a:endParaRPr>
        </a:p>
        <a:p>
          <a:pPr algn="l"/>
          <a:r>
            <a:rPr lang="uk-UA" sz="2400" smtClean="0">
              <a:latin typeface="Arial Black" pitchFamily="34" charset="0"/>
            </a:rPr>
            <a:t>Не потребує додаткових матеріалів для фіксації кінця бинта</a:t>
          </a:r>
          <a:endParaRPr lang="ru-RU" sz="2400" dirty="0"/>
        </a:p>
      </dgm:t>
    </dgm:pt>
    <dgm:pt modelId="{A7BD7017-5D3D-4263-8A83-FFE32AAE44CE}" type="parTrans" cxnId="{487A0FF2-C74B-42C9-B0F9-F6D5B320E75D}">
      <dgm:prSet/>
      <dgm:spPr/>
      <dgm:t>
        <a:bodyPr/>
        <a:lstStyle/>
        <a:p>
          <a:endParaRPr lang="ru-RU"/>
        </a:p>
      </dgm:t>
    </dgm:pt>
    <dgm:pt modelId="{4A5A2BC7-F850-4B62-A58D-9AD6018D3E0E}" type="sibTrans" cxnId="{487A0FF2-C74B-42C9-B0F9-F6D5B320E75D}">
      <dgm:prSet/>
      <dgm:spPr/>
      <dgm:t>
        <a:bodyPr/>
        <a:lstStyle/>
        <a:p>
          <a:endParaRPr lang="ru-RU"/>
        </a:p>
      </dgm:t>
    </dgm:pt>
    <dgm:pt modelId="{4921CA08-8A4C-40B0-A469-2978D4E045AF}" type="pres">
      <dgm:prSet presAssocID="{E204A47B-489A-48E9-AC8E-EAC018552E96}" presName="linearFlow" presStyleCnt="0">
        <dgm:presLayoutVars>
          <dgm:dir/>
          <dgm:resizeHandles val="exact"/>
        </dgm:presLayoutVars>
      </dgm:prSet>
      <dgm:spPr/>
    </dgm:pt>
    <dgm:pt modelId="{064F6B18-0652-4242-88F8-6A97B787D499}" type="pres">
      <dgm:prSet presAssocID="{8631D1F4-14AB-4F98-B83E-C2C3A4ABEC45}" presName="composite" presStyleCnt="0"/>
      <dgm:spPr/>
    </dgm:pt>
    <dgm:pt modelId="{E1C224AF-D6C1-421C-892A-DE1DE113B4ED}" type="pres">
      <dgm:prSet presAssocID="{8631D1F4-14AB-4F98-B83E-C2C3A4ABEC45}" presName="imgShp" presStyleLbl="fgImgPlace1" presStyleIdx="0" presStyleCnt="1" custLinFactNeighborX="-14343" custLinFactNeighborY="-611"/>
      <dgm:spPr>
        <a:blipFill rotWithShape="0">
          <a:blip xmlns:r="http://schemas.openxmlformats.org/officeDocument/2006/relationships" r:embed="rId1"/>
          <a:stretch>
            <a:fillRect/>
          </a:stretch>
        </a:blipFill>
      </dgm:spPr>
    </dgm:pt>
    <dgm:pt modelId="{842293D7-AEB3-4611-9A44-6D6E969D72F4}" type="pres">
      <dgm:prSet presAssocID="{8631D1F4-14AB-4F98-B83E-C2C3A4ABEC45}" presName="txShp" presStyleLbl="node1" presStyleIdx="0" presStyleCnt="1" custScaleX="132363" custScaleY="168534" custLinFactNeighborX="2262" custLinFactNeighborY="-82">
        <dgm:presLayoutVars>
          <dgm:bulletEnabled val="1"/>
        </dgm:presLayoutVars>
      </dgm:prSet>
      <dgm:spPr/>
      <dgm:t>
        <a:bodyPr/>
        <a:lstStyle/>
        <a:p>
          <a:endParaRPr lang="ru-RU"/>
        </a:p>
      </dgm:t>
    </dgm:pt>
  </dgm:ptLst>
  <dgm:cxnLst>
    <dgm:cxn modelId="{D52021ED-23EA-4131-B3A6-6329B3AB994A}" type="presOf" srcId="{8631D1F4-14AB-4F98-B83E-C2C3A4ABEC45}" destId="{842293D7-AEB3-4611-9A44-6D6E969D72F4}" srcOrd="0" destOrd="0" presId="urn:microsoft.com/office/officeart/2005/8/layout/vList3"/>
    <dgm:cxn modelId="{487A0FF2-C74B-42C9-B0F9-F6D5B320E75D}" srcId="{E204A47B-489A-48E9-AC8E-EAC018552E96}" destId="{8631D1F4-14AB-4F98-B83E-C2C3A4ABEC45}" srcOrd="0" destOrd="0" parTransId="{A7BD7017-5D3D-4263-8A83-FFE32AAE44CE}" sibTransId="{4A5A2BC7-F850-4B62-A58D-9AD6018D3E0E}"/>
    <dgm:cxn modelId="{BD0CA822-C3C2-4320-AF10-004080C1F59B}" type="presOf" srcId="{E204A47B-489A-48E9-AC8E-EAC018552E96}" destId="{4921CA08-8A4C-40B0-A469-2978D4E045AF}" srcOrd="0" destOrd="0" presId="urn:microsoft.com/office/officeart/2005/8/layout/vList3"/>
    <dgm:cxn modelId="{7CF0128F-6631-4FF8-A122-D3DE760BA308}" type="presParOf" srcId="{4921CA08-8A4C-40B0-A469-2978D4E045AF}" destId="{064F6B18-0652-4242-88F8-6A97B787D499}" srcOrd="0" destOrd="0" presId="urn:microsoft.com/office/officeart/2005/8/layout/vList3"/>
    <dgm:cxn modelId="{D2ED1B51-AACC-47FE-AEA2-144C35E04011}" type="presParOf" srcId="{064F6B18-0652-4242-88F8-6A97B787D499}" destId="{E1C224AF-D6C1-421C-892A-DE1DE113B4ED}" srcOrd="0" destOrd="0" presId="urn:microsoft.com/office/officeart/2005/8/layout/vList3"/>
    <dgm:cxn modelId="{0B9DD7BD-00CF-493F-9244-600A186D3794}" type="presParOf" srcId="{064F6B18-0652-4242-88F8-6A97B787D499}" destId="{842293D7-AEB3-4611-9A44-6D6E969D72F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7CD41C-CDF8-4D5C-AAF0-24096830B54A}" type="doc">
      <dgm:prSet loTypeId="urn:microsoft.com/office/officeart/2005/8/layout/vList3" loCatId="list" qsTypeId="urn:microsoft.com/office/officeart/2005/8/quickstyle/simple1" qsCatId="simple" csTypeId="urn:microsoft.com/office/officeart/2005/8/colors/accent1_2" csCatId="accent1" phldr="1"/>
      <dgm:spPr/>
    </dgm:pt>
    <dgm:pt modelId="{A2994C84-29FA-495D-9FE7-012738A0AB15}">
      <dgm:prSet phldrT="[Текст]"/>
      <dgm:spPr>
        <a:solidFill>
          <a:srgbClr val="007CCE">
            <a:alpha val="49000"/>
          </a:srgbClr>
        </a:solidFill>
        <a:ln w="38100">
          <a:solidFill>
            <a:schemeClr val="tx1">
              <a:lumMod val="50000"/>
              <a:lumOff val="50000"/>
            </a:schemeClr>
          </a:solidFill>
        </a:ln>
      </dgm:spPr>
      <dgm:t>
        <a:bodyPr/>
        <a:lstStyle/>
        <a:p>
          <a:pPr algn="l"/>
          <a:r>
            <a:rPr lang="uk-UA" i="0" dirty="0" smtClean="0">
              <a:solidFill>
                <a:schemeClr val="tx1"/>
              </a:solidFill>
              <a:latin typeface="Arial Black" pitchFamily="34" charset="0"/>
            </a:rPr>
            <a:t>Використовують у </a:t>
          </a:r>
          <a:r>
            <a:rPr lang="uk-UA" b="1" i="0" dirty="0" smtClean="0">
              <a:solidFill>
                <a:schemeClr val="tx1"/>
              </a:solidFill>
              <a:latin typeface="Arial Black" pitchFamily="34" charset="0"/>
            </a:rPr>
            <a:t>крайніх випадках</a:t>
          </a:r>
          <a:r>
            <a:rPr lang="uk-UA" i="0" dirty="0" smtClean="0">
              <a:solidFill>
                <a:schemeClr val="tx1"/>
              </a:solidFill>
              <a:latin typeface="Arial Black" pitchFamily="34" charset="0"/>
            </a:rPr>
            <a:t>, якщо кровотечу неможливо зупинити іншими способами</a:t>
          </a:r>
          <a:endParaRPr lang="ru-RU" i="0" dirty="0" smtClean="0">
            <a:solidFill>
              <a:schemeClr val="tx1"/>
            </a:solidFill>
            <a:latin typeface="Arial Black" pitchFamily="34" charset="0"/>
          </a:endParaRPr>
        </a:p>
        <a:p>
          <a:pPr algn="l"/>
          <a:r>
            <a:rPr lang="uk-UA" i="0" dirty="0" smtClean="0">
              <a:solidFill>
                <a:schemeClr val="tx1"/>
              </a:solidFill>
              <a:latin typeface="Arial Black" pitchFamily="34" charset="0"/>
            </a:rPr>
            <a:t>Застосовується тільки для зупинки кровотеч із кінцівок</a:t>
          </a:r>
          <a:endParaRPr lang="ru-RU" i="0" dirty="0" smtClean="0">
            <a:solidFill>
              <a:schemeClr val="tx1"/>
            </a:solidFill>
            <a:latin typeface="Arial Black" pitchFamily="34" charset="0"/>
          </a:endParaRPr>
        </a:p>
        <a:p>
          <a:pPr algn="l"/>
          <a:r>
            <a:rPr lang="uk-UA" i="0" dirty="0" smtClean="0">
              <a:solidFill>
                <a:schemeClr val="tx1"/>
              </a:solidFill>
              <a:latin typeface="Arial Black" pitchFamily="34" charset="0"/>
            </a:rPr>
            <a:t>Накладається у найвищих ділянках кінцівок</a:t>
          </a:r>
          <a:endParaRPr lang="ru-RU" i="0" dirty="0" smtClean="0">
            <a:solidFill>
              <a:schemeClr val="tx1"/>
            </a:solidFill>
            <a:latin typeface="Arial Black" pitchFamily="34" charset="0"/>
          </a:endParaRPr>
        </a:p>
        <a:p>
          <a:pPr algn="l"/>
          <a:r>
            <a:rPr lang="uk-UA" dirty="0" smtClean="0">
              <a:solidFill>
                <a:schemeClr val="tx1"/>
              </a:solidFill>
              <a:latin typeface="Arial Black" pitchFamily="34" charset="0"/>
            </a:rPr>
            <a:t>Потрібно завжди прикріпляти записку з точним часом накладання</a:t>
          </a:r>
          <a:endParaRPr lang="ru-RU" i="0" dirty="0" smtClean="0">
            <a:solidFill>
              <a:schemeClr val="tx1"/>
            </a:solidFill>
            <a:latin typeface="Arial Black" pitchFamily="34" charset="0"/>
          </a:endParaRPr>
        </a:p>
        <a:p>
          <a:pPr algn="l"/>
          <a:r>
            <a:rPr lang="uk-UA" i="0" dirty="0" smtClean="0">
              <a:solidFill>
                <a:schemeClr val="tx1"/>
              </a:solidFill>
              <a:latin typeface="Arial Black" pitchFamily="34" charset="0"/>
            </a:rPr>
            <a:t>Не допустимо прикривати джгут пов'язками або одягом</a:t>
          </a:r>
          <a:endParaRPr lang="ru-RU" i="0" dirty="0" smtClean="0">
            <a:solidFill>
              <a:schemeClr val="tx1"/>
            </a:solidFill>
            <a:latin typeface="Arial Black" pitchFamily="34" charset="0"/>
          </a:endParaRPr>
        </a:p>
        <a:p>
          <a:pPr algn="l"/>
          <a:r>
            <a:rPr lang="uk-UA" dirty="0" smtClean="0">
              <a:solidFill>
                <a:schemeClr val="tx1"/>
              </a:solidFill>
              <a:latin typeface="Arial Black" pitchFamily="34" charset="0"/>
            </a:rPr>
            <a:t>Знімати можуть лише медичні працівники</a:t>
          </a:r>
          <a:endParaRPr lang="ru-RU" dirty="0">
            <a:solidFill>
              <a:schemeClr val="tx1"/>
            </a:solidFill>
          </a:endParaRPr>
        </a:p>
      </dgm:t>
    </dgm:pt>
    <dgm:pt modelId="{EA0AB791-F3FE-4C06-ACBD-B5C22CAB0C05}" type="parTrans" cxnId="{5350EFCB-4E1F-44CA-8D94-B90E6E19C7B4}">
      <dgm:prSet/>
      <dgm:spPr/>
      <dgm:t>
        <a:bodyPr/>
        <a:lstStyle/>
        <a:p>
          <a:endParaRPr lang="ru-RU"/>
        </a:p>
      </dgm:t>
    </dgm:pt>
    <dgm:pt modelId="{CC16C28F-385A-42C9-A13B-90354B9CBE51}" type="sibTrans" cxnId="{5350EFCB-4E1F-44CA-8D94-B90E6E19C7B4}">
      <dgm:prSet/>
      <dgm:spPr/>
      <dgm:t>
        <a:bodyPr/>
        <a:lstStyle/>
        <a:p>
          <a:endParaRPr lang="ru-RU"/>
        </a:p>
      </dgm:t>
    </dgm:pt>
    <dgm:pt modelId="{2B4D83B9-2B15-47FA-BE90-E07F81AA10EB}" type="pres">
      <dgm:prSet presAssocID="{267CD41C-CDF8-4D5C-AAF0-24096830B54A}" presName="linearFlow" presStyleCnt="0">
        <dgm:presLayoutVars>
          <dgm:dir/>
          <dgm:resizeHandles val="exact"/>
        </dgm:presLayoutVars>
      </dgm:prSet>
      <dgm:spPr/>
    </dgm:pt>
    <dgm:pt modelId="{C0325E0D-05C5-4AAA-81E8-98108A7496B8}" type="pres">
      <dgm:prSet presAssocID="{A2994C84-29FA-495D-9FE7-012738A0AB15}" presName="composite" presStyleCnt="0"/>
      <dgm:spPr/>
    </dgm:pt>
    <dgm:pt modelId="{53AB5E0D-60E4-4AE4-ADEE-93F74B50D82B}" type="pres">
      <dgm:prSet presAssocID="{A2994C84-29FA-495D-9FE7-012738A0AB15}" presName="imgShp" presStyleLbl="fgImgPlace1" presStyleIdx="0" presStyleCnt="1" custLinFactNeighborX="-9779" custLinFactNeighborY="507"/>
      <dgm:spPr>
        <a:blipFill rotWithShape="0">
          <a:blip xmlns:r="http://schemas.openxmlformats.org/officeDocument/2006/relationships" r:embed="rId1"/>
          <a:stretch>
            <a:fillRect/>
          </a:stretch>
        </a:blipFill>
        <a:ln w="38100">
          <a:solidFill>
            <a:srgbClr val="006CFF"/>
          </a:solidFill>
        </a:ln>
      </dgm:spPr>
    </dgm:pt>
    <dgm:pt modelId="{9B1A3A55-CFCD-4E3E-8940-9E3F6E832379}" type="pres">
      <dgm:prSet presAssocID="{A2994C84-29FA-495D-9FE7-012738A0AB15}" presName="txShp" presStyleLbl="node1" presStyleIdx="0" presStyleCnt="1" custScaleX="137856" custScaleY="175126">
        <dgm:presLayoutVars>
          <dgm:bulletEnabled val="1"/>
        </dgm:presLayoutVars>
      </dgm:prSet>
      <dgm:spPr/>
      <dgm:t>
        <a:bodyPr/>
        <a:lstStyle/>
        <a:p>
          <a:endParaRPr lang="ru-RU"/>
        </a:p>
      </dgm:t>
    </dgm:pt>
  </dgm:ptLst>
  <dgm:cxnLst>
    <dgm:cxn modelId="{8B7FD400-9518-41DE-BB2D-DFCC997BD80D}" type="presOf" srcId="{A2994C84-29FA-495D-9FE7-012738A0AB15}" destId="{9B1A3A55-CFCD-4E3E-8940-9E3F6E832379}" srcOrd="0" destOrd="0" presId="urn:microsoft.com/office/officeart/2005/8/layout/vList3"/>
    <dgm:cxn modelId="{5350EFCB-4E1F-44CA-8D94-B90E6E19C7B4}" srcId="{267CD41C-CDF8-4D5C-AAF0-24096830B54A}" destId="{A2994C84-29FA-495D-9FE7-012738A0AB15}" srcOrd="0" destOrd="0" parTransId="{EA0AB791-F3FE-4C06-ACBD-B5C22CAB0C05}" sibTransId="{CC16C28F-385A-42C9-A13B-90354B9CBE51}"/>
    <dgm:cxn modelId="{4A1AF216-DE32-4500-B32D-3BC5A119959A}" type="presOf" srcId="{267CD41C-CDF8-4D5C-AAF0-24096830B54A}" destId="{2B4D83B9-2B15-47FA-BE90-E07F81AA10EB}" srcOrd="0" destOrd="0" presId="urn:microsoft.com/office/officeart/2005/8/layout/vList3"/>
    <dgm:cxn modelId="{00CBD39B-6491-49F0-838C-4F10C729B642}" type="presParOf" srcId="{2B4D83B9-2B15-47FA-BE90-E07F81AA10EB}" destId="{C0325E0D-05C5-4AAA-81E8-98108A7496B8}" srcOrd="0" destOrd="0" presId="urn:microsoft.com/office/officeart/2005/8/layout/vList3"/>
    <dgm:cxn modelId="{92151267-0B46-4505-A81C-338AAEA73CBE}" type="presParOf" srcId="{C0325E0D-05C5-4AAA-81E8-98108A7496B8}" destId="{53AB5E0D-60E4-4AE4-ADEE-93F74B50D82B}" srcOrd="0" destOrd="0" presId="urn:microsoft.com/office/officeart/2005/8/layout/vList3"/>
    <dgm:cxn modelId="{65517470-B4DF-4B49-8B51-DB67B3FB53D0}" type="presParOf" srcId="{C0325E0D-05C5-4AAA-81E8-98108A7496B8}" destId="{9B1A3A55-CFCD-4E3E-8940-9E3F6E83237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ADE5C7C-B387-4F56-BC5B-A37EA02424BB}" type="doc">
      <dgm:prSet loTypeId="urn:microsoft.com/office/officeart/2005/8/layout/vList3" loCatId="list" qsTypeId="urn:microsoft.com/office/officeart/2005/8/quickstyle/simple1" qsCatId="simple" csTypeId="urn:microsoft.com/office/officeart/2005/8/colors/accent1_2" csCatId="accent1" phldr="1"/>
      <dgm:spPr/>
    </dgm:pt>
    <dgm:pt modelId="{531C5CE4-402B-42FB-B728-D2163E236B87}">
      <dgm:prSet phldrT="[Текст]" custT="1"/>
      <dgm:spPr>
        <a:solidFill>
          <a:srgbClr val="FF0000">
            <a:alpha val="51000"/>
          </a:srgbClr>
        </a:solidFill>
        <a:ln w="38100">
          <a:solidFill>
            <a:srgbClr val="FF0000"/>
          </a:solidFill>
        </a:ln>
      </dgm:spPr>
      <dgm:t>
        <a:bodyPr/>
        <a:lstStyle/>
        <a:p>
          <a:pPr algn="l"/>
          <a:r>
            <a:rPr lang="uk-UA" sz="2400" dirty="0" smtClean="0">
              <a:solidFill>
                <a:schemeClr val="tx1"/>
              </a:solidFill>
              <a:latin typeface="Arial Black" pitchFamily="34" charset="0"/>
            </a:rPr>
            <a:t>Застосовується за такими ж принципами, як і гумовий джгут</a:t>
          </a:r>
          <a:endParaRPr lang="ru-RU" sz="2400" dirty="0" smtClean="0">
            <a:solidFill>
              <a:schemeClr val="tx1"/>
            </a:solidFill>
            <a:latin typeface="Arial Black" pitchFamily="34" charset="0"/>
          </a:endParaRPr>
        </a:p>
        <a:p>
          <a:pPr algn="l"/>
          <a:r>
            <a:rPr lang="uk-UA" sz="2400" dirty="0" smtClean="0">
              <a:solidFill>
                <a:schemeClr val="tx1"/>
              </a:solidFill>
              <a:latin typeface="Arial Black" pitchFamily="34" charset="0"/>
            </a:rPr>
            <a:t>Можна накладати на ділянку тіла без одягу</a:t>
          </a:r>
          <a:endParaRPr lang="ru-RU" sz="2400" dirty="0" smtClean="0">
            <a:solidFill>
              <a:schemeClr val="tx1"/>
            </a:solidFill>
            <a:latin typeface="Arial Black" pitchFamily="34" charset="0"/>
          </a:endParaRPr>
        </a:p>
        <a:p>
          <a:pPr algn="l"/>
          <a:r>
            <a:rPr lang="uk-UA" sz="2400" dirty="0" smtClean="0">
              <a:solidFill>
                <a:schemeClr val="tx1"/>
              </a:solidFill>
              <a:latin typeface="Arial Black" pitchFamily="34" charset="0"/>
            </a:rPr>
            <a:t>Найбільш ефективний для зупинки критичних кровотеч із нижньої кінцівки</a:t>
          </a:r>
          <a:endParaRPr lang="ru-RU" sz="2400" dirty="0" smtClean="0">
            <a:solidFill>
              <a:schemeClr val="tx1"/>
            </a:solidFill>
            <a:latin typeface="Arial Black" pitchFamily="34" charset="0"/>
          </a:endParaRPr>
        </a:p>
        <a:p>
          <a:pPr algn="l"/>
          <a:r>
            <a:rPr lang="uk-UA" sz="2400" dirty="0" smtClean="0">
              <a:solidFill>
                <a:schemeClr val="tx1"/>
              </a:solidFill>
              <a:latin typeface="Arial Black" pitchFamily="34" charset="0"/>
            </a:rPr>
            <a:t>Забезпечений стрічкою  для фіксації часу</a:t>
          </a:r>
          <a:endParaRPr lang="ru-RU" sz="2400" dirty="0">
            <a:solidFill>
              <a:schemeClr val="tx1"/>
            </a:solidFill>
          </a:endParaRPr>
        </a:p>
      </dgm:t>
    </dgm:pt>
    <dgm:pt modelId="{D10A5538-47E3-4376-A5A4-9CD36F20AB90}" type="parTrans" cxnId="{0E0318E3-87C3-47FC-9AF7-1A9696D2DFDE}">
      <dgm:prSet/>
      <dgm:spPr/>
      <dgm:t>
        <a:bodyPr/>
        <a:lstStyle/>
        <a:p>
          <a:endParaRPr lang="ru-RU"/>
        </a:p>
      </dgm:t>
    </dgm:pt>
    <dgm:pt modelId="{F854EFEA-7D0A-4439-AE14-603764C6D462}" type="sibTrans" cxnId="{0E0318E3-87C3-47FC-9AF7-1A9696D2DFDE}">
      <dgm:prSet/>
      <dgm:spPr/>
      <dgm:t>
        <a:bodyPr/>
        <a:lstStyle/>
        <a:p>
          <a:endParaRPr lang="ru-RU"/>
        </a:p>
      </dgm:t>
    </dgm:pt>
    <dgm:pt modelId="{35CE0A15-5D38-449D-8465-28FEB9087B19}" type="pres">
      <dgm:prSet presAssocID="{CADE5C7C-B387-4F56-BC5B-A37EA02424BB}" presName="linearFlow" presStyleCnt="0">
        <dgm:presLayoutVars>
          <dgm:dir/>
          <dgm:resizeHandles val="exact"/>
        </dgm:presLayoutVars>
      </dgm:prSet>
      <dgm:spPr/>
    </dgm:pt>
    <dgm:pt modelId="{CE073F69-D543-4DA5-99EC-434731356EE2}" type="pres">
      <dgm:prSet presAssocID="{531C5CE4-402B-42FB-B728-D2163E236B87}" presName="composite" presStyleCnt="0"/>
      <dgm:spPr/>
    </dgm:pt>
    <dgm:pt modelId="{C9774B7D-8572-4295-869C-E4E442C86C17}" type="pres">
      <dgm:prSet presAssocID="{531C5CE4-402B-42FB-B728-D2163E236B87}" presName="imgShp" presStyleLbl="fgImgPlace1" presStyleIdx="0" presStyleCnt="1" custLinFactNeighborX="-5656" custLinFactNeighborY="-611"/>
      <dgm:spPr>
        <a:blipFill rotWithShape="0">
          <a:blip xmlns:r="http://schemas.openxmlformats.org/officeDocument/2006/relationships" r:embed="rId1"/>
          <a:stretch>
            <a:fillRect/>
          </a:stretch>
        </a:blipFill>
        <a:ln w="38100">
          <a:solidFill>
            <a:srgbClr val="C00000"/>
          </a:solidFill>
        </a:ln>
      </dgm:spPr>
    </dgm:pt>
    <dgm:pt modelId="{9610C4EF-D3F0-4973-905D-5C42575E1B60}" type="pres">
      <dgm:prSet presAssocID="{531C5CE4-402B-42FB-B728-D2163E236B87}" presName="txShp" presStyleLbl="node1" presStyleIdx="0" presStyleCnt="1" custScaleX="139069" custScaleY="168534">
        <dgm:presLayoutVars>
          <dgm:bulletEnabled val="1"/>
        </dgm:presLayoutVars>
      </dgm:prSet>
      <dgm:spPr/>
      <dgm:t>
        <a:bodyPr/>
        <a:lstStyle/>
        <a:p>
          <a:endParaRPr lang="ru-RU"/>
        </a:p>
      </dgm:t>
    </dgm:pt>
  </dgm:ptLst>
  <dgm:cxnLst>
    <dgm:cxn modelId="{0E0318E3-87C3-47FC-9AF7-1A9696D2DFDE}" srcId="{CADE5C7C-B387-4F56-BC5B-A37EA02424BB}" destId="{531C5CE4-402B-42FB-B728-D2163E236B87}" srcOrd="0" destOrd="0" parTransId="{D10A5538-47E3-4376-A5A4-9CD36F20AB90}" sibTransId="{F854EFEA-7D0A-4439-AE14-603764C6D462}"/>
    <dgm:cxn modelId="{48DC2007-D6B5-43A1-A08F-109CA27924AE}" type="presOf" srcId="{531C5CE4-402B-42FB-B728-D2163E236B87}" destId="{9610C4EF-D3F0-4973-905D-5C42575E1B60}" srcOrd="0" destOrd="0" presId="urn:microsoft.com/office/officeart/2005/8/layout/vList3"/>
    <dgm:cxn modelId="{F50B4D3D-050D-407A-BF22-E2671CE7BB85}" type="presOf" srcId="{CADE5C7C-B387-4F56-BC5B-A37EA02424BB}" destId="{35CE0A15-5D38-449D-8465-28FEB9087B19}" srcOrd="0" destOrd="0" presId="urn:microsoft.com/office/officeart/2005/8/layout/vList3"/>
    <dgm:cxn modelId="{BCAB8655-E6F7-498B-AFEB-3A6814B529BA}" type="presParOf" srcId="{35CE0A15-5D38-449D-8465-28FEB9087B19}" destId="{CE073F69-D543-4DA5-99EC-434731356EE2}" srcOrd="0" destOrd="0" presId="urn:microsoft.com/office/officeart/2005/8/layout/vList3"/>
    <dgm:cxn modelId="{01E927C7-DC60-4404-A339-EB37A833A405}" type="presParOf" srcId="{CE073F69-D543-4DA5-99EC-434731356EE2}" destId="{C9774B7D-8572-4295-869C-E4E442C86C17}" srcOrd="0" destOrd="0" presId="urn:microsoft.com/office/officeart/2005/8/layout/vList3"/>
    <dgm:cxn modelId="{AD86EC94-4E81-4B2E-8EEB-939DDA8BB326}" type="presParOf" srcId="{CE073F69-D543-4DA5-99EC-434731356EE2}" destId="{9610C4EF-D3F0-4973-905D-5C42575E1B6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D3DF796-ED6A-4F2D-AA4D-FB1A87EB86C9}" type="doc">
      <dgm:prSet loTypeId="urn:microsoft.com/office/officeart/2005/8/layout/vList3" loCatId="list" qsTypeId="urn:microsoft.com/office/officeart/2005/8/quickstyle/simple1" qsCatId="simple" csTypeId="urn:microsoft.com/office/officeart/2005/8/colors/accent1_2" csCatId="accent1" phldr="1"/>
      <dgm:spPr/>
    </dgm:pt>
    <dgm:pt modelId="{2790C7AE-5B83-48E0-8F09-05493FFB74F0}">
      <dgm:prSet phldrT="[Текст]" custT="1"/>
      <dgm:spPr>
        <a:solidFill>
          <a:srgbClr val="00B0F0">
            <a:alpha val="52000"/>
          </a:srgbClr>
        </a:solidFill>
        <a:ln w="38100">
          <a:solidFill>
            <a:srgbClr val="006CFF"/>
          </a:solidFill>
        </a:ln>
      </dgm:spPr>
      <dgm:t>
        <a:bodyPr/>
        <a:lstStyle/>
        <a:p>
          <a:pPr algn="l"/>
          <a:r>
            <a:rPr lang="uk-UA" sz="2400" dirty="0" smtClean="0">
              <a:solidFill>
                <a:schemeClr val="tx1"/>
              </a:solidFill>
              <a:latin typeface="Arial Black" pitchFamily="34" charset="0"/>
            </a:rPr>
            <a:t>Застосовується за такими ж принципами, як і гумовий джгут</a:t>
          </a:r>
          <a:endParaRPr lang="uk-UA" sz="2400" noProof="0" dirty="0" smtClean="0">
            <a:solidFill>
              <a:schemeClr val="tx1"/>
            </a:solidFill>
            <a:latin typeface="Arial Black" pitchFamily="34" charset="0"/>
          </a:endParaRPr>
        </a:p>
        <a:p>
          <a:pPr algn="l"/>
          <a:r>
            <a:rPr lang="uk-UA" sz="2400" noProof="0" dirty="0" smtClean="0">
              <a:solidFill>
                <a:schemeClr val="tx1"/>
              </a:solidFill>
              <a:latin typeface="Arial Black" pitchFamily="34" charset="0"/>
            </a:rPr>
            <a:t>Як підручний матеріал можна використовувати мотузку, скручену хустку, смужки тканини, ремені від сумок та рюкзаків </a:t>
          </a:r>
          <a:endParaRPr lang="ru-RU" sz="2400" dirty="0">
            <a:solidFill>
              <a:schemeClr val="tx1"/>
            </a:solidFill>
          </a:endParaRPr>
        </a:p>
      </dgm:t>
    </dgm:pt>
    <dgm:pt modelId="{81E22AFD-D20B-4443-88BF-C98CC7465871}" type="parTrans" cxnId="{7E8B9E37-1642-4EBF-9605-D116BD55D047}">
      <dgm:prSet/>
      <dgm:spPr/>
      <dgm:t>
        <a:bodyPr/>
        <a:lstStyle/>
        <a:p>
          <a:endParaRPr lang="ru-RU"/>
        </a:p>
      </dgm:t>
    </dgm:pt>
    <dgm:pt modelId="{C649D1B9-0C4F-42E7-AC42-D9001E10D5DC}" type="sibTrans" cxnId="{7E8B9E37-1642-4EBF-9605-D116BD55D047}">
      <dgm:prSet/>
      <dgm:spPr/>
      <dgm:t>
        <a:bodyPr/>
        <a:lstStyle/>
        <a:p>
          <a:endParaRPr lang="ru-RU"/>
        </a:p>
      </dgm:t>
    </dgm:pt>
    <dgm:pt modelId="{BCC5E941-FF8E-4F3B-9D1B-2D0A3D4CFCFC}" type="pres">
      <dgm:prSet presAssocID="{FD3DF796-ED6A-4F2D-AA4D-FB1A87EB86C9}" presName="linearFlow" presStyleCnt="0">
        <dgm:presLayoutVars>
          <dgm:dir/>
          <dgm:resizeHandles val="exact"/>
        </dgm:presLayoutVars>
      </dgm:prSet>
      <dgm:spPr/>
    </dgm:pt>
    <dgm:pt modelId="{2FFECEEA-BAC1-492D-A193-10ED9DB8FAB4}" type="pres">
      <dgm:prSet presAssocID="{2790C7AE-5B83-48E0-8F09-05493FFB74F0}" presName="composite" presStyleCnt="0"/>
      <dgm:spPr/>
    </dgm:pt>
    <dgm:pt modelId="{48A7C27F-7787-46C5-9543-F38BA12BCC04}" type="pres">
      <dgm:prSet presAssocID="{2790C7AE-5B83-48E0-8F09-05493FFB74F0}" presName="imgShp" presStyleLbl="fgImgPlace1" presStyleIdx="0" presStyleCnt="1" custLinFactNeighborX="-8547" custLinFactNeighborY="645"/>
      <dgm:spPr>
        <a:blipFill rotWithShape="0">
          <a:blip xmlns:r="http://schemas.openxmlformats.org/officeDocument/2006/relationships" r:embed="rId1"/>
          <a:stretch>
            <a:fillRect/>
          </a:stretch>
        </a:blipFill>
        <a:ln w="25400">
          <a:solidFill>
            <a:srgbClr val="006CFF"/>
          </a:solidFill>
        </a:ln>
      </dgm:spPr>
    </dgm:pt>
    <dgm:pt modelId="{7F8EB2FC-266D-4014-A4B8-EFC9AD2EC62A}" type="pres">
      <dgm:prSet presAssocID="{2790C7AE-5B83-48E0-8F09-05493FFB74F0}" presName="txShp" presStyleLbl="node1" presStyleIdx="0" presStyleCnt="1" custScaleX="133154" custScaleY="159061">
        <dgm:presLayoutVars>
          <dgm:bulletEnabled val="1"/>
        </dgm:presLayoutVars>
      </dgm:prSet>
      <dgm:spPr/>
      <dgm:t>
        <a:bodyPr/>
        <a:lstStyle/>
        <a:p>
          <a:endParaRPr lang="ru-RU"/>
        </a:p>
      </dgm:t>
    </dgm:pt>
  </dgm:ptLst>
  <dgm:cxnLst>
    <dgm:cxn modelId="{215D9496-4338-4B0D-9C38-BC7D1168F23E}" type="presOf" srcId="{FD3DF796-ED6A-4F2D-AA4D-FB1A87EB86C9}" destId="{BCC5E941-FF8E-4F3B-9D1B-2D0A3D4CFCFC}" srcOrd="0" destOrd="0" presId="urn:microsoft.com/office/officeart/2005/8/layout/vList3"/>
    <dgm:cxn modelId="{425AC339-6E24-42C0-8A6E-2E67148A0AB1}" type="presOf" srcId="{2790C7AE-5B83-48E0-8F09-05493FFB74F0}" destId="{7F8EB2FC-266D-4014-A4B8-EFC9AD2EC62A}" srcOrd="0" destOrd="0" presId="urn:microsoft.com/office/officeart/2005/8/layout/vList3"/>
    <dgm:cxn modelId="{7E8B9E37-1642-4EBF-9605-D116BD55D047}" srcId="{FD3DF796-ED6A-4F2D-AA4D-FB1A87EB86C9}" destId="{2790C7AE-5B83-48E0-8F09-05493FFB74F0}" srcOrd="0" destOrd="0" parTransId="{81E22AFD-D20B-4443-88BF-C98CC7465871}" sibTransId="{C649D1B9-0C4F-42E7-AC42-D9001E10D5DC}"/>
    <dgm:cxn modelId="{4E675007-A30B-47EF-B99B-B48F7B42CBEB}" type="presParOf" srcId="{BCC5E941-FF8E-4F3B-9D1B-2D0A3D4CFCFC}" destId="{2FFECEEA-BAC1-492D-A193-10ED9DB8FAB4}" srcOrd="0" destOrd="0" presId="urn:microsoft.com/office/officeart/2005/8/layout/vList3"/>
    <dgm:cxn modelId="{D3614ACD-75AC-44EE-B91A-80124E0418E7}" type="presParOf" srcId="{2FFECEEA-BAC1-492D-A193-10ED9DB8FAB4}" destId="{48A7C27F-7787-46C5-9543-F38BA12BCC04}" srcOrd="0" destOrd="0" presId="urn:microsoft.com/office/officeart/2005/8/layout/vList3"/>
    <dgm:cxn modelId="{45C7E4AC-EA97-4795-8C14-1332E50F2A3C}" type="presParOf" srcId="{2FFECEEA-BAC1-492D-A193-10ED9DB8FAB4}" destId="{7F8EB2FC-266D-4014-A4B8-EFC9AD2EC62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473F793-9365-4826-BF04-E1EA6424E7A7}" type="doc">
      <dgm:prSet loTypeId="urn:microsoft.com/office/officeart/2005/8/layout/vProcess5" loCatId="process" qsTypeId="urn:microsoft.com/office/officeart/2005/8/quickstyle/simple1" qsCatId="simple" csTypeId="urn:microsoft.com/office/officeart/2005/8/colors/accent0_1" csCatId="mainScheme" phldr="1"/>
      <dgm:spPr/>
      <dgm:t>
        <a:bodyPr/>
        <a:lstStyle/>
        <a:p>
          <a:endParaRPr lang="ru-RU"/>
        </a:p>
      </dgm:t>
    </dgm:pt>
    <dgm:pt modelId="{FF1D8B3D-66D6-4454-B618-7700815C208E}">
      <dgm:prSet phldrT="[Текст]" custT="1"/>
      <dgm:spPr>
        <a:solidFill>
          <a:srgbClr val="FFFF00">
            <a:alpha val="50000"/>
          </a:srgbClr>
        </a:solidFill>
        <a:ln w="38100">
          <a:solidFill>
            <a:schemeClr val="tx1"/>
          </a:solidFill>
        </a:ln>
      </dgm:spPr>
      <dgm:t>
        <a:bodyPr/>
        <a:lstStyle/>
        <a:p>
          <a:pPr algn="l"/>
          <a:r>
            <a:rPr lang="uk-UA" sz="2800" dirty="0" smtClean="0">
              <a:latin typeface="Arial" panose="020B0604020202020204" pitchFamily="34" charset="0"/>
              <a:cs typeface="Arial" panose="020B0604020202020204" pitchFamily="34" charset="0"/>
            </a:rPr>
            <a:t>Одягнути рукавички</a:t>
          </a:r>
          <a:endParaRPr lang="ru-RU" sz="2800" dirty="0">
            <a:latin typeface="Arial" panose="020B0604020202020204" pitchFamily="34" charset="0"/>
            <a:cs typeface="Arial" panose="020B0604020202020204" pitchFamily="34" charset="0"/>
          </a:endParaRPr>
        </a:p>
      </dgm:t>
    </dgm:pt>
    <dgm:pt modelId="{F10546F4-DC30-40E8-8A5A-3D7BFCFEED92}" type="parTrans" cxnId="{268FE393-414C-42AB-A731-54D8B303C169}">
      <dgm:prSet/>
      <dgm:spPr/>
      <dgm:t>
        <a:bodyPr/>
        <a:lstStyle/>
        <a:p>
          <a:endParaRPr lang="ru-RU"/>
        </a:p>
      </dgm:t>
    </dgm:pt>
    <dgm:pt modelId="{B97DE0DD-AB48-48D0-90E7-70BDD12865D7}" type="sibTrans" cxnId="{268FE393-414C-42AB-A731-54D8B303C169}">
      <dgm:prSet/>
      <dgm:spPr>
        <a:solidFill>
          <a:schemeClr val="tx1">
            <a:lumMod val="50000"/>
            <a:lumOff val="50000"/>
            <a:alpha val="90000"/>
          </a:schemeClr>
        </a:solidFill>
      </dgm:spPr>
      <dgm:t>
        <a:bodyPr/>
        <a:lstStyle/>
        <a:p>
          <a:endParaRPr lang="ru-RU"/>
        </a:p>
      </dgm:t>
    </dgm:pt>
    <dgm:pt modelId="{9A7BDE67-1D44-4C0D-BCC9-5677CD1CFBC1}">
      <dgm:prSet phldrT="[Текст]" custT="1"/>
      <dgm:spPr>
        <a:solidFill>
          <a:srgbClr val="92D050">
            <a:alpha val="50000"/>
          </a:srgbClr>
        </a:solidFill>
        <a:ln w="38100">
          <a:solidFill>
            <a:schemeClr val="tx1"/>
          </a:solidFill>
        </a:ln>
      </dgm:spPr>
      <dgm:t>
        <a:bodyPr/>
        <a:lstStyle/>
        <a:p>
          <a:pPr algn="l"/>
          <a:r>
            <a:rPr lang="uk-UA" sz="2400" dirty="0" smtClean="0">
              <a:latin typeface="Arial" panose="020B0604020202020204" pitchFamily="34" charset="0"/>
              <a:cs typeface="Arial" panose="020B0604020202020204" pitchFamily="34" charset="0"/>
            </a:rPr>
            <a:t>Накласти на рану чисту кровоспинну серветку та притиснути судину в рані</a:t>
          </a:r>
          <a:endParaRPr lang="ru-RU" sz="2400" dirty="0">
            <a:latin typeface="Arial" panose="020B0604020202020204" pitchFamily="34" charset="0"/>
            <a:cs typeface="Arial" panose="020B0604020202020204" pitchFamily="34" charset="0"/>
          </a:endParaRPr>
        </a:p>
      </dgm:t>
    </dgm:pt>
    <dgm:pt modelId="{C2FBF5E3-E92B-40F8-B986-B33F50CE0002}" type="parTrans" cxnId="{CDD3C9AD-5413-4A61-9360-2BF6DB44830C}">
      <dgm:prSet/>
      <dgm:spPr/>
      <dgm:t>
        <a:bodyPr/>
        <a:lstStyle/>
        <a:p>
          <a:endParaRPr lang="ru-RU"/>
        </a:p>
      </dgm:t>
    </dgm:pt>
    <dgm:pt modelId="{DE4F2202-C486-4CA3-B609-E606EF96CC59}" type="sibTrans" cxnId="{CDD3C9AD-5413-4A61-9360-2BF6DB44830C}">
      <dgm:prSet/>
      <dgm:spPr>
        <a:solidFill>
          <a:schemeClr val="tx1">
            <a:lumMod val="50000"/>
            <a:lumOff val="50000"/>
            <a:alpha val="90000"/>
          </a:schemeClr>
        </a:solidFill>
      </dgm:spPr>
      <dgm:t>
        <a:bodyPr/>
        <a:lstStyle/>
        <a:p>
          <a:endParaRPr lang="ru-RU"/>
        </a:p>
      </dgm:t>
    </dgm:pt>
    <dgm:pt modelId="{ED4E9806-4936-49E6-B949-806D9DA4C78C}">
      <dgm:prSet phldrT="[Текст]" custT="1"/>
      <dgm:spPr>
        <a:solidFill>
          <a:srgbClr val="00B0F0">
            <a:alpha val="50000"/>
          </a:srgbClr>
        </a:solidFill>
        <a:ln w="38100">
          <a:solidFill>
            <a:schemeClr val="tx1"/>
          </a:solidFill>
        </a:ln>
      </dgm:spPr>
      <dgm:t>
        <a:bodyPr/>
        <a:lstStyle/>
        <a:p>
          <a:pPr algn="l"/>
          <a:r>
            <a:rPr lang="uk-UA" sz="2400" dirty="0" smtClean="0">
              <a:latin typeface="Arial" panose="020B0604020202020204" pitchFamily="34" charset="0"/>
              <a:cs typeface="Arial" panose="020B0604020202020204" pitchFamily="34" charset="0"/>
            </a:rPr>
            <a:t>Надати кінцівці підвищеного положення</a:t>
          </a:r>
          <a:endParaRPr lang="ru-RU" sz="2400" dirty="0">
            <a:latin typeface="Arial" panose="020B0604020202020204" pitchFamily="34" charset="0"/>
            <a:cs typeface="Arial" panose="020B0604020202020204" pitchFamily="34" charset="0"/>
          </a:endParaRPr>
        </a:p>
      </dgm:t>
    </dgm:pt>
    <dgm:pt modelId="{A024F65B-BEF3-4571-AABF-F7AFCCBA9BC1}" type="parTrans" cxnId="{ED135C93-AF97-4BC7-81A9-37F911BBE8B8}">
      <dgm:prSet/>
      <dgm:spPr/>
      <dgm:t>
        <a:bodyPr/>
        <a:lstStyle/>
        <a:p>
          <a:endParaRPr lang="ru-RU"/>
        </a:p>
      </dgm:t>
    </dgm:pt>
    <dgm:pt modelId="{666567AC-7EB2-4105-96A1-69FFC0117D76}" type="sibTrans" cxnId="{ED135C93-AF97-4BC7-81A9-37F911BBE8B8}">
      <dgm:prSet/>
      <dgm:spPr>
        <a:solidFill>
          <a:schemeClr val="tx1">
            <a:lumMod val="50000"/>
            <a:lumOff val="50000"/>
            <a:alpha val="90000"/>
          </a:schemeClr>
        </a:solidFill>
      </dgm:spPr>
      <dgm:t>
        <a:bodyPr/>
        <a:lstStyle/>
        <a:p>
          <a:endParaRPr lang="ru-RU"/>
        </a:p>
      </dgm:t>
    </dgm:pt>
    <dgm:pt modelId="{F4FCBE9B-2103-4E78-B387-2871D2348C90}">
      <dgm:prSet custT="1"/>
      <dgm:spPr>
        <a:solidFill>
          <a:srgbClr val="C00000">
            <a:alpha val="50000"/>
          </a:srgbClr>
        </a:solidFill>
        <a:ln w="38100">
          <a:solidFill>
            <a:schemeClr val="tx1"/>
          </a:solidFill>
        </a:ln>
      </dgm:spPr>
      <dgm:t>
        <a:bodyPr/>
        <a:lstStyle/>
        <a:p>
          <a:r>
            <a:rPr lang="uk-UA" sz="2800" dirty="0" smtClean="0">
              <a:latin typeface="Arial" panose="020B0604020202020204" pitchFamily="34" charset="0"/>
              <a:cs typeface="Arial" panose="020B0604020202020204" pitchFamily="34" charset="0"/>
            </a:rPr>
            <a:t>Визначити характер кровотечі</a:t>
          </a:r>
          <a:endParaRPr lang="ru-RU" sz="2800" dirty="0">
            <a:latin typeface="Arial" panose="020B0604020202020204" pitchFamily="34" charset="0"/>
            <a:cs typeface="Arial" panose="020B0604020202020204" pitchFamily="34" charset="0"/>
          </a:endParaRPr>
        </a:p>
      </dgm:t>
    </dgm:pt>
    <dgm:pt modelId="{391F8E95-8813-4376-A622-EF830A031DCB}" type="sibTrans" cxnId="{DB56FF59-F3C0-48F4-9135-359D243FF481}">
      <dgm:prSet/>
      <dgm:spPr/>
      <dgm:t>
        <a:bodyPr/>
        <a:lstStyle/>
        <a:p>
          <a:endParaRPr lang="ru-RU"/>
        </a:p>
      </dgm:t>
    </dgm:pt>
    <dgm:pt modelId="{EF0FF285-6911-4229-9641-F2DCA0555782}" type="parTrans" cxnId="{DB56FF59-F3C0-48F4-9135-359D243FF481}">
      <dgm:prSet/>
      <dgm:spPr/>
      <dgm:t>
        <a:bodyPr/>
        <a:lstStyle/>
        <a:p>
          <a:endParaRPr lang="ru-RU"/>
        </a:p>
      </dgm:t>
    </dgm:pt>
    <dgm:pt modelId="{27796F79-903C-4F4C-B8BD-03B6DC010C00}" type="pres">
      <dgm:prSet presAssocID="{C473F793-9365-4826-BF04-E1EA6424E7A7}" presName="outerComposite" presStyleCnt="0">
        <dgm:presLayoutVars>
          <dgm:chMax val="5"/>
          <dgm:dir/>
          <dgm:resizeHandles val="exact"/>
        </dgm:presLayoutVars>
      </dgm:prSet>
      <dgm:spPr/>
      <dgm:t>
        <a:bodyPr/>
        <a:lstStyle/>
        <a:p>
          <a:endParaRPr lang="ru-RU"/>
        </a:p>
      </dgm:t>
    </dgm:pt>
    <dgm:pt modelId="{5393B276-3ABD-47FC-8E8E-8E0ED30E4924}" type="pres">
      <dgm:prSet presAssocID="{C473F793-9365-4826-BF04-E1EA6424E7A7}" presName="dummyMaxCanvas" presStyleCnt="0">
        <dgm:presLayoutVars/>
      </dgm:prSet>
      <dgm:spPr/>
    </dgm:pt>
    <dgm:pt modelId="{4A06A4D8-7B96-4F4C-BBAA-01348283A8EF}" type="pres">
      <dgm:prSet presAssocID="{C473F793-9365-4826-BF04-E1EA6424E7A7}" presName="FourNodes_1" presStyleLbl="node1" presStyleIdx="0" presStyleCnt="4">
        <dgm:presLayoutVars>
          <dgm:bulletEnabled val="1"/>
        </dgm:presLayoutVars>
      </dgm:prSet>
      <dgm:spPr/>
      <dgm:t>
        <a:bodyPr/>
        <a:lstStyle/>
        <a:p>
          <a:endParaRPr lang="ru-RU"/>
        </a:p>
      </dgm:t>
    </dgm:pt>
    <dgm:pt modelId="{0CC4EB2E-DACC-4222-A1BF-ADC206518B7E}" type="pres">
      <dgm:prSet presAssocID="{C473F793-9365-4826-BF04-E1EA6424E7A7}" presName="FourNodes_2" presStyleLbl="node1" presStyleIdx="1" presStyleCnt="4">
        <dgm:presLayoutVars>
          <dgm:bulletEnabled val="1"/>
        </dgm:presLayoutVars>
      </dgm:prSet>
      <dgm:spPr/>
      <dgm:t>
        <a:bodyPr/>
        <a:lstStyle/>
        <a:p>
          <a:endParaRPr lang="ru-RU"/>
        </a:p>
      </dgm:t>
    </dgm:pt>
    <dgm:pt modelId="{C80FAF23-60B8-4747-94A6-EFD722EF6118}" type="pres">
      <dgm:prSet presAssocID="{C473F793-9365-4826-BF04-E1EA6424E7A7}" presName="FourNodes_3" presStyleLbl="node1" presStyleIdx="2" presStyleCnt="4">
        <dgm:presLayoutVars>
          <dgm:bulletEnabled val="1"/>
        </dgm:presLayoutVars>
      </dgm:prSet>
      <dgm:spPr/>
      <dgm:t>
        <a:bodyPr/>
        <a:lstStyle/>
        <a:p>
          <a:endParaRPr lang="ru-RU"/>
        </a:p>
      </dgm:t>
    </dgm:pt>
    <dgm:pt modelId="{33F6F1D2-B317-46F4-8380-E48E8A109710}" type="pres">
      <dgm:prSet presAssocID="{C473F793-9365-4826-BF04-E1EA6424E7A7}" presName="FourNodes_4" presStyleLbl="node1" presStyleIdx="3" presStyleCnt="4" custLinFactNeighborX="-781" custLinFactNeighborY="-5733">
        <dgm:presLayoutVars>
          <dgm:bulletEnabled val="1"/>
        </dgm:presLayoutVars>
      </dgm:prSet>
      <dgm:spPr/>
      <dgm:t>
        <a:bodyPr/>
        <a:lstStyle/>
        <a:p>
          <a:endParaRPr lang="ru-RU"/>
        </a:p>
      </dgm:t>
    </dgm:pt>
    <dgm:pt modelId="{40062430-C7A8-44C6-B12C-C5651BA64093}" type="pres">
      <dgm:prSet presAssocID="{C473F793-9365-4826-BF04-E1EA6424E7A7}" presName="FourConn_1-2" presStyleLbl="fgAccFollowNode1" presStyleIdx="0" presStyleCnt="3">
        <dgm:presLayoutVars>
          <dgm:bulletEnabled val="1"/>
        </dgm:presLayoutVars>
      </dgm:prSet>
      <dgm:spPr/>
      <dgm:t>
        <a:bodyPr/>
        <a:lstStyle/>
        <a:p>
          <a:endParaRPr lang="ru-RU"/>
        </a:p>
      </dgm:t>
    </dgm:pt>
    <dgm:pt modelId="{9AC75895-BDA0-47E8-A473-45AFC9C2C282}" type="pres">
      <dgm:prSet presAssocID="{C473F793-9365-4826-BF04-E1EA6424E7A7}" presName="FourConn_2-3" presStyleLbl="fgAccFollowNode1" presStyleIdx="1" presStyleCnt="3">
        <dgm:presLayoutVars>
          <dgm:bulletEnabled val="1"/>
        </dgm:presLayoutVars>
      </dgm:prSet>
      <dgm:spPr/>
      <dgm:t>
        <a:bodyPr/>
        <a:lstStyle/>
        <a:p>
          <a:endParaRPr lang="ru-RU"/>
        </a:p>
      </dgm:t>
    </dgm:pt>
    <dgm:pt modelId="{25097A29-599E-47B3-A0D5-F2DF4D2D2B22}" type="pres">
      <dgm:prSet presAssocID="{C473F793-9365-4826-BF04-E1EA6424E7A7}" presName="FourConn_3-4" presStyleLbl="fgAccFollowNode1" presStyleIdx="2" presStyleCnt="3">
        <dgm:presLayoutVars>
          <dgm:bulletEnabled val="1"/>
        </dgm:presLayoutVars>
      </dgm:prSet>
      <dgm:spPr/>
      <dgm:t>
        <a:bodyPr/>
        <a:lstStyle/>
        <a:p>
          <a:endParaRPr lang="ru-RU"/>
        </a:p>
      </dgm:t>
    </dgm:pt>
    <dgm:pt modelId="{0EB297F1-30D5-4C3E-9404-679544BB9F4A}" type="pres">
      <dgm:prSet presAssocID="{C473F793-9365-4826-BF04-E1EA6424E7A7}" presName="FourNodes_1_text" presStyleLbl="node1" presStyleIdx="3" presStyleCnt="4">
        <dgm:presLayoutVars>
          <dgm:bulletEnabled val="1"/>
        </dgm:presLayoutVars>
      </dgm:prSet>
      <dgm:spPr/>
      <dgm:t>
        <a:bodyPr/>
        <a:lstStyle/>
        <a:p>
          <a:endParaRPr lang="ru-RU"/>
        </a:p>
      </dgm:t>
    </dgm:pt>
    <dgm:pt modelId="{B65B8800-529F-41EE-9B09-27DE5086872A}" type="pres">
      <dgm:prSet presAssocID="{C473F793-9365-4826-BF04-E1EA6424E7A7}" presName="FourNodes_2_text" presStyleLbl="node1" presStyleIdx="3" presStyleCnt="4">
        <dgm:presLayoutVars>
          <dgm:bulletEnabled val="1"/>
        </dgm:presLayoutVars>
      </dgm:prSet>
      <dgm:spPr/>
      <dgm:t>
        <a:bodyPr/>
        <a:lstStyle/>
        <a:p>
          <a:endParaRPr lang="ru-RU"/>
        </a:p>
      </dgm:t>
    </dgm:pt>
    <dgm:pt modelId="{D303D837-6D07-43B7-BB36-BF7A80839C11}" type="pres">
      <dgm:prSet presAssocID="{C473F793-9365-4826-BF04-E1EA6424E7A7}" presName="FourNodes_3_text" presStyleLbl="node1" presStyleIdx="3" presStyleCnt="4">
        <dgm:presLayoutVars>
          <dgm:bulletEnabled val="1"/>
        </dgm:presLayoutVars>
      </dgm:prSet>
      <dgm:spPr/>
      <dgm:t>
        <a:bodyPr/>
        <a:lstStyle/>
        <a:p>
          <a:endParaRPr lang="ru-RU"/>
        </a:p>
      </dgm:t>
    </dgm:pt>
    <dgm:pt modelId="{DF21A2D0-1FE5-42E4-B4E8-4B41BD7F7755}" type="pres">
      <dgm:prSet presAssocID="{C473F793-9365-4826-BF04-E1EA6424E7A7}" presName="FourNodes_4_text" presStyleLbl="node1" presStyleIdx="3" presStyleCnt="4">
        <dgm:presLayoutVars>
          <dgm:bulletEnabled val="1"/>
        </dgm:presLayoutVars>
      </dgm:prSet>
      <dgm:spPr/>
      <dgm:t>
        <a:bodyPr/>
        <a:lstStyle/>
        <a:p>
          <a:endParaRPr lang="ru-RU"/>
        </a:p>
      </dgm:t>
    </dgm:pt>
  </dgm:ptLst>
  <dgm:cxnLst>
    <dgm:cxn modelId="{90BB1B72-5B14-45D6-A780-D4BC20CEBD6B}" type="presOf" srcId="{F4FCBE9B-2103-4E78-B387-2871D2348C90}" destId="{33F6F1D2-B317-46F4-8380-E48E8A109710}" srcOrd="0" destOrd="0" presId="urn:microsoft.com/office/officeart/2005/8/layout/vProcess5"/>
    <dgm:cxn modelId="{268FE393-414C-42AB-A731-54D8B303C169}" srcId="{C473F793-9365-4826-BF04-E1EA6424E7A7}" destId="{FF1D8B3D-66D6-4454-B618-7700815C208E}" srcOrd="0" destOrd="0" parTransId="{F10546F4-DC30-40E8-8A5A-3D7BFCFEED92}" sibTransId="{B97DE0DD-AB48-48D0-90E7-70BDD12865D7}"/>
    <dgm:cxn modelId="{E624A6E3-6E4C-4F86-8B64-FD64127F16CC}" type="presOf" srcId="{F4FCBE9B-2103-4E78-B387-2871D2348C90}" destId="{DF21A2D0-1FE5-42E4-B4E8-4B41BD7F7755}" srcOrd="1" destOrd="0" presId="urn:microsoft.com/office/officeart/2005/8/layout/vProcess5"/>
    <dgm:cxn modelId="{CDD3C9AD-5413-4A61-9360-2BF6DB44830C}" srcId="{C473F793-9365-4826-BF04-E1EA6424E7A7}" destId="{9A7BDE67-1D44-4C0D-BCC9-5677CD1CFBC1}" srcOrd="1" destOrd="0" parTransId="{C2FBF5E3-E92B-40F8-B986-B33F50CE0002}" sibTransId="{DE4F2202-C486-4CA3-B609-E606EF96CC59}"/>
    <dgm:cxn modelId="{4FC44EE4-6664-46E2-BE38-5D8C75C16C35}" type="presOf" srcId="{FF1D8B3D-66D6-4454-B618-7700815C208E}" destId="{0EB297F1-30D5-4C3E-9404-679544BB9F4A}" srcOrd="1" destOrd="0" presId="urn:microsoft.com/office/officeart/2005/8/layout/vProcess5"/>
    <dgm:cxn modelId="{074DAA63-1AA9-4F87-81D4-D34A29BA58FF}" type="presOf" srcId="{C473F793-9365-4826-BF04-E1EA6424E7A7}" destId="{27796F79-903C-4F4C-B8BD-03B6DC010C00}" srcOrd="0" destOrd="0" presId="urn:microsoft.com/office/officeart/2005/8/layout/vProcess5"/>
    <dgm:cxn modelId="{3864F87D-B377-42FE-BF96-32595988B60C}" type="presOf" srcId="{666567AC-7EB2-4105-96A1-69FFC0117D76}" destId="{25097A29-599E-47B3-A0D5-F2DF4D2D2B22}" srcOrd="0" destOrd="0" presId="urn:microsoft.com/office/officeart/2005/8/layout/vProcess5"/>
    <dgm:cxn modelId="{CF0AFC9E-04D4-4F04-8FF1-0C373A6B407C}" type="presOf" srcId="{9A7BDE67-1D44-4C0D-BCC9-5677CD1CFBC1}" destId="{0CC4EB2E-DACC-4222-A1BF-ADC206518B7E}" srcOrd="0" destOrd="0" presId="urn:microsoft.com/office/officeart/2005/8/layout/vProcess5"/>
    <dgm:cxn modelId="{DB56FF59-F3C0-48F4-9135-359D243FF481}" srcId="{C473F793-9365-4826-BF04-E1EA6424E7A7}" destId="{F4FCBE9B-2103-4E78-B387-2871D2348C90}" srcOrd="3" destOrd="0" parTransId="{EF0FF285-6911-4229-9641-F2DCA0555782}" sibTransId="{391F8E95-8813-4376-A622-EF830A031DCB}"/>
    <dgm:cxn modelId="{81F20966-CFEF-4BCE-A140-0B85DAA49DC5}" type="presOf" srcId="{FF1D8B3D-66D6-4454-B618-7700815C208E}" destId="{4A06A4D8-7B96-4F4C-BBAA-01348283A8EF}" srcOrd="0" destOrd="0" presId="urn:microsoft.com/office/officeart/2005/8/layout/vProcess5"/>
    <dgm:cxn modelId="{C2F36298-9D69-449B-A0BE-40251AAFA872}" type="presOf" srcId="{B97DE0DD-AB48-48D0-90E7-70BDD12865D7}" destId="{40062430-C7A8-44C6-B12C-C5651BA64093}" srcOrd="0" destOrd="0" presId="urn:microsoft.com/office/officeart/2005/8/layout/vProcess5"/>
    <dgm:cxn modelId="{F551C54B-6F62-492C-B954-C4F889E9904E}" type="presOf" srcId="{ED4E9806-4936-49E6-B949-806D9DA4C78C}" destId="{C80FAF23-60B8-4747-94A6-EFD722EF6118}" srcOrd="0" destOrd="0" presId="urn:microsoft.com/office/officeart/2005/8/layout/vProcess5"/>
    <dgm:cxn modelId="{C1860132-4BA8-4043-B286-2673F2947B8D}" type="presOf" srcId="{ED4E9806-4936-49E6-B949-806D9DA4C78C}" destId="{D303D837-6D07-43B7-BB36-BF7A80839C11}" srcOrd="1" destOrd="0" presId="urn:microsoft.com/office/officeart/2005/8/layout/vProcess5"/>
    <dgm:cxn modelId="{ED135C93-AF97-4BC7-81A9-37F911BBE8B8}" srcId="{C473F793-9365-4826-BF04-E1EA6424E7A7}" destId="{ED4E9806-4936-49E6-B949-806D9DA4C78C}" srcOrd="2" destOrd="0" parTransId="{A024F65B-BEF3-4571-AABF-F7AFCCBA9BC1}" sibTransId="{666567AC-7EB2-4105-96A1-69FFC0117D76}"/>
    <dgm:cxn modelId="{CAD73C38-C51B-4A2D-8A0D-FFD211CE470E}" type="presOf" srcId="{DE4F2202-C486-4CA3-B609-E606EF96CC59}" destId="{9AC75895-BDA0-47E8-A473-45AFC9C2C282}" srcOrd="0" destOrd="0" presId="urn:microsoft.com/office/officeart/2005/8/layout/vProcess5"/>
    <dgm:cxn modelId="{3C9BEEF9-01EB-421F-8712-EDA1FA2B8083}" type="presOf" srcId="{9A7BDE67-1D44-4C0D-BCC9-5677CD1CFBC1}" destId="{B65B8800-529F-41EE-9B09-27DE5086872A}" srcOrd="1" destOrd="0" presId="urn:microsoft.com/office/officeart/2005/8/layout/vProcess5"/>
    <dgm:cxn modelId="{2971FFEE-841A-43AE-8280-DED6FF77C8E4}" type="presParOf" srcId="{27796F79-903C-4F4C-B8BD-03B6DC010C00}" destId="{5393B276-3ABD-47FC-8E8E-8E0ED30E4924}" srcOrd="0" destOrd="0" presId="urn:microsoft.com/office/officeart/2005/8/layout/vProcess5"/>
    <dgm:cxn modelId="{5F058717-550F-4BE5-8F76-D43F37420129}" type="presParOf" srcId="{27796F79-903C-4F4C-B8BD-03B6DC010C00}" destId="{4A06A4D8-7B96-4F4C-BBAA-01348283A8EF}" srcOrd="1" destOrd="0" presId="urn:microsoft.com/office/officeart/2005/8/layout/vProcess5"/>
    <dgm:cxn modelId="{9FE2782F-765E-4FF1-BAD5-27FA78072354}" type="presParOf" srcId="{27796F79-903C-4F4C-B8BD-03B6DC010C00}" destId="{0CC4EB2E-DACC-4222-A1BF-ADC206518B7E}" srcOrd="2" destOrd="0" presId="urn:microsoft.com/office/officeart/2005/8/layout/vProcess5"/>
    <dgm:cxn modelId="{C2BAEAE8-FD96-433F-8E94-D0B0AA78C2CB}" type="presParOf" srcId="{27796F79-903C-4F4C-B8BD-03B6DC010C00}" destId="{C80FAF23-60B8-4747-94A6-EFD722EF6118}" srcOrd="3" destOrd="0" presId="urn:microsoft.com/office/officeart/2005/8/layout/vProcess5"/>
    <dgm:cxn modelId="{7420AE0F-5C8A-4364-8771-955C90965D29}" type="presParOf" srcId="{27796F79-903C-4F4C-B8BD-03B6DC010C00}" destId="{33F6F1D2-B317-46F4-8380-E48E8A109710}" srcOrd="4" destOrd="0" presId="urn:microsoft.com/office/officeart/2005/8/layout/vProcess5"/>
    <dgm:cxn modelId="{CE4D6FCE-0D33-4650-ADFE-5AFA1D6048B3}" type="presParOf" srcId="{27796F79-903C-4F4C-B8BD-03B6DC010C00}" destId="{40062430-C7A8-44C6-B12C-C5651BA64093}" srcOrd="5" destOrd="0" presId="urn:microsoft.com/office/officeart/2005/8/layout/vProcess5"/>
    <dgm:cxn modelId="{296E0FAF-EB2F-4812-B738-CF9E138AC0EC}" type="presParOf" srcId="{27796F79-903C-4F4C-B8BD-03B6DC010C00}" destId="{9AC75895-BDA0-47E8-A473-45AFC9C2C282}" srcOrd="6" destOrd="0" presId="urn:microsoft.com/office/officeart/2005/8/layout/vProcess5"/>
    <dgm:cxn modelId="{298816E2-0436-4E20-B795-F81B5877285B}" type="presParOf" srcId="{27796F79-903C-4F4C-B8BD-03B6DC010C00}" destId="{25097A29-599E-47B3-A0D5-F2DF4D2D2B22}" srcOrd="7" destOrd="0" presId="urn:microsoft.com/office/officeart/2005/8/layout/vProcess5"/>
    <dgm:cxn modelId="{4BBEDC5E-B4D3-4F27-94C3-606CF6FF3C9F}" type="presParOf" srcId="{27796F79-903C-4F4C-B8BD-03B6DC010C00}" destId="{0EB297F1-30D5-4C3E-9404-679544BB9F4A}" srcOrd="8" destOrd="0" presId="urn:microsoft.com/office/officeart/2005/8/layout/vProcess5"/>
    <dgm:cxn modelId="{319CE377-682B-469B-A639-9DD70F19384B}" type="presParOf" srcId="{27796F79-903C-4F4C-B8BD-03B6DC010C00}" destId="{B65B8800-529F-41EE-9B09-27DE5086872A}" srcOrd="9" destOrd="0" presId="urn:microsoft.com/office/officeart/2005/8/layout/vProcess5"/>
    <dgm:cxn modelId="{5DFE6F5E-121F-4723-8D00-C5438128D7FE}" type="presParOf" srcId="{27796F79-903C-4F4C-B8BD-03B6DC010C00}" destId="{D303D837-6D07-43B7-BB36-BF7A80839C11}" srcOrd="10" destOrd="0" presId="urn:microsoft.com/office/officeart/2005/8/layout/vProcess5"/>
    <dgm:cxn modelId="{3E5FD542-AC47-47E1-A45D-CBCD52781D02}" type="presParOf" srcId="{27796F79-903C-4F4C-B8BD-03B6DC010C00}" destId="{DF21A2D0-1FE5-42E4-B4E8-4B41BD7F7755}"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EB68A4A-F20A-4DE5-9F64-51AFB4E016CB}" type="doc">
      <dgm:prSet loTypeId="urn:microsoft.com/office/officeart/2005/8/layout/hierarchy3" loCatId="list" qsTypeId="urn:microsoft.com/office/officeart/2005/8/quickstyle/simple1" qsCatId="simple" csTypeId="urn:microsoft.com/office/officeart/2005/8/colors/accent0_3" csCatId="mainScheme" phldr="1"/>
      <dgm:spPr/>
      <dgm:t>
        <a:bodyPr/>
        <a:lstStyle/>
        <a:p>
          <a:endParaRPr lang="ru-RU"/>
        </a:p>
      </dgm:t>
    </dgm:pt>
    <dgm:pt modelId="{C44296A9-CE49-4D2F-8D4E-F3D1B8D1453D}">
      <dgm:prSet phldrT="[Текст]" custT="1"/>
      <dgm:spPr/>
      <dgm:t>
        <a:bodyPr/>
        <a:lstStyle/>
        <a:p>
          <a:r>
            <a:rPr lang="uk-UA" sz="2800" dirty="0" smtClean="0">
              <a:latin typeface="Arial Black" pitchFamily="34" charset="0"/>
            </a:rPr>
            <a:t>КРИТИЧНОЇ</a:t>
          </a:r>
          <a:endParaRPr lang="ru-RU" sz="2800" dirty="0">
            <a:latin typeface="Arial Black" pitchFamily="34" charset="0"/>
          </a:endParaRPr>
        </a:p>
      </dgm:t>
    </dgm:pt>
    <dgm:pt modelId="{95270BA2-EE9A-4A26-BC55-A179EB29E01B}" type="parTrans" cxnId="{DD4C4A6C-402A-4BE2-847E-AA704CE9B966}">
      <dgm:prSet/>
      <dgm:spPr/>
      <dgm:t>
        <a:bodyPr/>
        <a:lstStyle/>
        <a:p>
          <a:endParaRPr lang="ru-RU"/>
        </a:p>
      </dgm:t>
    </dgm:pt>
    <dgm:pt modelId="{EADE7DF2-F7D3-42B4-A39D-ABBBF88095C3}" type="sibTrans" cxnId="{DD4C4A6C-402A-4BE2-847E-AA704CE9B966}">
      <dgm:prSet/>
      <dgm:spPr/>
      <dgm:t>
        <a:bodyPr/>
        <a:lstStyle/>
        <a:p>
          <a:endParaRPr lang="ru-RU"/>
        </a:p>
      </dgm:t>
    </dgm:pt>
    <dgm:pt modelId="{665BC1E0-4288-46D6-AE20-44638AF00879}">
      <dgm:prSet phldrT="[Текст]"/>
      <dgm:spPr/>
      <dgm:t>
        <a:bodyPr/>
        <a:lstStyle/>
        <a:p>
          <a:r>
            <a:rPr lang="uk-UA" dirty="0" smtClean="0">
              <a:latin typeface="Arial Black" pitchFamily="34" charset="0"/>
            </a:rPr>
            <a:t>Накласти пов’язку, що тисне, одночасно притискаючи судину в типовому місті</a:t>
          </a:r>
          <a:endParaRPr lang="ru-RU" dirty="0">
            <a:latin typeface="Arial Black" pitchFamily="34" charset="0"/>
          </a:endParaRPr>
        </a:p>
      </dgm:t>
    </dgm:pt>
    <dgm:pt modelId="{D8E1311A-C0A6-4EC6-B4AB-30DDCCF7BAF4}" type="parTrans" cxnId="{488DC962-AC97-4F68-8A6B-4616B44A9908}">
      <dgm:prSet/>
      <dgm:spPr/>
      <dgm:t>
        <a:bodyPr/>
        <a:lstStyle/>
        <a:p>
          <a:endParaRPr lang="ru-RU"/>
        </a:p>
      </dgm:t>
    </dgm:pt>
    <dgm:pt modelId="{7B872780-3FA7-43FC-9723-586A42C6CA3A}" type="sibTrans" cxnId="{488DC962-AC97-4F68-8A6B-4616B44A9908}">
      <dgm:prSet/>
      <dgm:spPr/>
      <dgm:t>
        <a:bodyPr/>
        <a:lstStyle/>
        <a:p>
          <a:endParaRPr lang="ru-RU"/>
        </a:p>
      </dgm:t>
    </dgm:pt>
    <dgm:pt modelId="{58717E4E-C619-4592-ACA8-033F3E31F5CC}">
      <dgm:prSet phldrT="[Текст]"/>
      <dgm:spPr/>
      <dgm:t>
        <a:bodyPr/>
        <a:lstStyle/>
        <a:p>
          <a:r>
            <a:rPr lang="uk-UA" dirty="0" smtClean="0">
              <a:latin typeface="Arial Black" pitchFamily="34" charset="0"/>
            </a:rPr>
            <a:t>Якщо кровотеча не зупинена - накласти джгут</a:t>
          </a:r>
          <a:endParaRPr lang="ru-RU" dirty="0">
            <a:latin typeface="Arial Black" pitchFamily="34" charset="0"/>
          </a:endParaRPr>
        </a:p>
      </dgm:t>
    </dgm:pt>
    <dgm:pt modelId="{5715E5D7-9962-4ECD-8A79-692D165917BD}" type="parTrans" cxnId="{505DF200-FDE0-425E-9426-461E8465FF5C}">
      <dgm:prSet/>
      <dgm:spPr/>
      <dgm:t>
        <a:bodyPr/>
        <a:lstStyle/>
        <a:p>
          <a:endParaRPr lang="ru-RU"/>
        </a:p>
      </dgm:t>
    </dgm:pt>
    <dgm:pt modelId="{7266BFC9-AB73-4705-8E61-B81645CCB24A}" type="sibTrans" cxnId="{505DF200-FDE0-425E-9426-461E8465FF5C}">
      <dgm:prSet/>
      <dgm:spPr/>
      <dgm:t>
        <a:bodyPr/>
        <a:lstStyle/>
        <a:p>
          <a:endParaRPr lang="ru-RU"/>
        </a:p>
      </dgm:t>
    </dgm:pt>
    <dgm:pt modelId="{15DEB59A-BC53-47D5-BD77-24B7980EC325}">
      <dgm:prSet phldrT="[Текст]" custT="1"/>
      <dgm:spPr/>
      <dgm:t>
        <a:bodyPr/>
        <a:lstStyle/>
        <a:p>
          <a:r>
            <a:rPr lang="uk-UA" sz="2800" dirty="0" smtClean="0">
              <a:latin typeface="Arial Black" pitchFamily="34" charset="0"/>
            </a:rPr>
            <a:t>НЕ КРИТИЧНОЇ</a:t>
          </a:r>
          <a:endParaRPr lang="ru-RU" sz="2800" dirty="0">
            <a:latin typeface="Arial Black" pitchFamily="34" charset="0"/>
          </a:endParaRPr>
        </a:p>
      </dgm:t>
    </dgm:pt>
    <dgm:pt modelId="{0B62C2CC-D98D-49D9-886C-6299EBC81C73}" type="parTrans" cxnId="{900A2C6A-F90B-4291-8AF0-283D4C475E63}">
      <dgm:prSet/>
      <dgm:spPr/>
      <dgm:t>
        <a:bodyPr/>
        <a:lstStyle/>
        <a:p>
          <a:endParaRPr lang="ru-RU"/>
        </a:p>
      </dgm:t>
    </dgm:pt>
    <dgm:pt modelId="{2DDCD067-BE6D-40D1-B3D9-4657FF80F59B}" type="sibTrans" cxnId="{900A2C6A-F90B-4291-8AF0-283D4C475E63}">
      <dgm:prSet/>
      <dgm:spPr/>
      <dgm:t>
        <a:bodyPr/>
        <a:lstStyle/>
        <a:p>
          <a:endParaRPr lang="ru-RU"/>
        </a:p>
      </dgm:t>
    </dgm:pt>
    <dgm:pt modelId="{14129985-70DF-4523-8073-202383F72860}">
      <dgm:prSet phldrT="[Текст]"/>
      <dgm:spPr/>
      <dgm:t>
        <a:bodyPr/>
        <a:lstStyle/>
        <a:p>
          <a:r>
            <a:rPr lang="uk-UA" dirty="0" smtClean="0">
              <a:latin typeface="Arial Black" pitchFamily="34" charset="0"/>
            </a:rPr>
            <a:t>Накласти тугу кровоспинну пов’язку</a:t>
          </a:r>
          <a:endParaRPr lang="ru-RU" dirty="0">
            <a:latin typeface="Arial Black" pitchFamily="34" charset="0"/>
          </a:endParaRPr>
        </a:p>
      </dgm:t>
    </dgm:pt>
    <dgm:pt modelId="{EBE4B99A-B608-4846-B7B8-27A12D0EC844}" type="parTrans" cxnId="{AB73B932-0DC6-4EA5-857E-2CE8D12099CC}">
      <dgm:prSet/>
      <dgm:spPr/>
      <dgm:t>
        <a:bodyPr/>
        <a:lstStyle/>
        <a:p>
          <a:endParaRPr lang="ru-RU"/>
        </a:p>
      </dgm:t>
    </dgm:pt>
    <dgm:pt modelId="{3C52831D-7962-47DA-AA8C-CC9625007A0B}" type="sibTrans" cxnId="{AB73B932-0DC6-4EA5-857E-2CE8D12099CC}">
      <dgm:prSet/>
      <dgm:spPr/>
      <dgm:t>
        <a:bodyPr/>
        <a:lstStyle/>
        <a:p>
          <a:endParaRPr lang="ru-RU"/>
        </a:p>
      </dgm:t>
    </dgm:pt>
    <dgm:pt modelId="{B36E35BB-8061-4040-AC68-A6B5084C0943}" type="pres">
      <dgm:prSet presAssocID="{3EB68A4A-F20A-4DE5-9F64-51AFB4E016CB}" presName="diagram" presStyleCnt="0">
        <dgm:presLayoutVars>
          <dgm:chPref val="1"/>
          <dgm:dir/>
          <dgm:animOne val="branch"/>
          <dgm:animLvl val="lvl"/>
          <dgm:resizeHandles/>
        </dgm:presLayoutVars>
      </dgm:prSet>
      <dgm:spPr/>
      <dgm:t>
        <a:bodyPr/>
        <a:lstStyle/>
        <a:p>
          <a:endParaRPr lang="ru-RU"/>
        </a:p>
      </dgm:t>
    </dgm:pt>
    <dgm:pt modelId="{F4C1D2F2-0187-4E1D-9404-CE7196E0C2F0}" type="pres">
      <dgm:prSet presAssocID="{C44296A9-CE49-4D2F-8D4E-F3D1B8D1453D}" presName="root" presStyleCnt="0"/>
      <dgm:spPr/>
      <dgm:t>
        <a:bodyPr/>
        <a:lstStyle/>
        <a:p>
          <a:endParaRPr lang="ru-RU"/>
        </a:p>
      </dgm:t>
    </dgm:pt>
    <dgm:pt modelId="{99250F62-3D49-4A88-90C2-2C55F37ACC60}" type="pres">
      <dgm:prSet presAssocID="{C44296A9-CE49-4D2F-8D4E-F3D1B8D1453D}" presName="rootComposite" presStyleCnt="0"/>
      <dgm:spPr/>
      <dgm:t>
        <a:bodyPr/>
        <a:lstStyle/>
        <a:p>
          <a:endParaRPr lang="ru-RU"/>
        </a:p>
      </dgm:t>
    </dgm:pt>
    <dgm:pt modelId="{C032E43C-E3A5-4938-A9DE-F38779EC4E46}" type="pres">
      <dgm:prSet presAssocID="{C44296A9-CE49-4D2F-8D4E-F3D1B8D1453D}" presName="rootText" presStyleLbl="node1" presStyleIdx="0" presStyleCnt="2" custScaleX="130588"/>
      <dgm:spPr/>
      <dgm:t>
        <a:bodyPr/>
        <a:lstStyle/>
        <a:p>
          <a:endParaRPr lang="ru-RU"/>
        </a:p>
      </dgm:t>
    </dgm:pt>
    <dgm:pt modelId="{C25890D9-5008-47F3-BC1F-2036197627C8}" type="pres">
      <dgm:prSet presAssocID="{C44296A9-CE49-4D2F-8D4E-F3D1B8D1453D}" presName="rootConnector" presStyleLbl="node1" presStyleIdx="0" presStyleCnt="2"/>
      <dgm:spPr/>
      <dgm:t>
        <a:bodyPr/>
        <a:lstStyle/>
        <a:p>
          <a:endParaRPr lang="ru-RU"/>
        </a:p>
      </dgm:t>
    </dgm:pt>
    <dgm:pt modelId="{7B31C685-5D68-4FAC-9AAC-E6734981D479}" type="pres">
      <dgm:prSet presAssocID="{C44296A9-CE49-4D2F-8D4E-F3D1B8D1453D}" presName="childShape" presStyleCnt="0"/>
      <dgm:spPr/>
      <dgm:t>
        <a:bodyPr/>
        <a:lstStyle/>
        <a:p>
          <a:endParaRPr lang="ru-RU"/>
        </a:p>
      </dgm:t>
    </dgm:pt>
    <dgm:pt modelId="{ABDC8F7E-C310-4D1E-B5F8-706563DDCC0C}" type="pres">
      <dgm:prSet presAssocID="{D8E1311A-C0A6-4EC6-B4AB-30DDCCF7BAF4}" presName="Name13" presStyleLbl="parChTrans1D2" presStyleIdx="0" presStyleCnt="3"/>
      <dgm:spPr/>
      <dgm:t>
        <a:bodyPr/>
        <a:lstStyle/>
        <a:p>
          <a:endParaRPr lang="ru-RU"/>
        </a:p>
      </dgm:t>
    </dgm:pt>
    <dgm:pt modelId="{7A486DB1-62D0-43F3-A207-51E52C0AA9F3}" type="pres">
      <dgm:prSet presAssocID="{665BC1E0-4288-46D6-AE20-44638AF00879}" presName="childText" presStyleLbl="bgAcc1" presStyleIdx="0" presStyleCnt="3" custScaleX="168381">
        <dgm:presLayoutVars>
          <dgm:bulletEnabled val="1"/>
        </dgm:presLayoutVars>
      </dgm:prSet>
      <dgm:spPr/>
      <dgm:t>
        <a:bodyPr/>
        <a:lstStyle/>
        <a:p>
          <a:endParaRPr lang="ru-RU"/>
        </a:p>
      </dgm:t>
    </dgm:pt>
    <dgm:pt modelId="{0584AB67-C7CE-4F48-BF49-376DD47B45B3}" type="pres">
      <dgm:prSet presAssocID="{5715E5D7-9962-4ECD-8A79-692D165917BD}" presName="Name13" presStyleLbl="parChTrans1D2" presStyleIdx="1" presStyleCnt="3"/>
      <dgm:spPr/>
      <dgm:t>
        <a:bodyPr/>
        <a:lstStyle/>
        <a:p>
          <a:endParaRPr lang="ru-RU"/>
        </a:p>
      </dgm:t>
    </dgm:pt>
    <dgm:pt modelId="{4188B21E-3332-43FD-8B67-EE36470626C5}" type="pres">
      <dgm:prSet presAssocID="{58717E4E-C619-4592-ACA8-033F3E31F5CC}" presName="childText" presStyleLbl="bgAcc1" presStyleIdx="1" presStyleCnt="3" custScaleX="140243">
        <dgm:presLayoutVars>
          <dgm:bulletEnabled val="1"/>
        </dgm:presLayoutVars>
      </dgm:prSet>
      <dgm:spPr/>
      <dgm:t>
        <a:bodyPr/>
        <a:lstStyle/>
        <a:p>
          <a:endParaRPr lang="ru-RU"/>
        </a:p>
      </dgm:t>
    </dgm:pt>
    <dgm:pt modelId="{27C725DF-C905-4C22-84DE-7000AAB80374}" type="pres">
      <dgm:prSet presAssocID="{15DEB59A-BC53-47D5-BD77-24B7980EC325}" presName="root" presStyleCnt="0"/>
      <dgm:spPr/>
      <dgm:t>
        <a:bodyPr/>
        <a:lstStyle/>
        <a:p>
          <a:endParaRPr lang="ru-RU"/>
        </a:p>
      </dgm:t>
    </dgm:pt>
    <dgm:pt modelId="{F8C1EC6A-40AD-45EF-A348-B16631887F91}" type="pres">
      <dgm:prSet presAssocID="{15DEB59A-BC53-47D5-BD77-24B7980EC325}" presName="rootComposite" presStyleCnt="0"/>
      <dgm:spPr/>
      <dgm:t>
        <a:bodyPr/>
        <a:lstStyle/>
        <a:p>
          <a:endParaRPr lang="ru-RU"/>
        </a:p>
      </dgm:t>
    </dgm:pt>
    <dgm:pt modelId="{27876EDD-AA6C-45A7-8882-E1393F2C597D}" type="pres">
      <dgm:prSet presAssocID="{15DEB59A-BC53-47D5-BD77-24B7980EC325}" presName="rootText" presStyleLbl="node1" presStyleIdx="1" presStyleCnt="2" custScaleX="116267"/>
      <dgm:spPr/>
      <dgm:t>
        <a:bodyPr/>
        <a:lstStyle/>
        <a:p>
          <a:endParaRPr lang="ru-RU"/>
        </a:p>
      </dgm:t>
    </dgm:pt>
    <dgm:pt modelId="{4CAB8A52-33F8-4A1E-A6C4-506FF3A8DC32}" type="pres">
      <dgm:prSet presAssocID="{15DEB59A-BC53-47D5-BD77-24B7980EC325}" presName="rootConnector" presStyleLbl="node1" presStyleIdx="1" presStyleCnt="2"/>
      <dgm:spPr/>
      <dgm:t>
        <a:bodyPr/>
        <a:lstStyle/>
        <a:p>
          <a:endParaRPr lang="ru-RU"/>
        </a:p>
      </dgm:t>
    </dgm:pt>
    <dgm:pt modelId="{ED6B7268-E153-4B0C-A22D-C30DD7514D2B}" type="pres">
      <dgm:prSet presAssocID="{15DEB59A-BC53-47D5-BD77-24B7980EC325}" presName="childShape" presStyleCnt="0"/>
      <dgm:spPr/>
      <dgm:t>
        <a:bodyPr/>
        <a:lstStyle/>
        <a:p>
          <a:endParaRPr lang="ru-RU"/>
        </a:p>
      </dgm:t>
    </dgm:pt>
    <dgm:pt modelId="{E40383BD-11F1-4516-B1A6-EF8A03E2914C}" type="pres">
      <dgm:prSet presAssocID="{EBE4B99A-B608-4846-B7B8-27A12D0EC844}" presName="Name13" presStyleLbl="parChTrans1D2" presStyleIdx="2" presStyleCnt="3"/>
      <dgm:spPr/>
      <dgm:t>
        <a:bodyPr/>
        <a:lstStyle/>
        <a:p>
          <a:endParaRPr lang="ru-RU"/>
        </a:p>
      </dgm:t>
    </dgm:pt>
    <dgm:pt modelId="{A9316CD9-55E1-48DD-8092-29B8F5C26F89}" type="pres">
      <dgm:prSet presAssocID="{14129985-70DF-4523-8073-202383F72860}" presName="childText" presStyleLbl="bgAcc1" presStyleIdx="2" presStyleCnt="3" custScaleY="173108">
        <dgm:presLayoutVars>
          <dgm:bulletEnabled val="1"/>
        </dgm:presLayoutVars>
      </dgm:prSet>
      <dgm:spPr/>
      <dgm:t>
        <a:bodyPr/>
        <a:lstStyle/>
        <a:p>
          <a:endParaRPr lang="ru-RU"/>
        </a:p>
      </dgm:t>
    </dgm:pt>
  </dgm:ptLst>
  <dgm:cxnLst>
    <dgm:cxn modelId="{DD4C4A6C-402A-4BE2-847E-AA704CE9B966}" srcId="{3EB68A4A-F20A-4DE5-9F64-51AFB4E016CB}" destId="{C44296A9-CE49-4D2F-8D4E-F3D1B8D1453D}" srcOrd="0" destOrd="0" parTransId="{95270BA2-EE9A-4A26-BC55-A179EB29E01B}" sibTransId="{EADE7DF2-F7D3-42B4-A39D-ABBBF88095C3}"/>
    <dgm:cxn modelId="{A98E1B72-D5CF-44D4-B6F3-1AAE4A4BCFBB}" type="presOf" srcId="{5715E5D7-9962-4ECD-8A79-692D165917BD}" destId="{0584AB67-C7CE-4F48-BF49-376DD47B45B3}" srcOrd="0" destOrd="0" presId="urn:microsoft.com/office/officeart/2005/8/layout/hierarchy3"/>
    <dgm:cxn modelId="{8D784A9E-87BA-44E3-BA01-3BCFC8458A5A}" type="presOf" srcId="{665BC1E0-4288-46D6-AE20-44638AF00879}" destId="{7A486DB1-62D0-43F3-A207-51E52C0AA9F3}" srcOrd="0" destOrd="0" presId="urn:microsoft.com/office/officeart/2005/8/layout/hierarchy3"/>
    <dgm:cxn modelId="{8A380883-72E3-4C19-BFC3-492AC41F0EEC}" type="presOf" srcId="{14129985-70DF-4523-8073-202383F72860}" destId="{A9316CD9-55E1-48DD-8092-29B8F5C26F89}" srcOrd="0" destOrd="0" presId="urn:microsoft.com/office/officeart/2005/8/layout/hierarchy3"/>
    <dgm:cxn modelId="{63B681F6-3C43-483F-9F48-6BDB639DA469}" type="presOf" srcId="{D8E1311A-C0A6-4EC6-B4AB-30DDCCF7BAF4}" destId="{ABDC8F7E-C310-4D1E-B5F8-706563DDCC0C}" srcOrd="0" destOrd="0" presId="urn:microsoft.com/office/officeart/2005/8/layout/hierarchy3"/>
    <dgm:cxn modelId="{AB73B932-0DC6-4EA5-857E-2CE8D12099CC}" srcId="{15DEB59A-BC53-47D5-BD77-24B7980EC325}" destId="{14129985-70DF-4523-8073-202383F72860}" srcOrd="0" destOrd="0" parTransId="{EBE4B99A-B608-4846-B7B8-27A12D0EC844}" sibTransId="{3C52831D-7962-47DA-AA8C-CC9625007A0B}"/>
    <dgm:cxn modelId="{F5172D02-2E05-428D-91AC-B2F7020559B3}" type="presOf" srcId="{3EB68A4A-F20A-4DE5-9F64-51AFB4E016CB}" destId="{B36E35BB-8061-4040-AC68-A6B5084C0943}" srcOrd="0" destOrd="0" presId="urn:microsoft.com/office/officeart/2005/8/layout/hierarchy3"/>
    <dgm:cxn modelId="{505DF200-FDE0-425E-9426-461E8465FF5C}" srcId="{C44296A9-CE49-4D2F-8D4E-F3D1B8D1453D}" destId="{58717E4E-C619-4592-ACA8-033F3E31F5CC}" srcOrd="1" destOrd="0" parTransId="{5715E5D7-9962-4ECD-8A79-692D165917BD}" sibTransId="{7266BFC9-AB73-4705-8E61-B81645CCB24A}"/>
    <dgm:cxn modelId="{900A2C6A-F90B-4291-8AF0-283D4C475E63}" srcId="{3EB68A4A-F20A-4DE5-9F64-51AFB4E016CB}" destId="{15DEB59A-BC53-47D5-BD77-24B7980EC325}" srcOrd="1" destOrd="0" parTransId="{0B62C2CC-D98D-49D9-886C-6299EBC81C73}" sibTransId="{2DDCD067-BE6D-40D1-B3D9-4657FF80F59B}"/>
    <dgm:cxn modelId="{BA4C5F41-F01A-4A24-9169-9734FB631544}" type="presOf" srcId="{C44296A9-CE49-4D2F-8D4E-F3D1B8D1453D}" destId="{C032E43C-E3A5-4938-A9DE-F38779EC4E46}" srcOrd="0" destOrd="0" presId="urn:microsoft.com/office/officeart/2005/8/layout/hierarchy3"/>
    <dgm:cxn modelId="{E25936D0-75D0-431C-9CE5-77953172DCC9}" type="presOf" srcId="{EBE4B99A-B608-4846-B7B8-27A12D0EC844}" destId="{E40383BD-11F1-4516-B1A6-EF8A03E2914C}" srcOrd="0" destOrd="0" presId="urn:microsoft.com/office/officeart/2005/8/layout/hierarchy3"/>
    <dgm:cxn modelId="{1787ACE5-8DAC-4B9B-95A0-023E1C22A3B5}" type="presOf" srcId="{15DEB59A-BC53-47D5-BD77-24B7980EC325}" destId="{27876EDD-AA6C-45A7-8882-E1393F2C597D}" srcOrd="0" destOrd="0" presId="urn:microsoft.com/office/officeart/2005/8/layout/hierarchy3"/>
    <dgm:cxn modelId="{C9490CCE-363C-424E-A242-BD594272CC67}" type="presOf" srcId="{C44296A9-CE49-4D2F-8D4E-F3D1B8D1453D}" destId="{C25890D9-5008-47F3-BC1F-2036197627C8}" srcOrd="1" destOrd="0" presId="urn:microsoft.com/office/officeart/2005/8/layout/hierarchy3"/>
    <dgm:cxn modelId="{488DC962-AC97-4F68-8A6B-4616B44A9908}" srcId="{C44296A9-CE49-4D2F-8D4E-F3D1B8D1453D}" destId="{665BC1E0-4288-46D6-AE20-44638AF00879}" srcOrd="0" destOrd="0" parTransId="{D8E1311A-C0A6-4EC6-B4AB-30DDCCF7BAF4}" sibTransId="{7B872780-3FA7-43FC-9723-586A42C6CA3A}"/>
    <dgm:cxn modelId="{1963721D-BD99-4E62-8AAE-9928F42C4D4B}" type="presOf" srcId="{15DEB59A-BC53-47D5-BD77-24B7980EC325}" destId="{4CAB8A52-33F8-4A1E-A6C4-506FF3A8DC32}" srcOrd="1" destOrd="0" presId="urn:microsoft.com/office/officeart/2005/8/layout/hierarchy3"/>
    <dgm:cxn modelId="{45028BDA-4F7B-445E-8BDE-B81040D76704}" type="presOf" srcId="{58717E4E-C619-4592-ACA8-033F3E31F5CC}" destId="{4188B21E-3332-43FD-8B67-EE36470626C5}" srcOrd="0" destOrd="0" presId="urn:microsoft.com/office/officeart/2005/8/layout/hierarchy3"/>
    <dgm:cxn modelId="{D94185A2-EFC8-4951-8069-447101F5EE6E}" type="presParOf" srcId="{B36E35BB-8061-4040-AC68-A6B5084C0943}" destId="{F4C1D2F2-0187-4E1D-9404-CE7196E0C2F0}" srcOrd="0" destOrd="0" presId="urn:microsoft.com/office/officeart/2005/8/layout/hierarchy3"/>
    <dgm:cxn modelId="{5F240D77-C1FE-4581-91C7-87034F906A52}" type="presParOf" srcId="{F4C1D2F2-0187-4E1D-9404-CE7196E0C2F0}" destId="{99250F62-3D49-4A88-90C2-2C55F37ACC60}" srcOrd="0" destOrd="0" presId="urn:microsoft.com/office/officeart/2005/8/layout/hierarchy3"/>
    <dgm:cxn modelId="{478FDA02-16FB-470A-9A75-F0E4A3A8CB22}" type="presParOf" srcId="{99250F62-3D49-4A88-90C2-2C55F37ACC60}" destId="{C032E43C-E3A5-4938-A9DE-F38779EC4E46}" srcOrd="0" destOrd="0" presId="urn:microsoft.com/office/officeart/2005/8/layout/hierarchy3"/>
    <dgm:cxn modelId="{B52081E0-A2DC-40CE-935B-3EAD08D3F00F}" type="presParOf" srcId="{99250F62-3D49-4A88-90C2-2C55F37ACC60}" destId="{C25890D9-5008-47F3-BC1F-2036197627C8}" srcOrd="1" destOrd="0" presId="urn:microsoft.com/office/officeart/2005/8/layout/hierarchy3"/>
    <dgm:cxn modelId="{BA01E7D2-E964-42B4-B8E9-F37BC78E9B3E}" type="presParOf" srcId="{F4C1D2F2-0187-4E1D-9404-CE7196E0C2F0}" destId="{7B31C685-5D68-4FAC-9AAC-E6734981D479}" srcOrd="1" destOrd="0" presId="urn:microsoft.com/office/officeart/2005/8/layout/hierarchy3"/>
    <dgm:cxn modelId="{A8D97D20-F8E3-4A20-9A85-49BBD3E8B142}" type="presParOf" srcId="{7B31C685-5D68-4FAC-9AAC-E6734981D479}" destId="{ABDC8F7E-C310-4D1E-B5F8-706563DDCC0C}" srcOrd="0" destOrd="0" presId="urn:microsoft.com/office/officeart/2005/8/layout/hierarchy3"/>
    <dgm:cxn modelId="{79A01CDF-A9C6-448F-AB87-58034569063D}" type="presParOf" srcId="{7B31C685-5D68-4FAC-9AAC-E6734981D479}" destId="{7A486DB1-62D0-43F3-A207-51E52C0AA9F3}" srcOrd="1" destOrd="0" presId="urn:microsoft.com/office/officeart/2005/8/layout/hierarchy3"/>
    <dgm:cxn modelId="{45053D02-157D-40BB-8834-FE03374673F9}" type="presParOf" srcId="{7B31C685-5D68-4FAC-9AAC-E6734981D479}" destId="{0584AB67-C7CE-4F48-BF49-376DD47B45B3}" srcOrd="2" destOrd="0" presId="urn:microsoft.com/office/officeart/2005/8/layout/hierarchy3"/>
    <dgm:cxn modelId="{EF4FE8FF-1EF9-4B34-AA14-709D725B3CB6}" type="presParOf" srcId="{7B31C685-5D68-4FAC-9AAC-E6734981D479}" destId="{4188B21E-3332-43FD-8B67-EE36470626C5}" srcOrd="3" destOrd="0" presId="urn:microsoft.com/office/officeart/2005/8/layout/hierarchy3"/>
    <dgm:cxn modelId="{DFFA1D92-3202-4774-A17C-7C5A37967407}" type="presParOf" srcId="{B36E35BB-8061-4040-AC68-A6B5084C0943}" destId="{27C725DF-C905-4C22-84DE-7000AAB80374}" srcOrd="1" destOrd="0" presId="urn:microsoft.com/office/officeart/2005/8/layout/hierarchy3"/>
    <dgm:cxn modelId="{611FA41E-0D50-4CA4-865F-18CC6202CE8C}" type="presParOf" srcId="{27C725DF-C905-4C22-84DE-7000AAB80374}" destId="{F8C1EC6A-40AD-45EF-A348-B16631887F91}" srcOrd="0" destOrd="0" presId="urn:microsoft.com/office/officeart/2005/8/layout/hierarchy3"/>
    <dgm:cxn modelId="{5BCF64C3-DEFB-40BD-B560-60356667C1CD}" type="presParOf" srcId="{F8C1EC6A-40AD-45EF-A348-B16631887F91}" destId="{27876EDD-AA6C-45A7-8882-E1393F2C597D}" srcOrd="0" destOrd="0" presId="urn:microsoft.com/office/officeart/2005/8/layout/hierarchy3"/>
    <dgm:cxn modelId="{BFCCD237-0B67-43C2-96CE-F70F2BB0967C}" type="presParOf" srcId="{F8C1EC6A-40AD-45EF-A348-B16631887F91}" destId="{4CAB8A52-33F8-4A1E-A6C4-506FF3A8DC32}" srcOrd="1" destOrd="0" presId="urn:microsoft.com/office/officeart/2005/8/layout/hierarchy3"/>
    <dgm:cxn modelId="{B719DBE6-4570-4DB7-A6B4-714595CA6001}" type="presParOf" srcId="{27C725DF-C905-4C22-84DE-7000AAB80374}" destId="{ED6B7268-E153-4B0C-A22D-C30DD7514D2B}" srcOrd="1" destOrd="0" presId="urn:microsoft.com/office/officeart/2005/8/layout/hierarchy3"/>
    <dgm:cxn modelId="{DAF6DEB4-C51F-4E00-AD4D-4BAE840BB65A}" type="presParOf" srcId="{ED6B7268-E153-4B0C-A22D-C30DD7514D2B}" destId="{E40383BD-11F1-4516-B1A6-EF8A03E2914C}" srcOrd="0" destOrd="0" presId="urn:microsoft.com/office/officeart/2005/8/layout/hierarchy3"/>
    <dgm:cxn modelId="{9BD891BF-8D59-40E4-B58F-03E89E20486C}" type="presParOf" srcId="{ED6B7268-E153-4B0C-A22D-C30DD7514D2B}" destId="{A9316CD9-55E1-48DD-8092-29B8F5C26F8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A0FFF4F-BB97-4E22-9417-A0F9646E102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6241261F-5F19-4575-BA1A-CC72C3AF259F}">
      <dgm:prSet phldrT="[Текст]" custT="1"/>
      <dgm:spPr>
        <a:solidFill>
          <a:schemeClr val="accent2">
            <a:lumMod val="40000"/>
            <a:lumOff val="60000"/>
          </a:schemeClr>
        </a:solidFill>
        <a:ln w="38100">
          <a:solidFill>
            <a:schemeClr val="tx1">
              <a:lumMod val="50000"/>
              <a:lumOff val="50000"/>
            </a:schemeClr>
          </a:solidFill>
        </a:ln>
      </dgm:spPr>
      <dgm:t>
        <a:bodyPr/>
        <a:lstStyle/>
        <a:p>
          <a:r>
            <a:rPr lang="uk-UA" sz="1600" dirty="0" smtClean="0">
              <a:solidFill>
                <a:schemeClr val="tx1"/>
              </a:solidFill>
              <a:latin typeface="Arial Black" pitchFamily="34" charset="0"/>
            </a:rPr>
            <a:t>Звільнити від стискаючого одягу, надати доступ повітря</a:t>
          </a:r>
          <a:endParaRPr lang="ru-RU" sz="1600" dirty="0">
            <a:solidFill>
              <a:schemeClr val="tx1"/>
            </a:solidFill>
            <a:latin typeface="Arial Black" pitchFamily="34" charset="0"/>
          </a:endParaRPr>
        </a:p>
      </dgm:t>
    </dgm:pt>
    <dgm:pt modelId="{8C1876F2-CC07-40BD-BC62-A0B98B86BDCD}" type="parTrans" cxnId="{C59F4893-0118-49C0-A06D-7D39EC484171}">
      <dgm:prSet/>
      <dgm:spPr/>
      <dgm:t>
        <a:bodyPr/>
        <a:lstStyle/>
        <a:p>
          <a:endParaRPr lang="ru-RU"/>
        </a:p>
      </dgm:t>
    </dgm:pt>
    <dgm:pt modelId="{93AD8B7B-B848-4812-8D2E-2A98F45FA5F0}" type="sibTrans" cxnId="{C59F4893-0118-49C0-A06D-7D39EC484171}">
      <dgm:prSet/>
      <dgm:spPr/>
      <dgm:t>
        <a:bodyPr/>
        <a:lstStyle/>
        <a:p>
          <a:endParaRPr lang="ru-RU"/>
        </a:p>
      </dgm:t>
    </dgm:pt>
    <dgm:pt modelId="{F45CFDA9-8639-492D-B02F-3028E7E1A1A4}">
      <dgm:prSet phldrT="[Текст]" custT="1"/>
      <dgm:spPr>
        <a:solidFill>
          <a:schemeClr val="accent2">
            <a:lumMod val="40000"/>
            <a:lumOff val="60000"/>
          </a:schemeClr>
        </a:solidFill>
        <a:ln w="38100">
          <a:solidFill>
            <a:schemeClr val="tx1">
              <a:lumMod val="50000"/>
              <a:lumOff val="50000"/>
            </a:schemeClr>
          </a:solidFill>
        </a:ln>
      </dgm:spPr>
      <dgm:t>
        <a:bodyPr/>
        <a:lstStyle/>
        <a:p>
          <a:r>
            <a:rPr lang="uk-UA" sz="1600" dirty="0" smtClean="0">
              <a:solidFill>
                <a:schemeClr val="tx1"/>
              </a:solidFill>
              <a:latin typeface="Arial Black" pitchFamily="34" charset="0"/>
            </a:rPr>
            <a:t>Надати комфортного положення</a:t>
          </a:r>
          <a:endParaRPr lang="ru-RU" sz="1600" dirty="0">
            <a:solidFill>
              <a:schemeClr val="tx1"/>
            </a:solidFill>
            <a:latin typeface="Arial Black" pitchFamily="34" charset="0"/>
          </a:endParaRPr>
        </a:p>
      </dgm:t>
    </dgm:pt>
    <dgm:pt modelId="{A1303D2E-2004-4861-956D-1A5BBF2714AA}" type="parTrans" cxnId="{8134FB4A-A584-4693-869D-2CD21C1B22EB}">
      <dgm:prSet/>
      <dgm:spPr/>
      <dgm:t>
        <a:bodyPr/>
        <a:lstStyle/>
        <a:p>
          <a:endParaRPr lang="ru-RU"/>
        </a:p>
      </dgm:t>
    </dgm:pt>
    <dgm:pt modelId="{5B482044-0CCA-41B1-8443-B5831A86A1E8}" type="sibTrans" cxnId="{8134FB4A-A584-4693-869D-2CD21C1B22EB}">
      <dgm:prSet/>
      <dgm:spPr/>
      <dgm:t>
        <a:bodyPr/>
        <a:lstStyle/>
        <a:p>
          <a:endParaRPr lang="ru-RU"/>
        </a:p>
      </dgm:t>
    </dgm:pt>
    <dgm:pt modelId="{E668A909-99D5-471F-95CB-6908BA88B83A}">
      <dgm:prSet phldrT="[Текст]" custT="1"/>
      <dgm:spPr>
        <a:solidFill>
          <a:schemeClr val="accent2">
            <a:lumMod val="40000"/>
            <a:lumOff val="60000"/>
          </a:schemeClr>
        </a:solidFill>
        <a:ln w="38100">
          <a:solidFill>
            <a:schemeClr val="tx1">
              <a:lumMod val="50000"/>
              <a:lumOff val="50000"/>
            </a:schemeClr>
          </a:solidFill>
        </a:ln>
      </dgm:spPr>
      <dgm:t>
        <a:bodyPr/>
        <a:lstStyle/>
        <a:p>
          <a:r>
            <a:rPr lang="uk-UA" sz="1600" dirty="0" smtClean="0">
              <a:solidFill>
                <a:schemeClr val="tx1"/>
              </a:solidFill>
              <a:latin typeface="Arial Black" pitchFamily="34" charset="0"/>
            </a:rPr>
            <a:t>Накласти на місце травмування холод (грілку з холодною водою, пакет з льодом) </a:t>
          </a:r>
          <a:endParaRPr lang="ru-RU" sz="1600" dirty="0">
            <a:solidFill>
              <a:schemeClr val="tx1"/>
            </a:solidFill>
            <a:latin typeface="Arial Black" pitchFamily="34" charset="0"/>
          </a:endParaRPr>
        </a:p>
      </dgm:t>
    </dgm:pt>
    <dgm:pt modelId="{A254B6BC-83A4-4B2D-8D81-C71DB792DA78}" type="parTrans" cxnId="{3513AFD1-AD12-4070-8579-FCC49CBB2182}">
      <dgm:prSet/>
      <dgm:spPr/>
      <dgm:t>
        <a:bodyPr/>
        <a:lstStyle/>
        <a:p>
          <a:endParaRPr lang="ru-RU"/>
        </a:p>
      </dgm:t>
    </dgm:pt>
    <dgm:pt modelId="{470036EA-1EB9-49F5-9463-7AC7705C0375}" type="sibTrans" cxnId="{3513AFD1-AD12-4070-8579-FCC49CBB2182}">
      <dgm:prSet/>
      <dgm:spPr/>
      <dgm:t>
        <a:bodyPr/>
        <a:lstStyle/>
        <a:p>
          <a:endParaRPr lang="ru-RU"/>
        </a:p>
      </dgm:t>
    </dgm:pt>
    <dgm:pt modelId="{002B9565-DBCA-437D-A26A-70ADB8012C6E}">
      <dgm:prSet phldrT="[Текст]" custT="1"/>
      <dgm:spPr>
        <a:solidFill>
          <a:schemeClr val="accent2">
            <a:lumMod val="40000"/>
            <a:lumOff val="60000"/>
          </a:schemeClr>
        </a:solidFill>
        <a:ln w="38100">
          <a:solidFill>
            <a:schemeClr val="tx1">
              <a:lumMod val="50000"/>
              <a:lumOff val="50000"/>
            </a:schemeClr>
          </a:solidFill>
        </a:ln>
      </dgm:spPr>
      <dgm:t>
        <a:bodyPr/>
        <a:lstStyle/>
        <a:p>
          <a:r>
            <a:rPr lang="uk-UA" sz="1600" dirty="0" smtClean="0">
              <a:solidFill>
                <a:schemeClr val="tx1"/>
              </a:solidFill>
              <a:latin typeface="Arial Black" pitchFamily="34" charset="0"/>
            </a:rPr>
            <a:t>Негайно викликати екстрену швидку медичну допомогу</a:t>
          </a:r>
          <a:endParaRPr lang="ru-RU" sz="1600" dirty="0">
            <a:solidFill>
              <a:schemeClr val="tx1"/>
            </a:solidFill>
            <a:latin typeface="Arial Black" pitchFamily="34" charset="0"/>
          </a:endParaRPr>
        </a:p>
      </dgm:t>
    </dgm:pt>
    <dgm:pt modelId="{5146A16D-6EDA-45B9-9D04-125F4BB11F0F}" type="parTrans" cxnId="{D5945330-CE09-4168-A406-778586427019}">
      <dgm:prSet/>
      <dgm:spPr/>
      <dgm:t>
        <a:bodyPr/>
        <a:lstStyle/>
        <a:p>
          <a:endParaRPr lang="ru-RU"/>
        </a:p>
      </dgm:t>
    </dgm:pt>
    <dgm:pt modelId="{0F06DE4C-449F-4199-88BB-4429BD53C03F}" type="sibTrans" cxnId="{D5945330-CE09-4168-A406-778586427019}">
      <dgm:prSet/>
      <dgm:spPr/>
      <dgm:t>
        <a:bodyPr/>
        <a:lstStyle/>
        <a:p>
          <a:endParaRPr lang="ru-RU"/>
        </a:p>
      </dgm:t>
    </dgm:pt>
    <dgm:pt modelId="{CBA8E494-D743-458B-9EBD-B4350D91B859}">
      <dgm:prSet phldrT="[Текст]" custT="1"/>
      <dgm:spPr>
        <a:solidFill>
          <a:schemeClr val="accent2">
            <a:lumMod val="40000"/>
            <a:lumOff val="60000"/>
          </a:schemeClr>
        </a:solidFill>
        <a:ln w="38100">
          <a:solidFill>
            <a:schemeClr val="tx1">
              <a:lumMod val="50000"/>
              <a:lumOff val="50000"/>
            </a:schemeClr>
          </a:solidFill>
        </a:ln>
      </dgm:spPr>
      <dgm:t>
        <a:bodyPr/>
        <a:lstStyle/>
        <a:p>
          <a:r>
            <a:rPr lang="uk-UA" sz="1600" dirty="0" smtClean="0">
              <a:solidFill>
                <a:schemeClr val="tx1"/>
              </a:solidFill>
              <a:latin typeface="Arial Black" pitchFamily="34" charset="0"/>
            </a:rPr>
            <a:t>Постійно контролювати стан постраждалого</a:t>
          </a:r>
          <a:endParaRPr lang="ru-RU" sz="1600" dirty="0">
            <a:solidFill>
              <a:schemeClr val="tx1"/>
            </a:solidFill>
            <a:latin typeface="Arial Black" pitchFamily="34" charset="0"/>
          </a:endParaRPr>
        </a:p>
      </dgm:t>
    </dgm:pt>
    <dgm:pt modelId="{64461F15-24A6-48D0-BBDC-0E958CC9909D}" type="parTrans" cxnId="{4B146D83-A585-42F9-9AE5-365A25816B8D}">
      <dgm:prSet/>
      <dgm:spPr/>
      <dgm:t>
        <a:bodyPr/>
        <a:lstStyle/>
        <a:p>
          <a:endParaRPr lang="ru-RU"/>
        </a:p>
      </dgm:t>
    </dgm:pt>
    <dgm:pt modelId="{0759FEFF-3764-4971-8FDB-7FCFB2F31D4B}" type="sibTrans" cxnId="{4B146D83-A585-42F9-9AE5-365A25816B8D}">
      <dgm:prSet/>
      <dgm:spPr/>
      <dgm:t>
        <a:bodyPr/>
        <a:lstStyle/>
        <a:p>
          <a:endParaRPr lang="ru-RU"/>
        </a:p>
      </dgm:t>
    </dgm:pt>
    <dgm:pt modelId="{375BE234-232C-4BCA-B8EF-DB8257855A95}" type="pres">
      <dgm:prSet presAssocID="{DA0FFF4F-BB97-4E22-9417-A0F9646E1027}" presName="linear" presStyleCnt="0">
        <dgm:presLayoutVars>
          <dgm:dir/>
          <dgm:animLvl val="lvl"/>
          <dgm:resizeHandles val="exact"/>
        </dgm:presLayoutVars>
      </dgm:prSet>
      <dgm:spPr/>
      <dgm:t>
        <a:bodyPr/>
        <a:lstStyle/>
        <a:p>
          <a:endParaRPr lang="ru-RU"/>
        </a:p>
      </dgm:t>
    </dgm:pt>
    <dgm:pt modelId="{7FD53E83-B117-476B-8237-1531F5E748F3}" type="pres">
      <dgm:prSet presAssocID="{6241261F-5F19-4575-BA1A-CC72C3AF259F}" presName="parentLin" presStyleCnt="0"/>
      <dgm:spPr/>
    </dgm:pt>
    <dgm:pt modelId="{CE5E8623-7D69-4B01-A003-166D87F2609E}" type="pres">
      <dgm:prSet presAssocID="{6241261F-5F19-4575-BA1A-CC72C3AF259F}" presName="parentLeftMargin" presStyleLbl="node1" presStyleIdx="0" presStyleCnt="5"/>
      <dgm:spPr/>
      <dgm:t>
        <a:bodyPr/>
        <a:lstStyle/>
        <a:p>
          <a:endParaRPr lang="ru-RU"/>
        </a:p>
      </dgm:t>
    </dgm:pt>
    <dgm:pt modelId="{96565646-671E-431F-8B6D-2B163EAEEB7C}" type="pres">
      <dgm:prSet presAssocID="{6241261F-5F19-4575-BA1A-CC72C3AF259F}" presName="parentText" presStyleLbl="node1" presStyleIdx="0" presStyleCnt="5" custScaleX="142857">
        <dgm:presLayoutVars>
          <dgm:chMax val="0"/>
          <dgm:bulletEnabled val="1"/>
        </dgm:presLayoutVars>
      </dgm:prSet>
      <dgm:spPr/>
      <dgm:t>
        <a:bodyPr/>
        <a:lstStyle/>
        <a:p>
          <a:endParaRPr lang="ru-RU"/>
        </a:p>
      </dgm:t>
    </dgm:pt>
    <dgm:pt modelId="{E03ABF93-02C3-4BD5-A876-8A05A31F6E9D}" type="pres">
      <dgm:prSet presAssocID="{6241261F-5F19-4575-BA1A-CC72C3AF259F}" presName="negativeSpace" presStyleCnt="0"/>
      <dgm:spPr/>
    </dgm:pt>
    <dgm:pt modelId="{4FF48151-54DC-467E-900A-54655AB0D0FC}" type="pres">
      <dgm:prSet presAssocID="{6241261F-5F19-4575-BA1A-CC72C3AF259F}" presName="childText" presStyleLbl="conFgAcc1" presStyleIdx="0" presStyleCnt="5" custLinFactNeighborX="256" custLinFactNeighborY="-22803">
        <dgm:presLayoutVars>
          <dgm:bulletEnabled val="1"/>
        </dgm:presLayoutVars>
      </dgm:prSet>
      <dgm:spPr>
        <a:solidFill>
          <a:schemeClr val="tx1">
            <a:lumMod val="65000"/>
            <a:lumOff val="35000"/>
          </a:schemeClr>
        </a:solidFill>
        <a:ln w="25400">
          <a:solidFill>
            <a:schemeClr val="accent2">
              <a:lumMod val="40000"/>
              <a:lumOff val="60000"/>
            </a:schemeClr>
          </a:solidFill>
        </a:ln>
      </dgm:spPr>
      <dgm:t>
        <a:bodyPr/>
        <a:lstStyle/>
        <a:p>
          <a:endParaRPr lang="ru-RU"/>
        </a:p>
      </dgm:t>
    </dgm:pt>
    <dgm:pt modelId="{D8D42CD6-7CD2-415B-B197-ACB42E4AA973}" type="pres">
      <dgm:prSet presAssocID="{93AD8B7B-B848-4812-8D2E-2A98F45FA5F0}" presName="spaceBetweenRectangles" presStyleCnt="0"/>
      <dgm:spPr/>
    </dgm:pt>
    <dgm:pt modelId="{24A3AF16-252F-482D-A387-810B195FA54D}" type="pres">
      <dgm:prSet presAssocID="{F45CFDA9-8639-492D-B02F-3028E7E1A1A4}" presName="parentLin" presStyleCnt="0"/>
      <dgm:spPr/>
    </dgm:pt>
    <dgm:pt modelId="{6C340A30-A627-4992-B68E-61F067E4714D}" type="pres">
      <dgm:prSet presAssocID="{F45CFDA9-8639-492D-B02F-3028E7E1A1A4}" presName="parentLeftMargin" presStyleLbl="node1" presStyleIdx="0" presStyleCnt="5"/>
      <dgm:spPr/>
      <dgm:t>
        <a:bodyPr/>
        <a:lstStyle/>
        <a:p>
          <a:endParaRPr lang="ru-RU"/>
        </a:p>
      </dgm:t>
    </dgm:pt>
    <dgm:pt modelId="{CF2815E6-1238-43A0-92D1-B9E728767AF4}" type="pres">
      <dgm:prSet presAssocID="{F45CFDA9-8639-492D-B02F-3028E7E1A1A4}" presName="parentText" presStyleLbl="node1" presStyleIdx="1" presStyleCnt="5" custScaleX="142857">
        <dgm:presLayoutVars>
          <dgm:chMax val="0"/>
          <dgm:bulletEnabled val="1"/>
        </dgm:presLayoutVars>
      </dgm:prSet>
      <dgm:spPr/>
      <dgm:t>
        <a:bodyPr/>
        <a:lstStyle/>
        <a:p>
          <a:endParaRPr lang="ru-RU"/>
        </a:p>
      </dgm:t>
    </dgm:pt>
    <dgm:pt modelId="{84B9D7E5-9547-4C2F-8544-560581617DD3}" type="pres">
      <dgm:prSet presAssocID="{F45CFDA9-8639-492D-B02F-3028E7E1A1A4}" presName="negativeSpace" presStyleCnt="0"/>
      <dgm:spPr/>
    </dgm:pt>
    <dgm:pt modelId="{2F004CD4-57A4-497E-BDEC-3700188495A8}" type="pres">
      <dgm:prSet presAssocID="{F45CFDA9-8639-492D-B02F-3028E7E1A1A4}" presName="childText" presStyleLbl="conFgAcc1" presStyleIdx="1" presStyleCnt="5">
        <dgm:presLayoutVars>
          <dgm:bulletEnabled val="1"/>
        </dgm:presLayoutVars>
      </dgm:prSet>
      <dgm:spPr>
        <a:solidFill>
          <a:schemeClr val="tx1">
            <a:lumMod val="65000"/>
            <a:lumOff val="35000"/>
          </a:schemeClr>
        </a:solidFill>
        <a:ln w="25400">
          <a:solidFill>
            <a:schemeClr val="accent2">
              <a:lumMod val="40000"/>
              <a:lumOff val="60000"/>
            </a:schemeClr>
          </a:solidFill>
        </a:ln>
      </dgm:spPr>
      <dgm:t>
        <a:bodyPr/>
        <a:lstStyle/>
        <a:p>
          <a:endParaRPr lang="ru-RU"/>
        </a:p>
      </dgm:t>
    </dgm:pt>
    <dgm:pt modelId="{FF6B31B8-5E7C-43B8-9026-DBCABF5AEAEA}" type="pres">
      <dgm:prSet presAssocID="{5B482044-0CCA-41B1-8443-B5831A86A1E8}" presName="spaceBetweenRectangles" presStyleCnt="0"/>
      <dgm:spPr/>
    </dgm:pt>
    <dgm:pt modelId="{5DC94EC1-42C2-46D7-8EDD-33734B20D7F2}" type="pres">
      <dgm:prSet presAssocID="{E668A909-99D5-471F-95CB-6908BA88B83A}" presName="parentLin" presStyleCnt="0"/>
      <dgm:spPr/>
    </dgm:pt>
    <dgm:pt modelId="{4ACDEACE-5857-4D39-B01C-D0D8B395FFA8}" type="pres">
      <dgm:prSet presAssocID="{E668A909-99D5-471F-95CB-6908BA88B83A}" presName="parentLeftMargin" presStyleLbl="node1" presStyleIdx="1" presStyleCnt="5"/>
      <dgm:spPr/>
      <dgm:t>
        <a:bodyPr/>
        <a:lstStyle/>
        <a:p>
          <a:endParaRPr lang="ru-RU"/>
        </a:p>
      </dgm:t>
    </dgm:pt>
    <dgm:pt modelId="{F50816B5-883A-4D20-8A2F-38A205F22E1C}" type="pres">
      <dgm:prSet presAssocID="{E668A909-99D5-471F-95CB-6908BA88B83A}" presName="parentText" presStyleLbl="node1" presStyleIdx="2" presStyleCnt="5" custScaleX="142857" custScaleY="179118">
        <dgm:presLayoutVars>
          <dgm:chMax val="0"/>
          <dgm:bulletEnabled val="1"/>
        </dgm:presLayoutVars>
      </dgm:prSet>
      <dgm:spPr/>
      <dgm:t>
        <a:bodyPr/>
        <a:lstStyle/>
        <a:p>
          <a:endParaRPr lang="ru-RU"/>
        </a:p>
      </dgm:t>
    </dgm:pt>
    <dgm:pt modelId="{7E78051F-713A-400C-B5CF-1211DB141373}" type="pres">
      <dgm:prSet presAssocID="{E668A909-99D5-471F-95CB-6908BA88B83A}" presName="negativeSpace" presStyleCnt="0"/>
      <dgm:spPr/>
    </dgm:pt>
    <dgm:pt modelId="{3A0CF951-92EB-444D-918A-0BE11A1ED60F}" type="pres">
      <dgm:prSet presAssocID="{E668A909-99D5-471F-95CB-6908BA88B83A}" presName="childText" presStyleLbl="conFgAcc1" presStyleIdx="2" presStyleCnt="5">
        <dgm:presLayoutVars>
          <dgm:bulletEnabled val="1"/>
        </dgm:presLayoutVars>
      </dgm:prSet>
      <dgm:spPr>
        <a:solidFill>
          <a:schemeClr val="tx1">
            <a:lumMod val="65000"/>
            <a:lumOff val="35000"/>
          </a:schemeClr>
        </a:solidFill>
        <a:ln w="25400">
          <a:solidFill>
            <a:schemeClr val="tx1"/>
          </a:solidFill>
        </a:ln>
      </dgm:spPr>
      <dgm:t>
        <a:bodyPr/>
        <a:lstStyle/>
        <a:p>
          <a:endParaRPr lang="ru-RU"/>
        </a:p>
      </dgm:t>
    </dgm:pt>
    <dgm:pt modelId="{7D4DEE1E-E2E6-4B33-A526-5CAF8437DDD5}" type="pres">
      <dgm:prSet presAssocID="{470036EA-1EB9-49F5-9463-7AC7705C0375}" presName="spaceBetweenRectangles" presStyleCnt="0"/>
      <dgm:spPr/>
    </dgm:pt>
    <dgm:pt modelId="{E2092C54-94E9-493D-ACCA-58A523B7C8D3}" type="pres">
      <dgm:prSet presAssocID="{002B9565-DBCA-437D-A26A-70ADB8012C6E}" presName="parentLin" presStyleCnt="0"/>
      <dgm:spPr/>
    </dgm:pt>
    <dgm:pt modelId="{DD117A97-5A30-4AEB-9CF4-502FFD62635C}" type="pres">
      <dgm:prSet presAssocID="{002B9565-DBCA-437D-A26A-70ADB8012C6E}" presName="parentLeftMargin" presStyleLbl="node1" presStyleIdx="2" presStyleCnt="5"/>
      <dgm:spPr/>
      <dgm:t>
        <a:bodyPr/>
        <a:lstStyle/>
        <a:p>
          <a:endParaRPr lang="ru-RU"/>
        </a:p>
      </dgm:t>
    </dgm:pt>
    <dgm:pt modelId="{9EB99623-FC7A-4204-A397-A4209FE935CA}" type="pres">
      <dgm:prSet presAssocID="{002B9565-DBCA-437D-A26A-70ADB8012C6E}" presName="parentText" presStyleLbl="node1" presStyleIdx="3" presStyleCnt="5" custScaleX="142857">
        <dgm:presLayoutVars>
          <dgm:chMax val="0"/>
          <dgm:bulletEnabled val="1"/>
        </dgm:presLayoutVars>
      </dgm:prSet>
      <dgm:spPr/>
      <dgm:t>
        <a:bodyPr/>
        <a:lstStyle/>
        <a:p>
          <a:endParaRPr lang="ru-RU"/>
        </a:p>
      </dgm:t>
    </dgm:pt>
    <dgm:pt modelId="{A60B7015-676A-4CB8-BA07-659C37FC8A4F}" type="pres">
      <dgm:prSet presAssocID="{002B9565-DBCA-437D-A26A-70ADB8012C6E}" presName="negativeSpace" presStyleCnt="0"/>
      <dgm:spPr/>
    </dgm:pt>
    <dgm:pt modelId="{D19D2330-9432-4DB9-8904-732A2D09ED62}" type="pres">
      <dgm:prSet presAssocID="{002B9565-DBCA-437D-A26A-70ADB8012C6E}" presName="childText" presStyleLbl="conFgAcc1" presStyleIdx="3" presStyleCnt="5">
        <dgm:presLayoutVars>
          <dgm:bulletEnabled val="1"/>
        </dgm:presLayoutVars>
      </dgm:prSet>
      <dgm:spPr>
        <a:solidFill>
          <a:schemeClr val="tx1">
            <a:lumMod val="65000"/>
            <a:lumOff val="35000"/>
          </a:schemeClr>
        </a:solidFill>
        <a:ln w="25400">
          <a:solidFill>
            <a:schemeClr val="accent2">
              <a:lumMod val="40000"/>
              <a:lumOff val="60000"/>
            </a:schemeClr>
          </a:solidFill>
        </a:ln>
      </dgm:spPr>
      <dgm:t>
        <a:bodyPr/>
        <a:lstStyle/>
        <a:p>
          <a:endParaRPr lang="ru-RU"/>
        </a:p>
      </dgm:t>
    </dgm:pt>
    <dgm:pt modelId="{B1B28010-E4D1-46EA-8455-D3DA22AEFAE5}" type="pres">
      <dgm:prSet presAssocID="{0F06DE4C-449F-4199-88BB-4429BD53C03F}" presName="spaceBetweenRectangles" presStyleCnt="0"/>
      <dgm:spPr/>
    </dgm:pt>
    <dgm:pt modelId="{CF2B9CAE-0B3E-4CA2-A66C-33CB18EC0BAC}" type="pres">
      <dgm:prSet presAssocID="{CBA8E494-D743-458B-9EBD-B4350D91B859}" presName="parentLin" presStyleCnt="0"/>
      <dgm:spPr/>
    </dgm:pt>
    <dgm:pt modelId="{DAA01572-6C88-4EF4-8B81-81C15D74945D}" type="pres">
      <dgm:prSet presAssocID="{CBA8E494-D743-458B-9EBD-B4350D91B859}" presName="parentLeftMargin" presStyleLbl="node1" presStyleIdx="3" presStyleCnt="5"/>
      <dgm:spPr/>
      <dgm:t>
        <a:bodyPr/>
        <a:lstStyle/>
        <a:p>
          <a:endParaRPr lang="ru-RU"/>
        </a:p>
      </dgm:t>
    </dgm:pt>
    <dgm:pt modelId="{AC2260E2-A990-4B61-8D60-E3C0EECA5E43}" type="pres">
      <dgm:prSet presAssocID="{CBA8E494-D743-458B-9EBD-B4350D91B859}" presName="parentText" presStyleLbl="node1" presStyleIdx="4" presStyleCnt="5" custScaleX="142857">
        <dgm:presLayoutVars>
          <dgm:chMax val="0"/>
          <dgm:bulletEnabled val="1"/>
        </dgm:presLayoutVars>
      </dgm:prSet>
      <dgm:spPr/>
      <dgm:t>
        <a:bodyPr/>
        <a:lstStyle/>
        <a:p>
          <a:endParaRPr lang="ru-RU"/>
        </a:p>
      </dgm:t>
    </dgm:pt>
    <dgm:pt modelId="{7790861D-AA34-443F-86C8-D1CA7953D29F}" type="pres">
      <dgm:prSet presAssocID="{CBA8E494-D743-458B-9EBD-B4350D91B859}" presName="negativeSpace" presStyleCnt="0"/>
      <dgm:spPr/>
    </dgm:pt>
    <dgm:pt modelId="{744E38C6-A27E-4AB0-9AEA-D39BB54955B2}" type="pres">
      <dgm:prSet presAssocID="{CBA8E494-D743-458B-9EBD-B4350D91B859}" presName="childText" presStyleLbl="conFgAcc1" presStyleIdx="4" presStyleCnt="5">
        <dgm:presLayoutVars>
          <dgm:bulletEnabled val="1"/>
        </dgm:presLayoutVars>
      </dgm:prSet>
      <dgm:spPr>
        <a:solidFill>
          <a:schemeClr val="tx1">
            <a:lumMod val="65000"/>
            <a:lumOff val="35000"/>
          </a:schemeClr>
        </a:solidFill>
        <a:ln w="25400">
          <a:solidFill>
            <a:schemeClr val="accent2">
              <a:lumMod val="40000"/>
              <a:lumOff val="60000"/>
            </a:schemeClr>
          </a:solidFill>
        </a:ln>
      </dgm:spPr>
      <dgm:t>
        <a:bodyPr/>
        <a:lstStyle/>
        <a:p>
          <a:endParaRPr lang="ru-RU"/>
        </a:p>
      </dgm:t>
    </dgm:pt>
  </dgm:ptLst>
  <dgm:cxnLst>
    <dgm:cxn modelId="{4D58C506-A16B-4F4C-8E13-5CA0AA650A7E}" type="presOf" srcId="{E668A909-99D5-471F-95CB-6908BA88B83A}" destId="{4ACDEACE-5857-4D39-B01C-D0D8B395FFA8}" srcOrd="0" destOrd="0" presId="urn:microsoft.com/office/officeart/2005/8/layout/list1"/>
    <dgm:cxn modelId="{3513AFD1-AD12-4070-8579-FCC49CBB2182}" srcId="{DA0FFF4F-BB97-4E22-9417-A0F9646E1027}" destId="{E668A909-99D5-471F-95CB-6908BA88B83A}" srcOrd="2" destOrd="0" parTransId="{A254B6BC-83A4-4B2D-8D81-C71DB792DA78}" sibTransId="{470036EA-1EB9-49F5-9463-7AC7705C0375}"/>
    <dgm:cxn modelId="{5746B375-FACE-4090-8074-655A992E2E17}" type="presOf" srcId="{CBA8E494-D743-458B-9EBD-B4350D91B859}" destId="{DAA01572-6C88-4EF4-8B81-81C15D74945D}" srcOrd="0" destOrd="0" presId="urn:microsoft.com/office/officeart/2005/8/layout/list1"/>
    <dgm:cxn modelId="{D5945330-CE09-4168-A406-778586427019}" srcId="{DA0FFF4F-BB97-4E22-9417-A0F9646E1027}" destId="{002B9565-DBCA-437D-A26A-70ADB8012C6E}" srcOrd="3" destOrd="0" parTransId="{5146A16D-6EDA-45B9-9D04-125F4BB11F0F}" sibTransId="{0F06DE4C-449F-4199-88BB-4429BD53C03F}"/>
    <dgm:cxn modelId="{A8F905F3-0EE4-4EF8-8340-2F6B99B8E1A7}" type="presOf" srcId="{002B9565-DBCA-437D-A26A-70ADB8012C6E}" destId="{DD117A97-5A30-4AEB-9CF4-502FFD62635C}" srcOrd="0" destOrd="0" presId="urn:microsoft.com/office/officeart/2005/8/layout/list1"/>
    <dgm:cxn modelId="{C59F4893-0118-49C0-A06D-7D39EC484171}" srcId="{DA0FFF4F-BB97-4E22-9417-A0F9646E1027}" destId="{6241261F-5F19-4575-BA1A-CC72C3AF259F}" srcOrd="0" destOrd="0" parTransId="{8C1876F2-CC07-40BD-BC62-A0B98B86BDCD}" sibTransId="{93AD8B7B-B848-4812-8D2E-2A98F45FA5F0}"/>
    <dgm:cxn modelId="{AA11F2E9-752F-4AEB-A456-07CA40D4AA19}" type="presOf" srcId="{E668A909-99D5-471F-95CB-6908BA88B83A}" destId="{F50816B5-883A-4D20-8A2F-38A205F22E1C}" srcOrd="1" destOrd="0" presId="urn:microsoft.com/office/officeart/2005/8/layout/list1"/>
    <dgm:cxn modelId="{8134FB4A-A584-4693-869D-2CD21C1B22EB}" srcId="{DA0FFF4F-BB97-4E22-9417-A0F9646E1027}" destId="{F45CFDA9-8639-492D-B02F-3028E7E1A1A4}" srcOrd="1" destOrd="0" parTransId="{A1303D2E-2004-4861-956D-1A5BBF2714AA}" sibTransId="{5B482044-0CCA-41B1-8443-B5831A86A1E8}"/>
    <dgm:cxn modelId="{A54FF8A6-53E5-46DB-9CF7-2F1AD89B1678}" type="presOf" srcId="{002B9565-DBCA-437D-A26A-70ADB8012C6E}" destId="{9EB99623-FC7A-4204-A397-A4209FE935CA}" srcOrd="1" destOrd="0" presId="urn:microsoft.com/office/officeart/2005/8/layout/list1"/>
    <dgm:cxn modelId="{FD705424-4F9C-4F73-A81C-5B821A4F25B6}" type="presOf" srcId="{6241261F-5F19-4575-BA1A-CC72C3AF259F}" destId="{96565646-671E-431F-8B6D-2B163EAEEB7C}" srcOrd="1" destOrd="0" presId="urn:microsoft.com/office/officeart/2005/8/layout/list1"/>
    <dgm:cxn modelId="{407198C3-3239-4FDE-9D6D-434331FD5CE5}" type="presOf" srcId="{CBA8E494-D743-458B-9EBD-B4350D91B859}" destId="{AC2260E2-A990-4B61-8D60-E3C0EECA5E43}" srcOrd="1" destOrd="0" presId="urn:microsoft.com/office/officeart/2005/8/layout/list1"/>
    <dgm:cxn modelId="{3B55B903-40EB-428E-B1E5-58D29C69C347}" type="presOf" srcId="{F45CFDA9-8639-492D-B02F-3028E7E1A1A4}" destId="{CF2815E6-1238-43A0-92D1-B9E728767AF4}" srcOrd="1" destOrd="0" presId="urn:microsoft.com/office/officeart/2005/8/layout/list1"/>
    <dgm:cxn modelId="{038625AD-46B0-4A19-A313-BD9A7C0D6B50}" type="presOf" srcId="{DA0FFF4F-BB97-4E22-9417-A0F9646E1027}" destId="{375BE234-232C-4BCA-B8EF-DB8257855A95}" srcOrd="0" destOrd="0" presId="urn:microsoft.com/office/officeart/2005/8/layout/list1"/>
    <dgm:cxn modelId="{851768EF-CE75-41ED-A6F6-A68240728B53}" type="presOf" srcId="{6241261F-5F19-4575-BA1A-CC72C3AF259F}" destId="{CE5E8623-7D69-4B01-A003-166D87F2609E}" srcOrd="0" destOrd="0" presId="urn:microsoft.com/office/officeart/2005/8/layout/list1"/>
    <dgm:cxn modelId="{4B146D83-A585-42F9-9AE5-365A25816B8D}" srcId="{DA0FFF4F-BB97-4E22-9417-A0F9646E1027}" destId="{CBA8E494-D743-458B-9EBD-B4350D91B859}" srcOrd="4" destOrd="0" parTransId="{64461F15-24A6-48D0-BBDC-0E958CC9909D}" sibTransId="{0759FEFF-3764-4971-8FDB-7FCFB2F31D4B}"/>
    <dgm:cxn modelId="{225B3820-B5A6-45BA-B213-2EAE2A2F1581}" type="presOf" srcId="{F45CFDA9-8639-492D-B02F-3028E7E1A1A4}" destId="{6C340A30-A627-4992-B68E-61F067E4714D}" srcOrd="0" destOrd="0" presId="urn:microsoft.com/office/officeart/2005/8/layout/list1"/>
    <dgm:cxn modelId="{048854C0-210A-443B-A961-FE5761FF6EF7}" type="presParOf" srcId="{375BE234-232C-4BCA-B8EF-DB8257855A95}" destId="{7FD53E83-B117-476B-8237-1531F5E748F3}" srcOrd="0" destOrd="0" presId="urn:microsoft.com/office/officeart/2005/8/layout/list1"/>
    <dgm:cxn modelId="{E88502F1-1067-46C6-A279-130625AD700B}" type="presParOf" srcId="{7FD53E83-B117-476B-8237-1531F5E748F3}" destId="{CE5E8623-7D69-4B01-A003-166D87F2609E}" srcOrd="0" destOrd="0" presId="urn:microsoft.com/office/officeart/2005/8/layout/list1"/>
    <dgm:cxn modelId="{F4114FE9-BF2D-4BD8-8137-703312F1E8A2}" type="presParOf" srcId="{7FD53E83-B117-476B-8237-1531F5E748F3}" destId="{96565646-671E-431F-8B6D-2B163EAEEB7C}" srcOrd="1" destOrd="0" presId="urn:microsoft.com/office/officeart/2005/8/layout/list1"/>
    <dgm:cxn modelId="{7E2D3E0A-C75D-4988-B4BF-585D4EABE3D7}" type="presParOf" srcId="{375BE234-232C-4BCA-B8EF-DB8257855A95}" destId="{E03ABF93-02C3-4BD5-A876-8A05A31F6E9D}" srcOrd="1" destOrd="0" presId="urn:microsoft.com/office/officeart/2005/8/layout/list1"/>
    <dgm:cxn modelId="{F991870E-AB9D-430D-AC71-13905BD483C9}" type="presParOf" srcId="{375BE234-232C-4BCA-B8EF-DB8257855A95}" destId="{4FF48151-54DC-467E-900A-54655AB0D0FC}" srcOrd="2" destOrd="0" presId="urn:microsoft.com/office/officeart/2005/8/layout/list1"/>
    <dgm:cxn modelId="{9AB79914-E42E-427D-AB49-5E860523F198}" type="presParOf" srcId="{375BE234-232C-4BCA-B8EF-DB8257855A95}" destId="{D8D42CD6-7CD2-415B-B197-ACB42E4AA973}" srcOrd="3" destOrd="0" presId="urn:microsoft.com/office/officeart/2005/8/layout/list1"/>
    <dgm:cxn modelId="{F20EE73C-9C7F-4C17-8765-D0664263C4BF}" type="presParOf" srcId="{375BE234-232C-4BCA-B8EF-DB8257855A95}" destId="{24A3AF16-252F-482D-A387-810B195FA54D}" srcOrd="4" destOrd="0" presId="urn:microsoft.com/office/officeart/2005/8/layout/list1"/>
    <dgm:cxn modelId="{4ECE3352-534A-4D1C-AAFB-3C6D2215CE47}" type="presParOf" srcId="{24A3AF16-252F-482D-A387-810B195FA54D}" destId="{6C340A30-A627-4992-B68E-61F067E4714D}" srcOrd="0" destOrd="0" presId="urn:microsoft.com/office/officeart/2005/8/layout/list1"/>
    <dgm:cxn modelId="{5DE4A762-80BB-4B0E-92EA-55810557C53F}" type="presParOf" srcId="{24A3AF16-252F-482D-A387-810B195FA54D}" destId="{CF2815E6-1238-43A0-92D1-B9E728767AF4}" srcOrd="1" destOrd="0" presId="urn:microsoft.com/office/officeart/2005/8/layout/list1"/>
    <dgm:cxn modelId="{0E53E18C-1EE4-4CFE-AB3C-A4667BAD5DFA}" type="presParOf" srcId="{375BE234-232C-4BCA-B8EF-DB8257855A95}" destId="{84B9D7E5-9547-4C2F-8544-560581617DD3}" srcOrd="5" destOrd="0" presId="urn:microsoft.com/office/officeart/2005/8/layout/list1"/>
    <dgm:cxn modelId="{2B1660F6-ADFA-4306-B10D-C661316DF0B7}" type="presParOf" srcId="{375BE234-232C-4BCA-B8EF-DB8257855A95}" destId="{2F004CD4-57A4-497E-BDEC-3700188495A8}" srcOrd="6" destOrd="0" presId="urn:microsoft.com/office/officeart/2005/8/layout/list1"/>
    <dgm:cxn modelId="{6DF4ECA5-7B4B-4C92-8ED8-93E03B84E68A}" type="presParOf" srcId="{375BE234-232C-4BCA-B8EF-DB8257855A95}" destId="{FF6B31B8-5E7C-43B8-9026-DBCABF5AEAEA}" srcOrd="7" destOrd="0" presId="urn:microsoft.com/office/officeart/2005/8/layout/list1"/>
    <dgm:cxn modelId="{285C7EDF-0494-4DF4-A212-5B50C5D29D81}" type="presParOf" srcId="{375BE234-232C-4BCA-B8EF-DB8257855A95}" destId="{5DC94EC1-42C2-46D7-8EDD-33734B20D7F2}" srcOrd="8" destOrd="0" presId="urn:microsoft.com/office/officeart/2005/8/layout/list1"/>
    <dgm:cxn modelId="{0B614BB9-7C73-4033-902C-9F57969EE466}" type="presParOf" srcId="{5DC94EC1-42C2-46D7-8EDD-33734B20D7F2}" destId="{4ACDEACE-5857-4D39-B01C-D0D8B395FFA8}" srcOrd="0" destOrd="0" presId="urn:microsoft.com/office/officeart/2005/8/layout/list1"/>
    <dgm:cxn modelId="{8C762608-18EB-4A7D-A25F-600A819697F2}" type="presParOf" srcId="{5DC94EC1-42C2-46D7-8EDD-33734B20D7F2}" destId="{F50816B5-883A-4D20-8A2F-38A205F22E1C}" srcOrd="1" destOrd="0" presId="urn:microsoft.com/office/officeart/2005/8/layout/list1"/>
    <dgm:cxn modelId="{2A2CA0BD-F897-4615-A555-9D6004C6A445}" type="presParOf" srcId="{375BE234-232C-4BCA-B8EF-DB8257855A95}" destId="{7E78051F-713A-400C-B5CF-1211DB141373}" srcOrd="9" destOrd="0" presId="urn:microsoft.com/office/officeart/2005/8/layout/list1"/>
    <dgm:cxn modelId="{64F2D302-992E-4055-B62D-9881FEDBFA74}" type="presParOf" srcId="{375BE234-232C-4BCA-B8EF-DB8257855A95}" destId="{3A0CF951-92EB-444D-918A-0BE11A1ED60F}" srcOrd="10" destOrd="0" presId="urn:microsoft.com/office/officeart/2005/8/layout/list1"/>
    <dgm:cxn modelId="{B101009E-BD9A-46BE-BE29-66DBD0919CBF}" type="presParOf" srcId="{375BE234-232C-4BCA-B8EF-DB8257855A95}" destId="{7D4DEE1E-E2E6-4B33-A526-5CAF8437DDD5}" srcOrd="11" destOrd="0" presId="urn:microsoft.com/office/officeart/2005/8/layout/list1"/>
    <dgm:cxn modelId="{B5C0BB96-F084-4047-A2FB-8F38D54F53B7}" type="presParOf" srcId="{375BE234-232C-4BCA-B8EF-DB8257855A95}" destId="{E2092C54-94E9-493D-ACCA-58A523B7C8D3}" srcOrd="12" destOrd="0" presId="urn:microsoft.com/office/officeart/2005/8/layout/list1"/>
    <dgm:cxn modelId="{742BA564-DDFB-47D1-8895-1C4CF93F16A5}" type="presParOf" srcId="{E2092C54-94E9-493D-ACCA-58A523B7C8D3}" destId="{DD117A97-5A30-4AEB-9CF4-502FFD62635C}" srcOrd="0" destOrd="0" presId="urn:microsoft.com/office/officeart/2005/8/layout/list1"/>
    <dgm:cxn modelId="{0CAE1B73-CC71-4131-81C3-8985E122D5D0}" type="presParOf" srcId="{E2092C54-94E9-493D-ACCA-58A523B7C8D3}" destId="{9EB99623-FC7A-4204-A397-A4209FE935CA}" srcOrd="1" destOrd="0" presId="urn:microsoft.com/office/officeart/2005/8/layout/list1"/>
    <dgm:cxn modelId="{760F2CAD-47AC-4F15-AEC0-3170BD72E826}" type="presParOf" srcId="{375BE234-232C-4BCA-B8EF-DB8257855A95}" destId="{A60B7015-676A-4CB8-BA07-659C37FC8A4F}" srcOrd="13" destOrd="0" presId="urn:microsoft.com/office/officeart/2005/8/layout/list1"/>
    <dgm:cxn modelId="{4EFCC0A0-53AE-494B-889D-1213ECE38AE7}" type="presParOf" srcId="{375BE234-232C-4BCA-B8EF-DB8257855A95}" destId="{D19D2330-9432-4DB9-8904-732A2D09ED62}" srcOrd="14" destOrd="0" presId="urn:microsoft.com/office/officeart/2005/8/layout/list1"/>
    <dgm:cxn modelId="{00CF29AB-B688-4DD9-BDEE-82458E8DDE15}" type="presParOf" srcId="{375BE234-232C-4BCA-B8EF-DB8257855A95}" destId="{B1B28010-E4D1-46EA-8455-D3DA22AEFAE5}" srcOrd="15" destOrd="0" presId="urn:microsoft.com/office/officeart/2005/8/layout/list1"/>
    <dgm:cxn modelId="{429EAF60-2518-4FDF-AF50-5B2CE0067E91}" type="presParOf" srcId="{375BE234-232C-4BCA-B8EF-DB8257855A95}" destId="{CF2B9CAE-0B3E-4CA2-A66C-33CB18EC0BAC}" srcOrd="16" destOrd="0" presId="urn:microsoft.com/office/officeart/2005/8/layout/list1"/>
    <dgm:cxn modelId="{5B9C088F-9972-4229-8AB2-6EF77A01CEC1}" type="presParOf" srcId="{CF2B9CAE-0B3E-4CA2-A66C-33CB18EC0BAC}" destId="{DAA01572-6C88-4EF4-8B81-81C15D74945D}" srcOrd="0" destOrd="0" presId="urn:microsoft.com/office/officeart/2005/8/layout/list1"/>
    <dgm:cxn modelId="{DF4E6B84-24EC-4FCA-A731-64FBAFD2AA2F}" type="presParOf" srcId="{CF2B9CAE-0B3E-4CA2-A66C-33CB18EC0BAC}" destId="{AC2260E2-A990-4B61-8D60-E3C0EECA5E43}" srcOrd="1" destOrd="0" presId="urn:microsoft.com/office/officeart/2005/8/layout/list1"/>
    <dgm:cxn modelId="{62FEC931-DE15-42A5-ADA6-3A0BF1147870}" type="presParOf" srcId="{375BE234-232C-4BCA-B8EF-DB8257855A95}" destId="{7790861D-AA34-443F-86C8-D1CA7953D29F}" srcOrd="17" destOrd="0" presId="urn:microsoft.com/office/officeart/2005/8/layout/list1"/>
    <dgm:cxn modelId="{48B45C67-8A94-4ADC-8314-F0C0F2C55D25}" type="presParOf" srcId="{375BE234-232C-4BCA-B8EF-DB8257855A95}" destId="{744E38C6-A27E-4AB0-9AEA-D39BB54955B2}" srcOrd="18" destOrd="0" presId="urn:microsoft.com/office/officeart/2005/8/layout/list1"/>
  </dgm:cxnLst>
  <dgm:bg>
    <a:solidFill>
      <a:schemeClr val="bg1">
        <a:lumMod val="95000"/>
        <a:alpha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95F2687-4B95-4D9D-9247-17C80B026CDC}"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ru-RU"/>
        </a:p>
      </dgm:t>
    </dgm:pt>
    <dgm:pt modelId="{D9AD1F70-6AED-48EB-B36B-4035E6AEDD84}">
      <dgm:prSet phldrT="[Текст]" custT="1"/>
      <dgm:spPr>
        <a:solidFill>
          <a:schemeClr val="bg1">
            <a:lumMod val="85000"/>
          </a:schemeClr>
        </a:solidFill>
        <a:ln w="38100">
          <a:solidFill>
            <a:schemeClr val="tx1">
              <a:lumMod val="50000"/>
              <a:lumOff val="50000"/>
            </a:schemeClr>
          </a:solidFill>
        </a:ln>
      </dgm:spPr>
      <dgm:t>
        <a:bodyPr/>
        <a:lstStyle/>
        <a:p>
          <a:r>
            <a:rPr lang="uk-UA" sz="2000" dirty="0" smtClean="0">
              <a:solidFill>
                <a:srgbClr val="FF0000"/>
              </a:solidFill>
              <a:latin typeface="Arial Black" pitchFamily="34" charset="0"/>
            </a:rPr>
            <a:t>Не допустимо</a:t>
          </a:r>
          <a:endParaRPr lang="ru-RU" sz="2000" dirty="0">
            <a:solidFill>
              <a:srgbClr val="FF0000"/>
            </a:solidFill>
            <a:latin typeface="Arial Black" pitchFamily="34" charset="0"/>
          </a:endParaRPr>
        </a:p>
      </dgm:t>
    </dgm:pt>
    <dgm:pt modelId="{691C41D9-64FD-42AB-A16A-D3BC41818B14}" type="parTrans" cxnId="{615040BC-949E-4787-BC03-7C9E4479572E}">
      <dgm:prSet/>
      <dgm:spPr/>
      <dgm:t>
        <a:bodyPr/>
        <a:lstStyle/>
        <a:p>
          <a:endParaRPr lang="ru-RU"/>
        </a:p>
      </dgm:t>
    </dgm:pt>
    <dgm:pt modelId="{8E37A5E3-D2BA-497C-9A0B-DC1F286192A4}" type="sibTrans" cxnId="{615040BC-949E-4787-BC03-7C9E4479572E}">
      <dgm:prSet/>
      <dgm:spPr/>
      <dgm:t>
        <a:bodyPr/>
        <a:lstStyle/>
        <a:p>
          <a:endParaRPr lang="ru-RU"/>
        </a:p>
      </dgm:t>
    </dgm:pt>
    <dgm:pt modelId="{D8759053-46F5-4141-B054-6F17050D2E01}">
      <dgm:prSet phldrT="[Текст]" custT="1"/>
      <dgm:spPr>
        <a:solidFill>
          <a:schemeClr val="accent2">
            <a:lumMod val="40000"/>
            <a:lumOff val="60000"/>
          </a:schemeClr>
        </a:solidFill>
        <a:ln w="25400">
          <a:solidFill>
            <a:schemeClr val="tx1">
              <a:lumMod val="50000"/>
              <a:lumOff val="50000"/>
            </a:schemeClr>
          </a:solidFill>
        </a:ln>
      </dgm:spPr>
      <dgm:t>
        <a:bodyPr/>
        <a:lstStyle/>
        <a:p>
          <a:r>
            <a:rPr lang="uk-UA" sz="1400" dirty="0" smtClean="0">
              <a:latin typeface="Arial Black" pitchFamily="34" charset="0"/>
            </a:rPr>
            <a:t>Зайво рухати</a:t>
          </a:r>
          <a:endParaRPr lang="ru-RU" sz="1400" dirty="0">
            <a:latin typeface="Arial Black" pitchFamily="34" charset="0"/>
          </a:endParaRPr>
        </a:p>
      </dgm:t>
    </dgm:pt>
    <dgm:pt modelId="{F4688D25-B452-4B9E-A278-D5319B68B286}" type="parTrans" cxnId="{C025222A-1CE1-47AD-8486-E34E837E5EC9}">
      <dgm:prSet/>
      <dgm:spPr/>
      <dgm:t>
        <a:bodyPr/>
        <a:lstStyle/>
        <a:p>
          <a:endParaRPr lang="ru-RU"/>
        </a:p>
      </dgm:t>
    </dgm:pt>
    <dgm:pt modelId="{1E47E7B2-FA50-4E93-9DB0-A0D39609BD56}" type="sibTrans" cxnId="{C025222A-1CE1-47AD-8486-E34E837E5EC9}">
      <dgm:prSet/>
      <dgm:spPr/>
      <dgm:t>
        <a:bodyPr/>
        <a:lstStyle/>
        <a:p>
          <a:endParaRPr lang="ru-RU"/>
        </a:p>
      </dgm:t>
    </dgm:pt>
    <dgm:pt modelId="{7C9E8434-183C-4659-B4EA-B1E096225EA2}">
      <dgm:prSet phldrT="[Текст]" custT="1"/>
      <dgm:spPr>
        <a:solidFill>
          <a:schemeClr val="accent2">
            <a:lumMod val="40000"/>
            <a:lumOff val="60000"/>
          </a:schemeClr>
        </a:solidFill>
        <a:ln w="25400">
          <a:solidFill>
            <a:schemeClr val="tx1">
              <a:lumMod val="50000"/>
              <a:lumOff val="50000"/>
            </a:schemeClr>
          </a:solidFill>
        </a:ln>
      </dgm:spPr>
      <dgm:t>
        <a:bodyPr/>
        <a:lstStyle/>
        <a:p>
          <a:r>
            <a:rPr lang="uk-UA" sz="1400" dirty="0" smtClean="0">
              <a:latin typeface="Arial Black" pitchFamily="34" charset="0"/>
            </a:rPr>
            <a:t>Давати пити або їсти</a:t>
          </a:r>
          <a:endParaRPr lang="ru-RU" sz="1400" dirty="0">
            <a:latin typeface="Arial Black" pitchFamily="34" charset="0"/>
          </a:endParaRPr>
        </a:p>
      </dgm:t>
    </dgm:pt>
    <dgm:pt modelId="{8A0EAB94-983B-4FC1-90EB-87FBB498C710}" type="parTrans" cxnId="{A07729AC-C528-446F-9352-141958A61960}">
      <dgm:prSet/>
      <dgm:spPr/>
      <dgm:t>
        <a:bodyPr/>
        <a:lstStyle/>
        <a:p>
          <a:endParaRPr lang="ru-RU"/>
        </a:p>
      </dgm:t>
    </dgm:pt>
    <dgm:pt modelId="{571EF447-EADB-489F-BF4D-45E9C5499399}" type="sibTrans" cxnId="{A07729AC-C528-446F-9352-141958A61960}">
      <dgm:prSet/>
      <dgm:spPr/>
      <dgm:t>
        <a:bodyPr/>
        <a:lstStyle/>
        <a:p>
          <a:endParaRPr lang="ru-RU"/>
        </a:p>
      </dgm:t>
    </dgm:pt>
    <dgm:pt modelId="{41E60E81-0962-4735-ABFD-EEB4ED8DE978}">
      <dgm:prSet phldrT="[Текст]" custT="1"/>
      <dgm:spPr>
        <a:solidFill>
          <a:schemeClr val="accent2">
            <a:lumMod val="40000"/>
            <a:lumOff val="60000"/>
          </a:schemeClr>
        </a:solidFill>
        <a:ln w="25400">
          <a:solidFill>
            <a:schemeClr val="tx1">
              <a:lumMod val="50000"/>
              <a:lumOff val="50000"/>
            </a:schemeClr>
          </a:solidFill>
        </a:ln>
      </dgm:spPr>
      <dgm:t>
        <a:bodyPr/>
        <a:lstStyle/>
        <a:p>
          <a:r>
            <a:rPr lang="uk-UA" sz="1400" dirty="0" smtClean="0">
              <a:latin typeface="Arial Black" pitchFamily="34" charset="0"/>
            </a:rPr>
            <a:t>Давати будь-які ліки</a:t>
          </a:r>
          <a:endParaRPr lang="ru-RU" sz="1400" dirty="0">
            <a:latin typeface="Arial Black" pitchFamily="34" charset="0"/>
          </a:endParaRPr>
        </a:p>
      </dgm:t>
    </dgm:pt>
    <dgm:pt modelId="{B234CF3F-1684-4C30-9875-44F4311F9C70}" type="parTrans" cxnId="{4BF48F4E-93A2-43FC-BC59-E78CD1766BC2}">
      <dgm:prSet/>
      <dgm:spPr/>
      <dgm:t>
        <a:bodyPr/>
        <a:lstStyle/>
        <a:p>
          <a:endParaRPr lang="ru-RU"/>
        </a:p>
      </dgm:t>
    </dgm:pt>
    <dgm:pt modelId="{B8E5E41F-6FB8-48AE-80C7-AF21C68203D5}" type="sibTrans" cxnId="{4BF48F4E-93A2-43FC-BC59-E78CD1766BC2}">
      <dgm:prSet/>
      <dgm:spPr/>
      <dgm:t>
        <a:bodyPr/>
        <a:lstStyle/>
        <a:p>
          <a:endParaRPr lang="ru-RU"/>
        </a:p>
      </dgm:t>
    </dgm:pt>
    <dgm:pt modelId="{BBEF727D-F2A8-4C40-882E-B0421780D9DB}">
      <dgm:prSet phldrT="[Текст]" custT="1"/>
      <dgm:spPr>
        <a:solidFill>
          <a:schemeClr val="accent2">
            <a:lumMod val="40000"/>
            <a:lumOff val="60000"/>
          </a:schemeClr>
        </a:solidFill>
        <a:ln w="25400">
          <a:solidFill>
            <a:schemeClr val="tx1">
              <a:lumMod val="50000"/>
              <a:lumOff val="50000"/>
            </a:schemeClr>
          </a:solidFill>
        </a:ln>
      </dgm:spPr>
      <dgm:t>
        <a:bodyPr/>
        <a:lstStyle/>
        <a:p>
          <a:r>
            <a:rPr lang="uk-UA" sz="1400" dirty="0" smtClean="0">
              <a:latin typeface="Arial Black" pitchFamily="34" charset="0"/>
            </a:rPr>
            <a:t>Зігрівати місце ушкодження </a:t>
          </a:r>
          <a:endParaRPr lang="ru-RU" sz="1400" dirty="0">
            <a:latin typeface="Arial Black" pitchFamily="34" charset="0"/>
          </a:endParaRPr>
        </a:p>
      </dgm:t>
    </dgm:pt>
    <dgm:pt modelId="{01C141E5-ABF2-42CC-A991-8DDF8EABA137}" type="parTrans" cxnId="{F6B4C8B0-FDEE-4A6B-A021-8680FA7EC29B}">
      <dgm:prSet/>
      <dgm:spPr/>
      <dgm:t>
        <a:bodyPr/>
        <a:lstStyle/>
        <a:p>
          <a:endParaRPr lang="ru-RU"/>
        </a:p>
      </dgm:t>
    </dgm:pt>
    <dgm:pt modelId="{A5518D3D-EDB4-4CEF-BBE7-78014ED99B04}" type="sibTrans" cxnId="{F6B4C8B0-FDEE-4A6B-A021-8680FA7EC29B}">
      <dgm:prSet/>
      <dgm:spPr/>
      <dgm:t>
        <a:bodyPr/>
        <a:lstStyle/>
        <a:p>
          <a:endParaRPr lang="ru-RU"/>
        </a:p>
      </dgm:t>
    </dgm:pt>
    <dgm:pt modelId="{177652A1-6689-4424-B8DD-3B25288BD1C3}" type="pres">
      <dgm:prSet presAssocID="{395F2687-4B95-4D9D-9247-17C80B026CDC}" presName="composite" presStyleCnt="0">
        <dgm:presLayoutVars>
          <dgm:chMax val="1"/>
          <dgm:dir/>
          <dgm:resizeHandles val="exact"/>
        </dgm:presLayoutVars>
      </dgm:prSet>
      <dgm:spPr/>
      <dgm:t>
        <a:bodyPr/>
        <a:lstStyle/>
        <a:p>
          <a:endParaRPr lang="ru-RU"/>
        </a:p>
      </dgm:t>
    </dgm:pt>
    <dgm:pt modelId="{1B00EF09-8C2C-4439-80FE-324E7AC1D659}" type="pres">
      <dgm:prSet presAssocID="{395F2687-4B95-4D9D-9247-17C80B026CDC}" presName="radial" presStyleCnt="0">
        <dgm:presLayoutVars>
          <dgm:animLvl val="ctr"/>
        </dgm:presLayoutVars>
      </dgm:prSet>
      <dgm:spPr/>
    </dgm:pt>
    <dgm:pt modelId="{3988DBA2-C456-41DD-ACFC-6D08D7D4B1FF}" type="pres">
      <dgm:prSet presAssocID="{D9AD1F70-6AED-48EB-B36B-4035E6AEDD84}" presName="centerShape" presStyleLbl="vennNode1" presStyleIdx="0" presStyleCnt="5"/>
      <dgm:spPr/>
      <dgm:t>
        <a:bodyPr/>
        <a:lstStyle/>
        <a:p>
          <a:endParaRPr lang="ru-RU"/>
        </a:p>
      </dgm:t>
    </dgm:pt>
    <dgm:pt modelId="{64731196-489C-4DA2-80D0-63A89B27FC41}" type="pres">
      <dgm:prSet presAssocID="{D8759053-46F5-4141-B054-6F17050D2E01}" presName="node" presStyleLbl="vennNode1" presStyleIdx="1" presStyleCnt="5" custScaleX="194162">
        <dgm:presLayoutVars>
          <dgm:bulletEnabled val="1"/>
        </dgm:presLayoutVars>
      </dgm:prSet>
      <dgm:spPr/>
      <dgm:t>
        <a:bodyPr/>
        <a:lstStyle/>
        <a:p>
          <a:endParaRPr lang="ru-RU"/>
        </a:p>
      </dgm:t>
    </dgm:pt>
    <dgm:pt modelId="{8260B31F-6272-4C81-B95C-3170A8F3B34F}" type="pres">
      <dgm:prSet presAssocID="{7C9E8434-183C-4659-B4EA-B1E096225EA2}" presName="node" presStyleLbl="vennNode1" presStyleIdx="2" presStyleCnt="5">
        <dgm:presLayoutVars>
          <dgm:bulletEnabled val="1"/>
        </dgm:presLayoutVars>
      </dgm:prSet>
      <dgm:spPr/>
      <dgm:t>
        <a:bodyPr/>
        <a:lstStyle/>
        <a:p>
          <a:endParaRPr lang="ru-RU"/>
        </a:p>
      </dgm:t>
    </dgm:pt>
    <dgm:pt modelId="{C0933EAC-E303-4BE2-933F-DA799E3D86F0}" type="pres">
      <dgm:prSet presAssocID="{BBEF727D-F2A8-4C40-882E-B0421780D9DB}" presName="node" presStyleLbl="vennNode1" presStyleIdx="3" presStyleCnt="5" custScaleX="194162">
        <dgm:presLayoutVars>
          <dgm:bulletEnabled val="1"/>
        </dgm:presLayoutVars>
      </dgm:prSet>
      <dgm:spPr/>
      <dgm:t>
        <a:bodyPr/>
        <a:lstStyle/>
        <a:p>
          <a:endParaRPr lang="ru-RU"/>
        </a:p>
      </dgm:t>
    </dgm:pt>
    <dgm:pt modelId="{5D433C38-8E36-469F-A02E-5338109D3BB1}" type="pres">
      <dgm:prSet presAssocID="{41E60E81-0962-4735-ABFD-EEB4ED8DE978}" presName="node" presStyleLbl="vennNode1" presStyleIdx="4" presStyleCnt="5">
        <dgm:presLayoutVars>
          <dgm:bulletEnabled val="1"/>
        </dgm:presLayoutVars>
      </dgm:prSet>
      <dgm:spPr/>
      <dgm:t>
        <a:bodyPr/>
        <a:lstStyle/>
        <a:p>
          <a:endParaRPr lang="ru-RU"/>
        </a:p>
      </dgm:t>
    </dgm:pt>
  </dgm:ptLst>
  <dgm:cxnLst>
    <dgm:cxn modelId="{587D7202-14FC-4EE2-BDBC-A79CBA9E9515}" type="presOf" srcId="{7C9E8434-183C-4659-B4EA-B1E096225EA2}" destId="{8260B31F-6272-4C81-B95C-3170A8F3B34F}" srcOrd="0" destOrd="0" presId="urn:microsoft.com/office/officeart/2005/8/layout/radial3"/>
    <dgm:cxn modelId="{00DCB2D0-EFD9-40F1-B68F-EEED955B461C}" type="presOf" srcId="{D9AD1F70-6AED-48EB-B36B-4035E6AEDD84}" destId="{3988DBA2-C456-41DD-ACFC-6D08D7D4B1FF}" srcOrd="0" destOrd="0" presId="urn:microsoft.com/office/officeart/2005/8/layout/radial3"/>
    <dgm:cxn modelId="{C025222A-1CE1-47AD-8486-E34E837E5EC9}" srcId="{D9AD1F70-6AED-48EB-B36B-4035E6AEDD84}" destId="{D8759053-46F5-4141-B054-6F17050D2E01}" srcOrd="0" destOrd="0" parTransId="{F4688D25-B452-4B9E-A278-D5319B68B286}" sibTransId="{1E47E7B2-FA50-4E93-9DB0-A0D39609BD56}"/>
    <dgm:cxn modelId="{9A0C60B2-C289-46BF-B8FF-A6DCEF6B6422}" type="presOf" srcId="{D8759053-46F5-4141-B054-6F17050D2E01}" destId="{64731196-489C-4DA2-80D0-63A89B27FC41}" srcOrd="0" destOrd="0" presId="urn:microsoft.com/office/officeart/2005/8/layout/radial3"/>
    <dgm:cxn modelId="{EBE2901B-29F9-4235-826E-5EFBC4933EC6}" type="presOf" srcId="{BBEF727D-F2A8-4C40-882E-B0421780D9DB}" destId="{C0933EAC-E303-4BE2-933F-DA799E3D86F0}" srcOrd="0" destOrd="0" presId="urn:microsoft.com/office/officeart/2005/8/layout/radial3"/>
    <dgm:cxn modelId="{A07729AC-C528-446F-9352-141958A61960}" srcId="{D9AD1F70-6AED-48EB-B36B-4035E6AEDD84}" destId="{7C9E8434-183C-4659-B4EA-B1E096225EA2}" srcOrd="1" destOrd="0" parTransId="{8A0EAB94-983B-4FC1-90EB-87FBB498C710}" sibTransId="{571EF447-EADB-489F-BF4D-45E9C5499399}"/>
    <dgm:cxn modelId="{08E31F3D-4AB9-4CCA-9469-144ED264852F}" type="presOf" srcId="{395F2687-4B95-4D9D-9247-17C80B026CDC}" destId="{177652A1-6689-4424-B8DD-3B25288BD1C3}" srcOrd="0" destOrd="0" presId="urn:microsoft.com/office/officeart/2005/8/layout/radial3"/>
    <dgm:cxn modelId="{D5AECDC6-A5F8-44BA-A5E9-26042292B229}" type="presOf" srcId="{41E60E81-0962-4735-ABFD-EEB4ED8DE978}" destId="{5D433C38-8E36-469F-A02E-5338109D3BB1}" srcOrd="0" destOrd="0" presId="urn:microsoft.com/office/officeart/2005/8/layout/radial3"/>
    <dgm:cxn modelId="{F6B4C8B0-FDEE-4A6B-A021-8680FA7EC29B}" srcId="{D9AD1F70-6AED-48EB-B36B-4035E6AEDD84}" destId="{BBEF727D-F2A8-4C40-882E-B0421780D9DB}" srcOrd="2" destOrd="0" parTransId="{01C141E5-ABF2-42CC-A991-8DDF8EABA137}" sibTransId="{A5518D3D-EDB4-4CEF-BBE7-78014ED99B04}"/>
    <dgm:cxn modelId="{615040BC-949E-4787-BC03-7C9E4479572E}" srcId="{395F2687-4B95-4D9D-9247-17C80B026CDC}" destId="{D9AD1F70-6AED-48EB-B36B-4035E6AEDD84}" srcOrd="0" destOrd="0" parTransId="{691C41D9-64FD-42AB-A16A-D3BC41818B14}" sibTransId="{8E37A5E3-D2BA-497C-9A0B-DC1F286192A4}"/>
    <dgm:cxn modelId="{4BF48F4E-93A2-43FC-BC59-E78CD1766BC2}" srcId="{D9AD1F70-6AED-48EB-B36B-4035E6AEDD84}" destId="{41E60E81-0962-4735-ABFD-EEB4ED8DE978}" srcOrd="3" destOrd="0" parTransId="{B234CF3F-1684-4C30-9875-44F4311F9C70}" sibTransId="{B8E5E41F-6FB8-48AE-80C7-AF21C68203D5}"/>
    <dgm:cxn modelId="{784899D5-8890-40F7-A5B3-8A79E716862B}" type="presParOf" srcId="{177652A1-6689-4424-B8DD-3B25288BD1C3}" destId="{1B00EF09-8C2C-4439-80FE-324E7AC1D659}" srcOrd="0" destOrd="0" presId="urn:microsoft.com/office/officeart/2005/8/layout/radial3"/>
    <dgm:cxn modelId="{B3622615-11BB-4CCD-B858-F38800C3040D}" type="presParOf" srcId="{1B00EF09-8C2C-4439-80FE-324E7AC1D659}" destId="{3988DBA2-C456-41DD-ACFC-6D08D7D4B1FF}" srcOrd="0" destOrd="0" presId="urn:microsoft.com/office/officeart/2005/8/layout/radial3"/>
    <dgm:cxn modelId="{6D6670FD-4051-4654-8284-42C516DF9BA1}" type="presParOf" srcId="{1B00EF09-8C2C-4439-80FE-324E7AC1D659}" destId="{64731196-489C-4DA2-80D0-63A89B27FC41}" srcOrd="1" destOrd="0" presId="urn:microsoft.com/office/officeart/2005/8/layout/radial3"/>
    <dgm:cxn modelId="{435805DE-BF0A-44D2-8D77-4C042ED3D95E}" type="presParOf" srcId="{1B00EF09-8C2C-4439-80FE-324E7AC1D659}" destId="{8260B31F-6272-4C81-B95C-3170A8F3B34F}" srcOrd="2" destOrd="0" presId="urn:microsoft.com/office/officeart/2005/8/layout/radial3"/>
    <dgm:cxn modelId="{9116C450-7BE1-4F3D-B023-050C6CAE616D}" type="presParOf" srcId="{1B00EF09-8C2C-4439-80FE-324E7AC1D659}" destId="{C0933EAC-E303-4BE2-933F-DA799E3D86F0}" srcOrd="3" destOrd="0" presId="urn:microsoft.com/office/officeart/2005/8/layout/radial3"/>
    <dgm:cxn modelId="{59512D83-0ADA-4C2E-8EF0-4F5A48269720}" type="presParOf" srcId="{1B00EF09-8C2C-4439-80FE-324E7AC1D659}" destId="{5D433C38-8E36-469F-A02E-5338109D3BB1}" srcOrd="4" destOrd="0" presId="urn:microsoft.com/office/officeart/2005/8/layout/radial3"/>
  </dgm:cxnLst>
  <dgm:bg>
    <a:solidFill>
      <a:schemeClr val="bg1">
        <a:lumMod val="95000"/>
        <a:alpha val="0"/>
      </a:schemeClr>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4CEB039-84AB-4B16-B1F6-CFDD24C99DE5}"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ru-RU"/>
        </a:p>
      </dgm:t>
    </dgm:pt>
    <dgm:pt modelId="{175DE893-29CC-4FFE-B0ED-A376DCCD3F73}">
      <dgm:prSet phldrT="[Текст]"/>
      <dgm:spPr>
        <a:solidFill>
          <a:schemeClr val="bg1">
            <a:lumMod val="65000"/>
          </a:schemeClr>
        </a:solidFill>
        <a:ln w="57150" cmpd="sng">
          <a:solidFill>
            <a:srgbClr val="00B0F0"/>
          </a:solidFill>
        </a:ln>
      </dgm:spPr>
      <dgm:t>
        <a:bodyPr/>
        <a:lstStyle/>
        <a:p>
          <a:r>
            <a:rPr lang="uk-UA" dirty="0" smtClean="0">
              <a:solidFill>
                <a:schemeClr val="tx1"/>
              </a:solidFill>
              <a:latin typeface="Arial Black" pitchFamily="34" charset="0"/>
            </a:rPr>
            <a:t>Провести іммобілізацію кінцівки</a:t>
          </a:r>
          <a:endParaRPr lang="ru-RU" dirty="0">
            <a:solidFill>
              <a:schemeClr val="tx1"/>
            </a:solidFill>
            <a:latin typeface="Arial Black" pitchFamily="34" charset="0"/>
          </a:endParaRPr>
        </a:p>
      </dgm:t>
    </dgm:pt>
    <dgm:pt modelId="{06B0DA71-E81C-4275-A540-9F137D71C74A}" type="parTrans" cxnId="{F3187B25-F878-4E1C-9C65-A71E228598B5}">
      <dgm:prSet/>
      <dgm:spPr/>
      <dgm:t>
        <a:bodyPr/>
        <a:lstStyle/>
        <a:p>
          <a:endParaRPr lang="ru-RU"/>
        </a:p>
      </dgm:t>
    </dgm:pt>
    <dgm:pt modelId="{D714E9E8-60BF-47F4-B927-5DFF39AC2010}" type="sibTrans" cxnId="{F3187B25-F878-4E1C-9C65-A71E228598B5}">
      <dgm:prSet/>
      <dgm:spPr/>
      <dgm:t>
        <a:bodyPr/>
        <a:lstStyle/>
        <a:p>
          <a:endParaRPr lang="ru-RU"/>
        </a:p>
      </dgm:t>
    </dgm:pt>
    <dgm:pt modelId="{BFD105A7-C351-411E-83FA-968E7F18C9EA}">
      <dgm:prSet phldrT="[Текст]"/>
      <dgm:spPr>
        <a:solidFill>
          <a:schemeClr val="bg1">
            <a:lumMod val="65000"/>
          </a:schemeClr>
        </a:solidFill>
        <a:ln w="57150" cmpd="sng">
          <a:solidFill>
            <a:srgbClr val="00B0F0"/>
          </a:solidFill>
        </a:ln>
      </dgm:spPr>
      <dgm:t>
        <a:bodyPr/>
        <a:lstStyle/>
        <a:p>
          <a:r>
            <a:rPr lang="uk-UA" dirty="0" smtClean="0">
              <a:solidFill>
                <a:schemeClr val="tx1"/>
              </a:solidFill>
              <a:latin typeface="Arial Black" pitchFamily="34" charset="0"/>
            </a:rPr>
            <a:t>Накласти компрес з холодною водою</a:t>
          </a:r>
          <a:endParaRPr lang="ru-RU" dirty="0"/>
        </a:p>
      </dgm:t>
    </dgm:pt>
    <dgm:pt modelId="{547D90E3-D4E9-45E8-B9D4-A915CF251348}" type="parTrans" cxnId="{88624A7B-4D46-43E0-BD7E-EA58590D22EA}">
      <dgm:prSet/>
      <dgm:spPr/>
      <dgm:t>
        <a:bodyPr/>
        <a:lstStyle/>
        <a:p>
          <a:endParaRPr lang="ru-RU"/>
        </a:p>
      </dgm:t>
    </dgm:pt>
    <dgm:pt modelId="{BC094B7E-5DF9-4C5D-9992-E597860815FF}" type="sibTrans" cxnId="{88624A7B-4D46-43E0-BD7E-EA58590D22EA}">
      <dgm:prSet/>
      <dgm:spPr/>
      <dgm:t>
        <a:bodyPr/>
        <a:lstStyle/>
        <a:p>
          <a:endParaRPr lang="ru-RU"/>
        </a:p>
      </dgm:t>
    </dgm:pt>
    <dgm:pt modelId="{84CC6F40-EAE4-4B85-AF6A-55F81BC9B761}" type="pres">
      <dgm:prSet presAssocID="{04CEB039-84AB-4B16-B1F6-CFDD24C99DE5}" presName="diagram" presStyleCnt="0">
        <dgm:presLayoutVars>
          <dgm:dir/>
          <dgm:resizeHandles val="exact"/>
        </dgm:presLayoutVars>
      </dgm:prSet>
      <dgm:spPr/>
      <dgm:t>
        <a:bodyPr/>
        <a:lstStyle/>
        <a:p>
          <a:endParaRPr lang="ru-RU"/>
        </a:p>
      </dgm:t>
    </dgm:pt>
    <dgm:pt modelId="{6F45B338-4A6E-4F56-81D3-6B2157A13D6C}" type="pres">
      <dgm:prSet presAssocID="{175DE893-29CC-4FFE-B0ED-A376DCCD3F73}" presName="arrow" presStyleLbl="node1" presStyleIdx="0" presStyleCnt="2" custScaleX="181275" custScaleY="109203" custRadScaleRad="101273" custRadScaleInc="-232">
        <dgm:presLayoutVars>
          <dgm:bulletEnabled val="1"/>
        </dgm:presLayoutVars>
      </dgm:prSet>
      <dgm:spPr/>
      <dgm:t>
        <a:bodyPr/>
        <a:lstStyle/>
        <a:p>
          <a:endParaRPr lang="ru-RU"/>
        </a:p>
      </dgm:t>
    </dgm:pt>
    <dgm:pt modelId="{8412A74F-6EE4-45A0-8A7B-C50CDE83D4A5}" type="pres">
      <dgm:prSet presAssocID="{BFD105A7-C351-411E-83FA-968E7F18C9EA}" presName="arrow" presStyleLbl="node1" presStyleIdx="1" presStyleCnt="2" custScaleX="183778" custScaleY="109099" custRadScaleRad="100721" custRadScaleInc="3220">
        <dgm:presLayoutVars>
          <dgm:bulletEnabled val="1"/>
        </dgm:presLayoutVars>
      </dgm:prSet>
      <dgm:spPr/>
      <dgm:t>
        <a:bodyPr/>
        <a:lstStyle/>
        <a:p>
          <a:endParaRPr lang="ru-RU"/>
        </a:p>
      </dgm:t>
    </dgm:pt>
  </dgm:ptLst>
  <dgm:cxnLst>
    <dgm:cxn modelId="{F3187B25-F878-4E1C-9C65-A71E228598B5}" srcId="{04CEB039-84AB-4B16-B1F6-CFDD24C99DE5}" destId="{175DE893-29CC-4FFE-B0ED-A376DCCD3F73}" srcOrd="0" destOrd="0" parTransId="{06B0DA71-E81C-4275-A540-9F137D71C74A}" sibTransId="{D714E9E8-60BF-47F4-B927-5DFF39AC2010}"/>
    <dgm:cxn modelId="{D3F0A04D-690C-4E69-B359-57DD0B5EE239}" type="presOf" srcId="{175DE893-29CC-4FFE-B0ED-A376DCCD3F73}" destId="{6F45B338-4A6E-4F56-81D3-6B2157A13D6C}" srcOrd="0" destOrd="0" presId="urn:microsoft.com/office/officeart/2005/8/layout/arrow5"/>
    <dgm:cxn modelId="{88624A7B-4D46-43E0-BD7E-EA58590D22EA}" srcId="{04CEB039-84AB-4B16-B1F6-CFDD24C99DE5}" destId="{BFD105A7-C351-411E-83FA-968E7F18C9EA}" srcOrd="1" destOrd="0" parTransId="{547D90E3-D4E9-45E8-B9D4-A915CF251348}" sibTransId="{BC094B7E-5DF9-4C5D-9992-E597860815FF}"/>
    <dgm:cxn modelId="{5F50FF34-5EB8-43BC-AC6B-E006AD1D6F76}" type="presOf" srcId="{04CEB039-84AB-4B16-B1F6-CFDD24C99DE5}" destId="{84CC6F40-EAE4-4B85-AF6A-55F81BC9B761}" srcOrd="0" destOrd="0" presId="urn:microsoft.com/office/officeart/2005/8/layout/arrow5"/>
    <dgm:cxn modelId="{DF9ED8CD-8A9C-4901-A43E-77A2C135E62D}" type="presOf" srcId="{BFD105A7-C351-411E-83FA-968E7F18C9EA}" destId="{8412A74F-6EE4-45A0-8A7B-C50CDE83D4A5}" srcOrd="0" destOrd="0" presId="urn:microsoft.com/office/officeart/2005/8/layout/arrow5"/>
    <dgm:cxn modelId="{68343C63-1AD2-4544-B1A2-F1E979ABFB04}" type="presParOf" srcId="{84CC6F40-EAE4-4B85-AF6A-55F81BC9B761}" destId="{6F45B338-4A6E-4F56-81D3-6B2157A13D6C}" srcOrd="0" destOrd="0" presId="urn:microsoft.com/office/officeart/2005/8/layout/arrow5"/>
    <dgm:cxn modelId="{D7B85A90-5B4C-4776-B871-41A9DB2F0B8E}" type="presParOf" srcId="{84CC6F40-EAE4-4B85-AF6A-55F81BC9B761}" destId="{8412A74F-6EE4-45A0-8A7B-C50CDE83D4A5}" srcOrd="1" destOrd="0" presId="urn:microsoft.com/office/officeart/2005/8/layout/arrow5"/>
  </dgm:cxnLst>
  <dgm:bg>
    <a:solidFill>
      <a:schemeClr val="bg1">
        <a:lumMod val="95000"/>
        <a:alpha val="0"/>
      </a:schemeClr>
    </a:solidFill>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E5F6F10-C2BD-46A9-A0A5-F0F814145D38}" type="doc">
      <dgm:prSet loTypeId="urn:microsoft.com/office/officeart/2005/8/layout/cycle8" loCatId="cycle" qsTypeId="urn:microsoft.com/office/officeart/2005/8/quickstyle/simple1" qsCatId="simple" csTypeId="urn:microsoft.com/office/officeart/2005/8/colors/accent1_2" csCatId="accent1" phldr="1"/>
      <dgm:spPr/>
    </dgm:pt>
    <dgm:pt modelId="{28A9BE8B-D79D-483B-AA97-2B4B3F1189A3}">
      <dgm:prSet phldrT="[Текст]" custT="1"/>
      <dgm:spPr>
        <a:solidFill>
          <a:srgbClr val="FFFF00"/>
        </a:solidFill>
        <a:ln cmpd="sng">
          <a:solidFill>
            <a:schemeClr val="tx1">
              <a:lumMod val="50000"/>
              <a:lumOff val="50000"/>
            </a:schemeClr>
          </a:solidFill>
        </a:ln>
      </dgm:spPr>
      <dgm:t>
        <a:bodyPr/>
        <a:lstStyle/>
        <a:p>
          <a:pPr algn="r"/>
          <a:r>
            <a:rPr lang="uk-UA" sz="1600" dirty="0" smtClean="0">
              <a:solidFill>
                <a:schemeClr val="tx1"/>
              </a:solidFill>
              <a:latin typeface="Arial Black" pitchFamily="34" charset="0"/>
            </a:rPr>
            <a:t>Забезпечити притік повітря</a:t>
          </a:r>
          <a:endParaRPr lang="ru-RU" sz="1600" dirty="0"/>
        </a:p>
      </dgm:t>
    </dgm:pt>
    <dgm:pt modelId="{493ECFE2-76DE-492D-8F0A-3D23131A9F8A}" type="parTrans" cxnId="{24C8B8CC-7790-42D7-B7E5-D9045BB9D9B0}">
      <dgm:prSet/>
      <dgm:spPr/>
      <dgm:t>
        <a:bodyPr/>
        <a:lstStyle/>
        <a:p>
          <a:endParaRPr lang="ru-RU"/>
        </a:p>
      </dgm:t>
    </dgm:pt>
    <dgm:pt modelId="{E65C80F3-83AF-4BAF-A60F-8E2C24E33ADD}" type="sibTrans" cxnId="{24C8B8CC-7790-42D7-B7E5-D9045BB9D9B0}">
      <dgm:prSet/>
      <dgm:spPr/>
      <dgm:t>
        <a:bodyPr/>
        <a:lstStyle/>
        <a:p>
          <a:endParaRPr lang="ru-RU"/>
        </a:p>
      </dgm:t>
    </dgm:pt>
    <dgm:pt modelId="{19764357-32E2-42CC-A654-F45F4ED6DF7A}">
      <dgm:prSet phldrT="[Текст]" custT="1"/>
      <dgm:spPr>
        <a:solidFill>
          <a:srgbClr val="FFFF00"/>
        </a:solidFill>
        <a:ln cmpd="sng">
          <a:solidFill>
            <a:schemeClr val="tx1">
              <a:lumMod val="50000"/>
              <a:lumOff val="50000"/>
            </a:schemeClr>
          </a:solidFill>
        </a:ln>
      </dgm:spPr>
      <dgm:t>
        <a:bodyPr/>
        <a:lstStyle/>
        <a:p>
          <a:r>
            <a:rPr lang="uk-UA" sz="1600" dirty="0" smtClean="0">
              <a:solidFill>
                <a:schemeClr val="tx1"/>
              </a:solidFill>
              <a:latin typeface="Arial Black" pitchFamily="34" charset="0"/>
            </a:rPr>
            <a:t>Розстебнути комір сорочки</a:t>
          </a:r>
          <a:endParaRPr lang="ru-RU" sz="1600" dirty="0"/>
        </a:p>
      </dgm:t>
    </dgm:pt>
    <dgm:pt modelId="{4D62C8AC-0A8C-488F-B188-DA1DE0A3D08E}" type="parTrans" cxnId="{84C1447A-A80D-40B0-B057-F6F23273A9CB}">
      <dgm:prSet/>
      <dgm:spPr/>
      <dgm:t>
        <a:bodyPr/>
        <a:lstStyle/>
        <a:p>
          <a:endParaRPr lang="ru-RU"/>
        </a:p>
      </dgm:t>
    </dgm:pt>
    <dgm:pt modelId="{048A2B7C-FC96-474E-BEB9-3CF02E9CFFB6}" type="sibTrans" cxnId="{84C1447A-A80D-40B0-B057-F6F23273A9CB}">
      <dgm:prSet/>
      <dgm:spPr/>
      <dgm:t>
        <a:bodyPr/>
        <a:lstStyle/>
        <a:p>
          <a:endParaRPr lang="ru-RU"/>
        </a:p>
      </dgm:t>
    </dgm:pt>
    <dgm:pt modelId="{9B31EFFA-0001-41BD-8760-D78E76AF0CCB}">
      <dgm:prSet phldrT="[Текст]" custT="1"/>
      <dgm:spPr>
        <a:solidFill>
          <a:srgbClr val="FFFF00"/>
        </a:solidFill>
        <a:ln cmpd="sng">
          <a:solidFill>
            <a:schemeClr val="tx1">
              <a:lumMod val="50000"/>
              <a:lumOff val="50000"/>
            </a:schemeClr>
          </a:solidFill>
        </a:ln>
      </dgm:spPr>
      <dgm:t>
        <a:bodyPr/>
        <a:lstStyle/>
        <a:p>
          <a:r>
            <a:rPr lang="uk-UA" sz="1600" dirty="0" smtClean="0">
              <a:solidFill>
                <a:schemeClr val="tx1"/>
              </a:solidFill>
              <a:latin typeface="Arial Black" pitchFamily="34" charset="0"/>
            </a:rPr>
            <a:t>Посадити з трішки опущеною вперед головою </a:t>
          </a:r>
          <a:endParaRPr lang="ru-RU" sz="1600" dirty="0"/>
        </a:p>
      </dgm:t>
    </dgm:pt>
    <dgm:pt modelId="{55580ED2-7EBE-4E0E-B8A9-881DE6663102}" type="parTrans" cxnId="{7158C79E-8CF2-4CAC-9D30-056E3BB9ABBB}">
      <dgm:prSet/>
      <dgm:spPr/>
      <dgm:t>
        <a:bodyPr/>
        <a:lstStyle/>
        <a:p>
          <a:endParaRPr lang="ru-RU"/>
        </a:p>
      </dgm:t>
    </dgm:pt>
    <dgm:pt modelId="{D21132CB-B6A7-4BC2-A899-A18C67CE98C3}" type="sibTrans" cxnId="{7158C79E-8CF2-4CAC-9D30-056E3BB9ABBB}">
      <dgm:prSet/>
      <dgm:spPr/>
      <dgm:t>
        <a:bodyPr/>
        <a:lstStyle/>
        <a:p>
          <a:endParaRPr lang="ru-RU"/>
        </a:p>
      </dgm:t>
    </dgm:pt>
    <dgm:pt modelId="{26E05777-FF56-457A-B798-99227DC03DBB}">
      <dgm:prSet custT="1"/>
      <dgm:spPr>
        <a:solidFill>
          <a:srgbClr val="FFFF00"/>
        </a:solidFill>
        <a:ln cmpd="sng">
          <a:solidFill>
            <a:schemeClr val="tx1">
              <a:lumMod val="50000"/>
              <a:lumOff val="50000"/>
            </a:schemeClr>
          </a:solidFill>
        </a:ln>
      </dgm:spPr>
      <dgm:t>
        <a:bodyPr/>
        <a:lstStyle/>
        <a:p>
          <a:pPr algn="r"/>
          <a:r>
            <a:rPr lang="uk-UA" sz="1600" dirty="0" smtClean="0">
              <a:solidFill>
                <a:schemeClr val="tx1"/>
              </a:solidFill>
              <a:latin typeface="Arial Black" pitchFamily="34" charset="0"/>
            </a:rPr>
            <a:t>Накласти холодний компрес на  ніс і перенісся </a:t>
          </a:r>
          <a:endParaRPr lang="ru-RU" sz="1600" dirty="0"/>
        </a:p>
      </dgm:t>
    </dgm:pt>
    <dgm:pt modelId="{BA3F5025-C7F0-4C4F-995E-328B056D3696}" type="parTrans" cxnId="{CB7F92C6-CAAF-4858-B27A-293FE4FD9CB3}">
      <dgm:prSet/>
      <dgm:spPr/>
      <dgm:t>
        <a:bodyPr/>
        <a:lstStyle/>
        <a:p>
          <a:endParaRPr lang="ru-RU"/>
        </a:p>
      </dgm:t>
    </dgm:pt>
    <dgm:pt modelId="{7ECF1C44-0535-47CA-9709-208609D8A71D}" type="sibTrans" cxnId="{CB7F92C6-CAAF-4858-B27A-293FE4FD9CB3}">
      <dgm:prSet/>
      <dgm:spPr/>
      <dgm:t>
        <a:bodyPr/>
        <a:lstStyle/>
        <a:p>
          <a:endParaRPr lang="ru-RU"/>
        </a:p>
      </dgm:t>
    </dgm:pt>
    <dgm:pt modelId="{7AC262E3-6223-4B83-818F-A2BD78E9CF52}" type="pres">
      <dgm:prSet presAssocID="{1E5F6F10-C2BD-46A9-A0A5-F0F814145D38}" presName="compositeShape" presStyleCnt="0">
        <dgm:presLayoutVars>
          <dgm:chMax val="7"/>
          <dgm:dir/>
          <dgm:resizeHandles val="exact"/>
        </dgm:presLayoutVars>
      </dgm:prSet>
      <dgm:spPr/>
    </dgm:pt>
    <dgm:pt modelId="{337E0AA5-55DD-4E53-8F45-313CA041A83C}" type="pres">
      <dgm:prSet presAssocID="{1E5F6F10-C2BD-46A9-A0A5-F0F814145D38}" presName="wedge1" presStyleLbl="node1" presStyleIdx="0" presStyleCnt="4" custScaleY="101454"/>
      <dgm:spPr/>
      <dgm:t>
        <a:bodyPr/>
        <a:lstStyle/>
        <a:p>
          <a:endParaRPr lang="ru-RU"/>
        </a:p>
      </dgm:t>
    </dgm:pt>
    <dgm:pt modelId="{583EC132-950A-4928-9A70-08C8A1A592AD}" type="pres">
      <dgm:prSet presAssocID="{1E5F6F10-C2BD-46A9-A0A5-F0F814145D38}" presName="dummy1a" presStyleCnt="0"/>
      <dgm:spPr/>
    </dgm:pt>
    <dgm:pt modelId="{62B0BE93-C86E-46E2-A107-A2788EFA1F1C}" type="pres">
      <dgm:prSet presAssocID="{1E5F6F10-C2BD-46A9-A0A5-F0F814145D38}" presName="dummy1b" presStyleCnt="0"/>
      <dgm:spPr/>
    </dgm:pt>
    <dgm:pt modelId="{86C667B1-0F96-4047-BEB8-711ADDD09B39}" type="pres">
      <dgm:prSet presAssocID="{1E5F6F10-C2BD-46A9-A0A5-F0F814145D38}" presName="wedge1Tx" presStyleLbl="node1" presStyleIdx="0" presStyleCnt="4">
        <dgm:presLayoutVars>
          <dgm:chMax val="0"/>
          <dgm:chPref val="0"/>
          <dgm:bulletEnabled val="1"/>
        </dgm:presLayoutVars>
      </dgm:prSet>
      <dgm:spPr/>
      <dgm:t>
        <a:bodyPr/>
        <a:lstStyle/>
        <a:p>
          <a:endParaRPr lang="ru-RU"/>
        </a:p>
      </dgm:t>
    </dgm:pt>
    <dgm:pt modelId="{B5C2684D-E902-4CCC-B742-468E4979BEA4}" type="pres">
      <dgm:prSet presAssocID="{1E5F6F10-C2BD-46A9-A0A5-F0F814145D38}" presName="wedge2" presStyleLbl="node1" presStyleIdx="1" presStyleCnt="4"/>
      <dgm:spPr/>
      <dgm:t>
        <a:bodyPr/>
        <a:lstStyle/>
        <a:p>
          <a:endParaRPr lang="ru-RU"/>
        </a:p>
      </dgm:t>
    </dgm:pt>
    <dgm:pt modelId="{113E1DFD-6ACC-4C46-A67E-8462617C313F}" type="pres">
      <dgm:prSet presAssocID="{1E5F6F10-C2BD-46A9-A0A5-F0F814145D38}" presName="dummy2a" presStyleCnt="0"/>
      <dgm:spPr/>
    </dgm:pt>
    <dgm:pt modelId="{BB55C9BB-4E56-4A48-B58B-34621AC9D954}" type="pres">
      <dgm:prSet presAssocID="{1E5F6F10-C2BD-46A9-A0A5-F0F814145D38}" presName="dummy2b" presStyleCnt="0"/>
      <dgm:spPr/>
    </dgm:pt>
    <dgm:pt modelId="{2E5B9ADE-36A5-4DA2-9F9B-B58484E6C040}" type="pres">
      <dgm:prSet presAssocID="{1E5F6F10-C2BD-46A9-A0A5-F0F814145D38}" presName="wedge2Tx" presStyleLbl="node1" presStyleIdx="1" presStyleCnt="4">
        <dgm:presLayoutVars>
          <dgm:chMax val="0"/>
          <dgm:chPref val="0"/>
          <dgm:bulletEnabled val="1"/>
        </dgm:presLayoutVars>
      </dgm:prSet>
      <dgm:spPr/>
      <dgm:t>
        <a:bodyPr/>
        <a:lstStyle/>
        <a:p>
          <a:endParaRPr lang="ru-RU"/>
        </a:p>
      </dgm:t>
    </dgm:pt>
    <dgm:pt modelId="{B242E030-184C-41E4-8D39-46E605610522}" type="pres">
      <dgm:prSet presAssocID="{1E5F6F10-C2BD-46A9-A0A5-F0F814145D38}" presName="wedge3" presStyleLbl="node1" presStyleIdx="2" presStyleCnt="4" custScaleX="93317" custScaleY="102181" custLinFactNeighborX="-920" custLinFactNeighborY="-182"/>
      <dgm:spPr/>
      <dgm:t>
        <a:bodyPr/>
        <a:lstStyle/>
        <a:p>
          <a:endParaRPr lang="ru-RU"/>
        </a:p>
      </dgm:t>
    </dgm:pt>
    <dgm:pt modelId="{23577AEF-01E8-48AC-A42D-886FB83815C3}" type="pres">
      <dgm:prSet presAssocID="{1E5F6F10-C2BD-46A9-A0A5-F0F814145D38}" presName="dummy3a" presStyleCnt="0"/>
      <dgm:spPr/>
    </dgm:pt>
    <dgm:pt modelId="{23231B8E-B083-4159-B479-F7EC8736033E}" type="pres">
      <dgm:prSet presAssocID="{1E5F6F10-C2BD-46A9-A0A5-F0F814145D38}" presName="dummy3b" presStyleCnt="0"/>
      <dgm:spPr/>
    </dgm:pt>
    <dgm:pt modelId="{A63039AC-16B8-48A1-A72C-CC2D3203FC78}" type="pres">
      <dgm:prSet presAssocID="{1E5F6F10-C2BD-46A9-A0A5-F0F814145D38}" presName="wedge3Tx" presStyleLbl="node1" presStyleIdx="2" presStyleCnt="4">
        <dgm:presLayoutVars>
          <dgm:chMax val="0"/>
          <dgm:chPref val="0"/>
          <dgm:bulletEnabled val="1"/>
        </dgm:presLayoutVars>
      </dgm:prSet>
      <dgm:spPr/>
      <dgm:t>
        <a:bodyPr/>
        <a:lstStyle/>
        <a:p>
          <a:endParaRPr lang="ru-RU"/>
        </a:p>
      </dgm:t>
    </dgm:pt>
    <dgm:pt modelId="{52318BAE-D174-468E-90B0-BA041AA0513F}" type="pres">
      <dgm:prSet presAssocID="{1E5F6F10-C2BD-46A9-A0A5-F0F814145D38}" presName="wedge4" presStyleLbl="node1" presStyleIdx="3" presStyleCnt="4" custLinFactNeighborX="-281" custLinFactNeighborY="-653"/>
      <dgm:spPr/>
      <dgm:t>
        <a:bodyPr/>
        <a:lstStyle/>
        <a:p>
          <a:endParaRPr lang="ru-RU"/>
        </a:p>
      </dgm:t>
    </dgm:pt>
    <dgm:pt modelId="{C310517E-FB15-4EB1-BE3D-2155AD2FCA8F}" type="pres">
      <dgm:prSet presAssocID="{1E5F6F10-C2BD-46A9-A0A5-F0F814145D38}" presName="dummy4a" presStyleCnt="0"/>
      <dgm:spPr/>
    </dgm:pt>
    <dgm:pt modelId="{BF4EE1DE-C5B6-460D-B914-6CDB8856E627}" type="pres">
      <dgm:prSet presAssocID="{1E5F6F10-C2BD-46A9-A0A5-F0F814145D38}" presName="dummy4b" presStyleCnt="0"/>
      <dgm:spPr/>
    </dgm:pt>
    <dgm:pt modelId="{6AFA9338-ABC8-476C-B067-1E46BA9DC16F}" type="pres">
      <dgm:prSet presAssocID="{1E5F6F10-C2BD-46A9-A0A5-F0F814145D38}" presName="wedge4Tx" presStyleLbl="node1" presStyleIdx="3" presStyleCnt="4">
        <dgm:presLayoutVars>
          <dgm:chMax val="0"/>
          <dgm:chPref val="0"/>
          <dgm:bulletEnabled val="1"/>
        </dgm:presLayoutVars>
      </dgm:prSet>
      <dgm:spPr/>
      <dgm:t>
        <a:bodyPr/>
        <a:lstStyle/>
        <a:p>
          <a:endParaRPr lang="ru-RU"/>
        </a:p>
      </dgm:t>
    </dgm:pt>
    <dgm:pt modelId="{C7D57436-C010-4A17-A35A-81A3BDADB448}" type="pres">
      <dgm:prSet presAssocID="{E65C80F3-83AF-4BAF-A60F-8E2C24E33ADD}" presName="arrowWedge1" presStyleLbl="fgSibTrans2D1" presStyleIdx="0" presStyleCnt="4" custLinFactNeighborX="-793" custLinFactNeighborY="337"/>
      <dgm:spPr>
        <a:solidFill>
          <a:schemeClr val="tx1">
            <a:lumMod val="65000"/>
            <a:lumOff val="35000"/>
          </a:schemeClr>
        </a:solidFill>
        <a:ln w="57150">
          <a:solidFill>
            <a:srgbClr val="FFC000"/>
          </a:solidFill>
        </a:ln>
      </dgm:spPr>
    </dgm:pt>
    <dgm:pt modelId="{A2EC04E3-7059-4F73-85EA-609B432FB7CE}" type="pres">
      <dgm:prSet presAssocID="{048A2B7C-FC96-474E-BEB9-3CF02E9CFFB6}" presName="arrowWedge2" presStyleLbl="fgSibTrans2D1" presStyleIdx="1" presStyleCnt="4"/>
      <dgm:spPr>
        <a:solidFill>
          <a:schemeClr val="tx1">
            <a:lumMod val="65000"/>
            <a:lumOff val="35000"/>
          </a:schemeClr>
        </a:solidFill>
        <a:ln w="57150">
          <a:solidFill>
            <a:srgbClr val="FFC000"/>
          </a:solidFill>
        </a:ln>
      </dgm:spPr>
    </dgm:pt>
    <dgm:pt modelId="{DF6097B2-976C-4F78-A834-B3B0732BA7BA}" type="pres">
      <dgm:prSet presAssocID="{D21132CB-B6A7-4BC2-A899-A18C67CE98C3}" presName="arrowWedge3" presStyleLbl="fgSibTrans2D1" presStyleIdx="2" presStyleCnt="4"/>
      <dgm:spPr>
        <a:solidFill>
          <a:schemeClr val="tx1">
            <a:lumMod val="65000"/>
            <a:lumOff val="35000"/>
          </a:schemeClr>
        </a:solidFill>
        <a:ln w="57150">
          <a:solidFill>
            <a:srgbClr val="FFC000"/>
          </a:solidFill>
        </a:ln>
      </dgm:spPr>
    </dgm:pt>
    <dgm:pt modelId="{B007F3DF-9FA3-4551-AA8B-CE537E3756E4}" type="pres">
      <dgm:prSet presAssocID="{7ECF1C44-0535-47CA-9709-208609D8A71D}" presName="arrowWedge4" presStyleLbl="fgSibTrans2D1" presStyleIdx="3" presStyleCnt="4" custLinFactNeighborX="913" custLinFactNeighborY="912"/>
      <dgm:spPr>
        <a:solidFill>
          <a:schemeClr val="tx1">
            <a:lumMod val="65000"/>
            <a:lumOff val="35000"/>
          </a:schemeClr>
        </a:solidFill>
        <a:ln w="57150">
          <a:solidFill>
            <a:srgbClr val="FFC000"/>
          </a:solidFill>
        </a:ln>
      </dgm:spPr>
    </dgm:pt>
  </dgm:ptLst>
  <dgm:cxnLst>
    <dgm:cxn modelId="{84C1447A-A80D-40B0-B057-F6F23273A9CB}" srcId="{1E5F6F10-C2BD-46A9-A0A5-F0F814145D38}" destId="{19764357-32E2-42CC-A654-F45F4ED6DF7A}" srcOrd="1" destOrd="0" parTransId="{4D62C8AC-0A8C-488F-B188-DA1DE0A3D08E}" sibTransId="{048A2B7C-FC96-474E-BEB9-3CF02E9CFFB6}"/>
    <dgm:cxn modelId="{24C8B8CC-7790-42D7-B7E5-D9045BB9D9B0}" srcId="{1E5F6F10-C2BD-46A9-A0A5-F0F814145D38}" destId="{28A9BE8B-D79D-483B-AA97-2B4B3F1189A3}" srcOrd="0" destOrd="0" parTransId="{493ECFE2-76DE-492D-8F0A-3D23131A9F8A}" sibTransId="{E65C80F3-83AF-4BAF-A60F-8E2C24E33ADD}"/>
    <dgm:cxn modelId="{46389AB3-8C58-461D-944B-92023B6C83E8}" type="presOf" srcId="{1E5F6F10-C2BD-46A9-A0A5-F0F814145D38}" destId="{7AC262E3-6223-4B83-818F-A2BD78E9CF52}" srcOrd="0" destOrd="0" presId="urn:microsoft.com/office/officeart/2005/8/layout/cycle8"/>
    <dgm:cxn modelId="{62E916D0-C9C1-48FB-AF4F-EEC0ECF9C0B9}" type="presOf" srcId="{19764357-32E2-42CC-A654-F45F4ED6DF7A}" destId="{2E5B9ADE-36A5-4DA2-9F9B-B58484E6C040}" srcOrd="1" destOrd="0" presId="urn:microsoft.com/office/officeart/2005/8/layout/cycle8"/>
    <dgm:cxn modelId="{9281D8C1-862E-418F-A326-6EFEECEEE599}" type="presOf" srcId="{28A9BE8B-D79D-483B-AA97-2B4B3F1189A3}" destId="{86C667B1-0F96-4047-BEB8-711ADDD09B39}" srcOrd="1" destOrd="0" presId="urn:microsoft.com/office/officeart/2005/8/layout/cycle8"/>
    <dgm:cxn modelId="{32C1D61C-EF14-44FB-883F-F4651BFA6CC7}" type="presOf" srcId="{26E05777-FF56-457A-B798-99227DC03DBB}" destId="{52318BAE-D174-468E-90B0-BA041AA0513F}" srcOrd="0" destOrd="0" presId="urn:microsoft.com/office/officeart/2005/8/layout/cycle8"/>
    <dgm:cxn modelId="{B66497AF-9EA1-40FC-B10C-864815FCB0A4}" type="presOf" srcId="{28A9BE8B-D79D-483B-AA97-2B4B3F1189A3}" destId="{337E0AA5-55DD-4E53-8F45-313CA041A83C}" srcOrd="0" destOrd="0" presId="urn:microsoft.com/office/officeart/2005/8/layout/cycle8"/>
    <dgm:cxn modelId="{B2342E55-BDC2-42C0-8372-09DC3BA12215}" type="presOf" srcId="{9B31EFFA-0001-41BD-8760-D78E76AF0CCB}" destId="{B242E030-184C-41E4-8D39-46E605610522}" srcOrd="0" destOrd="0" presId="urn:microsoft.com/office/officeart/2005/8/layout/cycle8"/>
    <dgm:cxn modelId="{7158C79E-8CF2-4CAC-9D30-056E3BB9ABBB}" srcId="{1E5F6F10-C2BD-46A9-A0A5-F0F814145D38}" destId="{9B31EFFA-0001-41BD-8760-D78E76AF0CCB}" srcOrd="2" destOrd="0" parTransId="{55580ED2-7EBE-4E0E-B8A9-881DE6663102}" sibTransId="{D21132CB-B6A7-4BC2-A899-A18C67CE98C3}"/>
    <dgm:cxn modelId="{EA29311C-26CE-4C59-81D2-FF86E8614DAA}" type="presOf" srcId="{19764357-32E2-42CC-A654-F45F4ED6DF7A}" destId="{B5C2684D-E902-4CCC-B742-468E4979BEA4}" srcOrd="0" destOrd="0" presId="urn:microsoft.com/office/officeart/2005/8/layout/cycle8"/>
    <dgm:cxn modelId="{70ABA0B5-E7E5-46EC-9A70-ACB6F5501E22}" type="presOf" srcId="{26E05777-FF56-457A-B798-99227DC03DBB}" destId="{6AFA9338-ABC8-476C-B067-1E46BA9DC16F}" srcOrd="1" destOrd="0" presId="urn:microsoft.com/office/officeart/2005/8/layout/cycle8"/>
    <dgm:cxn modelId="{CB7F92C6-CAAF-4858-B27A-293FE4FD9CB3}" srcId="{1E5F6F10-C2BD-46A9-A0A5-F0F814145D38}" destId="{26E05777-FF56-457A-B798-99227DC03DBB}" srcOrd="3" destOrd="0" parTransId="{BA3F5025-C7F0-4C4F-995E-328B056D3696}" sibTransId="{7ECF1C44-0535-47CA-9709-208609D8A71D}"/>
    <dgm:cxn modelId="{90B1F03F-A23E-489A-AF37-8703C65E4B0B}" type="presOf" srcId="{9B31EFFA-0001-41BD-8760-D78E76AF0CCB}" destId="{A63039AC-16B8-48A1-A72C-CC2D3203FC78}" srcOrd="1" destOrd="0" presId="urn:microsoft.com/office/officeart/2005/8/layout/cycle8"/>
    <dgm:cxn modelId="{0A4CAAE9-463B-4E72-A9BA-E04D3C07DD52}" type="presParOf" srcId="{7AC262E3-6223-4B83-818F-A2BD78E9CF52}" destId="{337E0AA5-55DD-4E53-8F45-313CA041A83C}" srcOrd="0" destOrd="0" presId="urn:microsoft.com/office/officeart/2005/8/layout/cycle8"/>
    <dgm:cxn modelId="{F4CB8F36-4560-4BC8-A272-B2B49408C3D5}" type="presParOf" srcId="{7AC262E3-6223-4B83-818F-A2BD78E9CF52}" destId="{583EC132-950A-4928-9A70-08C8A1A592AD}" srcOrd="1" destOrd="0" presId="urn:microsoft.com/office/officeart/2005/8/layout/cycle8"/>
    <dgm:cxn modelId="{788ACA5A-BFD6-4F66-9F49-90676E9163C3}" type="presParOf" srcId="{7AC262E3-6223-4B83-818F-A2BD78E9CF52}" destId="{62B0BE93-C86E-46E2-A107-A2788EFA1F1C}" srcOrd="2" destOrd="0" presId="urn:microsoft.com/office/officeart/2005/8/layout/cycle8"/>
    <dgm:cxn modelId="{C5B75ECD-FBDC-4A7E-A352-C69C7C238F01}" type="presParOf" srcId="{7AC262E3-6223-4B83-818F-A2BD78E9CF52}" destId="{86C667B1-0F96-4047-BEB8-711ADDD09B39}" srcOrd="3" destOrd="0" presId="urn:microsoft.com/office/officeart/2005/8/layout/cycle8"/>
    <dgm:cxn modelId="{954B5867-E19D-4BCF-A808-412EB394024E}" type="presParOf" srcId="{7AC262E3-6223-4B83-818F-A2BD78E9CF52}" destId="{B5C2684D-E902-4CCC-B742-468E4979BEA4}" srcOrd="4" destOrd="0" presId="urn:microsoft.com/office/officeart/2005/8/layout/cycle8"/>
    <dgm:cxn modelId="{29CCF4CF-5795-4A3E-9C1E-D05E7946D737}" type="presParOf" srcId="{7AC262E3-6223-4B83-818F-A2BD78E9CF52}" destId="{113E1DFD-6ACC-4C46-A67E-8462617C313F}" srcOrd="5" destOrd="0" presId="urn:microsoft.com/office/officeart/2005/8/layout/cycle8"/>
    <dgm:cxn modelId="{5C8A56AE-EF35-4DBB-9868-AD5FAACE003E}" type="presParOf" srcId="{7AC262E3-6223-4B83-818F-A2BD78E9CF52}" destId="{BB55C9BB-4E56-4A48-B58B-34621AC9D954}" srcOrd="6" destOrd="0" presId="urn:microsoft.com/office/officeart/2005/8/layout/cycle8"/>
    <dgm:cxn modelId="{29C2E3F3-DD05-4667-908B-F44E143542DC}" type="presParOf" srcId="{7AC262E3-6223-4B83-818F-A2BD78E9CF52}" destId="{2E5B9ADE-36A5-4DA2-9F9B-B58484E6C040}" srcOrd="7" destOrd="0" presId="urn:microsoft.com/office/officeart/2005/8/layout/cycle8"/>
    <dgm:cxn modelId="{769C498C-5CAE-4E55-9898-7F219132E48F}" type="presParOf" srcId="{7AC262E3-6223-4B83-818F-A2BD78E9CF52}" destId="{B242E030-184C-41E4-8D39-46E605610522}" srcOrd="8" destOrd="0" presId="urn:microsoft.com/office/officeart/2005/8/layout/cycle8"/>
    <dgm:cxn modelId="{8AF5809F-AF4B-4BE1-83E2-B4C9B7C6223B}" type="presParOf" srcId="{7AC262E3-6223-4B83-818F-A2BD78E9CF52}" destId="{23577AEF-01E8-48AC-A42D-886FB83815C3}" srcOrd="9" destOrd="0" presId="urn:microsoft.com/office/officeart/2005/8/layout/cycle8"/>
    <dgm:cxn modelId="{6CD2439E-1090-4D46-8AD8-9B07386A9D0B}" type="presParOf" srcId="{7AC262E3-6223-4B83-818F-A2BD78E9CF52}" destId="{23231B8E-B083-4159-B479-F7EC8736033E}" srcOrd="10" destOrd="0" presId="urn:microsoft.com/office/officeart/2005/8/layout/cycle8"/>
    <dgm:cxn modelId="{A8C2E7A8-1C2A-42F4-B678-7E7595AEC39C}" type="presParOf" srcId="{7AC262E3-6223-4B83-818F-A2BD78E9CF52}" destId="{A63039AC-16B8-48A1-A72C-CC2D3203FC78}" srcOrd="11" destOrd="0" presId="urn:microsoft.com/office/officeart/2005/8/layout/cycle8"/>
    <dgm:cxn modelId="{C42F2C6D-D6E6-46E6-9F65-959E95D75AC3}" type="presParOf" srcId="{7AC262E3-6223-4B83-818F-A2BD78E9CF52}" destId="{52318BAE-D174-468E-90B0-BA041AA0513F}" srcOrd="12" destOrd="0" presId="urn:microsoft.com/office/officeart/2005/8/layout/cycle8"/>
    <dgm:cxn modelId="{41CE8663-686F-43CD-9356-5A113D31A652}" type="presParOf" srcId="{7AC262E3-6223-4B83-818F-A2BD78E9CF52}" destId="{C310517E-FB15-4EB1-BE3D-2155AD2FCA8F}" srcOrd="13" destOrd="0" presId="urn:microsoft.com/office/officeart/2005/8/layout/cycle8"/>
    <dgm:cxn modelId="{760FE08C-4B5D-4D32-A975-EFA4866F7915}" type="presParOf" srcId="{7AC262E3-6223-4B83-818F-A2BD78E9CF52}" destId="{BF4EE1DE-C5B6-460D-B914-6CDB8856E627}" srcOrd="14" destOrd="0" presId="urn:microsoft.com/office/officeart/2005/8/layout/cycle8"/>
    <dgm:cxn modelId="{6E735B32-3F86-4438-B2F0-C75BA4B87845}" type="presParOf" srcId="{7AC262E3-6223-4B83-818F-A2BD78E9CF52}" destId="{6AFA9338-ABC8-476C-B067-1E46BA9DC16F}" srcOrd="15" destOrd="0" presId="urn:microsoft.com/office/officeart/2005/8/layout/cycle8"/>
    <dgm:cxn modelId="{DC2620E4-47AA-4DB2-B1A2-F757AF50ACD5}" type="presParOf" srcId="{7AC262E3-6223-4B83-818F-A2BD78E9CF52}" destId="{C7D57436-C010-4A17-A35A-81A3BDADB448}" srcOrd="16" destOrd="0" presId="urn:microsoft.com/office/officeart/2005/8/layout/cycle8"/>
    <dgm:cxn modelId="{893B98AE-2924-42A0-9532-387E9F8C41C2}" type="presParOf" srcId="{7AC262E3-6223-4B83-818F-A2BD78E9CF52}" destId="{A2EC04E3-7059-4F73-85EA-609B432FB7CE}" srcOrd="17" destOrd="0" presId="urn:microsoft.com/office/officeart/2005/8/layout/cycle8"/>
    <dgm:cxn modelId="{025B8A9B-4690-4CAD-ABA8-02194A061D78}" type="presParOf" srcId="{7AC262E3-6223-4B83-818F-A2BD78E9CF52}" destId="{DF6097B2-976C-4F78-A834-B3B0732BA7BA}" srcOrd="18" destOrd="0" presId="urn:microsoft.com/office/officeart/2005/8/layout/cycle8"/>
    <dgm:cxn modelId="{4F38C7D9-7740-46D7-A969-48330930E368}" type="presParOf" srcId="{7AC262E3-6223-4B83-818F-A2BD78E9CF52}" destId="{B007F3DF-9FA3-4551-AA8B-CE537E3756E4}" srcOrd="19" destOrd="0" presId="urn:microsoft.com/office/officeart/2005/8/layout/cycle8"/>
  </dgm:cxnLst>
  <dgm:bg>
    <a:solidFill>
      <a:schemeClr val="bg1">
        <a:lumMod val="95000"/>
        <a:alpha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433A9-28CC-4CF8-B8C6-40ACA2D5B096}">
      <dsp:nvSpPr>
        <dsp:cNvPr id="0" name=""/>
        <dsp:cNvSpPr/>
      </dsp:nvSpPr>
      <dsp:spPr>
        <a:xfrm>
          <a:off x="40" y="2119"/>
          <a:ext cx="8423002" cy="1499457"/>
        </a:xfrm>
        <a:prstGeom prst="roundRect">
          <a:avLst>
            <a:gd name="adj" fmla="val 10000"/>
          </a:avLst>
        </a:prstGeom>
        <a:solidFill>
          <a:srgbClr val="FF0000">
            <a:alpha val="64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uk-UA" sz="4000" kern="1200" dirty="0" smtClean="0">
              <a:ln>
                <a:noFill/>
              </a:ln>
              <a:solidFill>
                <a:schemeClr val="tx1"/>
              </a:solidFill>
              <a:latin typeface="Arial Black" pitchFamily="34" charset="0"/>
            </a:rPr>
            <a:t>Кровотеча</a:t>
          </a:r>
          <a:endParaRPr lang="ru-RU" sz="4000" kern="1200" dirty="0">
            <a:ln>
              <a:noFill/>
            </a:ln>
            <a:solidFill>
              <a:schemeClr val="tx1"/>
            </a:solidFill>
            <a:latin typeface="Arial Black" pitchFamily="34" charset="0"/>
          </a:endParaRPr>
        </a:p>
      </dsp:txBody>
      <dsp:txXfrm>
        <a:off x="43958" y="46037"/>
        <a:ext cx="8335166" cy="1411621"/>
      </dsp:txXfrm>
    </dsp:sp>
    <dsp:sp modelId="{1654E723-AEF8-46D4-8A9F-58B7AC711F49}">
      <dsp:nvSpPr>
        <dsp:cNvPr id="0" name=""/>
        <dsp:cNvSpPr/>
      </dsp:nvSpPr>
      <dsp:spPr>
        <a:xfrm>
          <a:off x="0" y="1777685"/>
          <a:ext cx="2689238" cy="1505126"/>
        </a:xfrm>
        <a:prstGeom prst="roundRect">
          <a:avLst>
            <a:gd name="adj" fmla="val 10000"/>
          </a:avLst>
        </a:prstGeom>
        <a:solidFill>
          <a:srgbClr val="FF0000">
            <a:alpha val="36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uk-UA" sz="3200" kern="1200" noProof="0" dirty="0" smtClean="0">
              <a:ln>
                <a:noFill/>
              </a:ln>
              <a:solidFill>
                <a:schemeClr val="tx1"/>
              </a:solidFill>
              <a:latin typeface="Arial Black" pitchFamily="34" charset="0"/>
            </a:rPr>
            <a:t>Первинна</a:t>
          </a:r>
          <a:endParaRPr lang="uk-UA" sz="3200" kern="1200" noProof="0" dirty="0">
            <a:ln>
              <a:noFill/>
            </a:ln>
            <a:solidFill>
              <a:schemeClr val="tx1"/>
            </a:solidFill>
            <a:latin typeface="Arial Black" pitchFamily="34" charset="0"/>
          </a:endParaRPr>
        </a:p>
      </dsp:txBody>
      <dsp:txXfrm>
        <a:off x="44084" y="1821769"/>
        <a:ext cx="2601070" cy="1416958"/>
      </dsp:txXfrm>
    </dsp:sp>
    <dsp:sp modelId="{25E06729-AD79-423F-99A2-BBB78A7E73F8}">
      <dsp:nvSpPr>
        <dsp:cNvPr id="0" name=""/>
        <dsp:cNvSpPr/>
      </dsp:nvSpPr>
      <dsp:spPr>
        <a:xfrm>
          <a:off x="0" y="3572054"/>
          <a:ext cx="2689238" cy="2404609"/>
        </a:xfrm>
        <a:prstGeom prst="roundRect">
          <a:avLst>
            <a:gd name="adj" fmla="val 10000"/>
          </a:avLst>
        </a:prstGeom>
        <a:solidFill>
          <a:srgbClr val="FF0000">
            <a:alpha val="64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ln>
                <a:noFill/>
              </a:ln>
              <a:solidFill>
                <a:schemeClr val="tx1"/>
              </a:solidFill>
              <a:latin typeface="Arial" panose="020B0604020202020204" pitchFamily="34" charset="0"/>
              <a:cs typeface="Arial" panose="020B0604020202020204" pitchFamily="34" charset="0"/>
            </a:rPr>
            <a:t>Виникає зразу після отримання ушкодження</a:t>
          </a:r>
          <a:endParaRPr lang="ru-RU" sz="2000" kern="1200" dirty="0">
            <a:ln>
              <a:noFill/>
            </a:ln>
            <a:solidFill>
              <a:schemeClr val="tx1"/>
            </a:solidFill>
            <a:latin typeface="Arial" panose="020B0604020202020204" pitchFamily="34" charset="0"/>
            <a:cs typeface="Arial" panose="020B0604020202020204" pitchFamily="34" charset="0"/>
          </a:endParaRPr>
        </a:p>
      </dsp:txBody>
      <dsp:txXfrm>
        <a:off x="70429" y="3642483"/>
        <a:ext cx="2548380" cy="2263751"/>
      </dsp:txXfrm>
    </dsp:sp>
    <dsp:sp modelId="{A1ABB4CC-6E4F-4892-BAA7-F07EED1858D4}">
      <dsp:nvSpPr>
        <dsp:cNvPr id="0" name=""/>
        <dsp:cNvSpPr/>
      </dsp:nvSpPr>
      <dsp:spPr>
        <a:xfrm>
          <a:off x="2933511" y="1761372"/>
          <a:ext cx="5491424" cy="1505126"/>
        </a:xfrm>
        <a:prstGeom prst="roundRect">
          <a:avLst>
            <a:gd name="adj" fmla="val 10000"/>
          </a:avLst>
        </a:prstGeom>
        <a:solidFill>
          <a:srgbClr val="FF0000">
            <a:alpha val="36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uk-UA" sz="3200" kern="1200" dirty="0" smtClean="0">
              <a:ln>
                <a:noFill/>
              </a:ln>
              <a:solidFill>
                <a:schemeClr val="tx1"/>
              </a:solidFill>
              <a:latin typeface="Arial Black" pitchFamily="34" charset="0"/>
            </a:rPr>
            <a:t>Вторинна</a:t>
          </a:r>
          <a:endParaRPr lang="ru-RU" sz="3200" kern="1200" dirty="0">
            <a:ln>
              <a:noFill/>
            </a:ln>
            <a:solidFill>
              <a:schemeClr val="tx1"/>
            </a:solidFill>
            <a:latin typeface="Arial Black" pitchFamily="34" charset="0"/>
          </a:endParaRPr>
        </a:p>
      </dsp:txBody>
      <dsp:txXfrm>
        <a:off x="2977595" y="1805456"/>
        <a:ext cx="5403256" cy="1416958"/>
      </dsp:txXfrm>
    </dsp:sp>
    <dsp:sp modelId="{3769549D-704A-4EC2-AAF2-1D4322C1C7E8}">
      <dsp:nvSpPr>
        <dsp:cNvPr id="0" name=""/>
        <dsp:cNvSpPr/>
      </dsp:nvSpPr>
      <dsp:spPr>
        <a:xfrm>
          <a:off x="2952317" y="3572018"/>
          <a:ext cx="2689238" cy="2404645"/>
        </a:xfrm>
        <a:prstGeom prst="roundRect">
          <a:avLst>
            <a:gd name="adj" fmla="val 10000"/>
          </a:avLst>
        </a:prstGeom>
        <a:solidFill>
          <a:srgbClr val="FF0000">
            <a:alpha val="64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uk-UA" sz="2800" b="1" i="0" kern="1200" dirty="0" smtClean="0">
              <a:ln>
                <a:noFill/>
              </a:ln>
              <a:solidFill>
                <a:schemeClr val="tx1"/>
              </a:solidFill>
              <a:latin typeface="Arial Black" pitchFamily="34" charset="0"/>
            </a:rPr>
            <a:t>Рання</a:t>
          </a:r>
          <a:r>
            <a:rPr lang="uk-UA" sz="2400" b="1" i="0" kern="1200" dirty="0" smtClean="0">
              <a:ln>
                <a:noFill/>
              </a:ln>
              <a:solidFill>
                <a:schemeClr val="tx1"/>
              </a:solidFill>
              <a:latin typeface="Arial Black" pitchFamily="34" charset="0"/>
            </a:rPr>
            <a:t> - </a:t>
          </a:r>
          <a:r>
            <a:rPr lang="uk-UA" sz="2000" b="0" kern="1200" dirty="0" smtClean="0">
              <a:ln>
                <a:noFill/>
              </a:ln>
              <a:solidFill>
                <a:schemeClr val="tx1"/>
              </a:solidFill>
              <a:latin typeface="Arial" panose="020B0604020202020204" pitchFamily="34" charset="0"/>
              <a:cs typeface="Arial" panose="020B0604020202020204" pitchFamily="34" charset="0"/>
            </a:rPr>
            <a:t>виникає протягом перших двох днів</a:t>
          </a:r>
          <a:endParaRPr lang="ru-RU" sz="2000" b="0" kern="1200" dirty="0">
            <a:ln>
              <a:noFill/>
            </a:ln>
            <a:solidFill>
              <a:schemeClr val="tx1"/>
            </a:solidFill>
            <a:latin typeface="Arial" panose="020B0604020202020204" pitchFamily="34" charset="0"/>
            <a:cs typeface="Arial" panose="020B0604020202020204" pitchFamily="34" charset="0"/>
          </a:endParaRPr>
        </a:p>
      </dsp:txBody>
      <dsp:txXfrm>
        <a:off x="3022747" y="3642448"/>
        <a:ext cx="2548378" cy="2263785"/>
      </dsp:txXfrm>
    </dsp:sp>
    <dsp:sp modelId="{CD8E5B19-3559-41AE-A175-2621A0146983}">
      <dsp:nvSpPr>
        <dsp:cNvPr id="0" name=""/>
        <dsp:cNvSpPr/>
      </dsp:nvSpPr>
      <dsp:spPr>
        <a:xfrm>
          <a:off x="5735697" y="3630677"/>
          <a:ext cx="2689238" cy="2332974"/>
        </a:xfrm>
        <a:prstGeom prst="roundRect">
          <a:avLst>
            <a:gd name="adj" fmla="val 10000"/>
          </a:avLst>
        </a:prstGeom>
        <a:solidFill>
          <a:srgbClr val="FF0000">
            <a:alpha val="64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uk-UA" sz="2800" b="1" i="0" kern="1200" dirty="0" smtClean="0">
              <a:ln>
                <a:noFill/>
              </a:ln>
              <a:solidFill>
                <a:schemeClr val="tx1"/>
              </a:solidFill>
              <a:latin typeface="Arial Black" pitchFamily="34" charset="0"/>
            </a:rPr>
            <a:t>Пізня</a:t>
          </a:r>
          <a:r>
            <a:rPr lang="uk-UA" sz="2400" b="1" i="0" kern="1200" dirty="0" smtClean="0">
              <a:ln>
                <a:noFill/>
              </a:ln>
              <a:solidFill>
                <a:schemeClr val="tx1"/>
              </a:solidFill>
              <a:latin typeface="Arial Black" pitchFamily="34" charset="0"/>
            </a:rPr>
            <a:t> </a:t>
          </a:r>
          <a:r>
            <a:rPr lang="uk-UA" sz="2400" b="1" kern="1200" dirty="0" smtClean="0">
              <a:ln>
                <a:noFill/>
              </a:ln>
              <a:solidFill>
                <a:schemeClr val="tx1"/>
              </a:solidFill>
              <a:latin typeface="Arial Black" pitchFamily="34" charset="0"/>
            </a:rPr>
            <a:t>–</a:t>
          </a:r>
          <a:r>
            <a:rPr lang="uk-UA" sz="2400" kern="1200" dirty="0" smtClean="0">
              <a:ln>
                <a:noFill/>
              </a:ln>
              <a:solidFill>
                <a:schemeClr val="tx1"/>
              </a:solidFill>
              <a:latin typeface="Arial Black" pitchFamily="34" charset="0"/>
            </a:rPr>
            <a:t> </a:t>
          </a:r>
          <a:r>
            <a:rPr lang="uk-UA" sz="2000" kern="1200" dirty="0" smtClean="0">
              <a:ln>
                <a:noFill/>
              </a:ln>
              <a:solidFill>
                <a:schemeClr val="tx1"/>
              </a:solidFill>
              <a:latin typeface="Arial" panose="020B0604020202020204" pitchFamily="34" charset="0"/>
              <a:cs typeface="Arial" panose="020B0604020202020204" pitchFamily="34" charset="0"/>
            </a:rPr>
            <a:t>виникає від третього дня до кількох тижнів</a:t>
          </a:r>
          <a:endParaRPr lang="ru-RU" sz="2000" kern="1200" dirty="0">
            <a:ln>
              <a:noFill/>
            </a:ln>
            <a:solidFill>
              <a:schemeClr val="tx1"/>
            </a:solidFill>
            <a:latin typeface="Arial" panose="020B0604020202020204" pitchFamily="34" charset="0"/>
            <a:cs typeface="Arial" panose="020B0604020202020204" pitchFamily="34" charset="0"/>
          </a:endParaRPr>
        </a:p>
      </dsp:txBody>
      <dsp:txXfrm>
        <a:off x="5804027" y="3699007"/>
        <a:ext cx="2552578" cy="21963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1EA4A-9FB7-4BAB-8A9B-7C85283A97C7}">
      <dsp:nvSpPr>
        <dsp:cNvPr id="0" name=""/>
        <dsp:cNvSpPr/>
      </dsp:nvSpPr>
      <dsp:spPr>
        <a:xfrm>
          <a:off x="71997" y="0"/>
          <a:ext cx="8302177" cy="4784080"/>
        </a:xfrm>
        <a:prstGeom prst="swooshArrow">
          <a:avLst>
            <a:gd name="adj1" fmla="val 25000"/>
            <a:gd name="adj2" fmla="val 25000"/>
          </a:avLst>
        </a:prstGeom>
        <a:solidFill>
          <a:schemeClr val="tx1">
            <a:lumMod val="65000"/>
            <a:lumOff val="35000"/>
          </a:schemeClr>
        </a:solidFill>
        <a:ln w="76200" cmpd="sng">
          <a:solidFill>
            <a:schemeClr val="accent2">
              <a:lumMod val="40000"/>
              <a:lumOff val="60000"/>
            </a:schemeClr>
          </a:solidFill>
        </a:ln>
        <a:effectLst/>
      </dsp:spPr>
      <dsp:style>
        <a:lnRef idx="0">
          <a:scrgbClr r="0" g="0" b="0"/>
        </a:lnRef>
        <a:fillRef idx="1">
          <a:scrgbClr r="0" g="0" b="0"/>
        </a:fillRef>
        <a:effectRef idx="0">
          <a:scrgbClr r="0" g="0" b="0"/>
        </a:effectRef>
        <a:fontRef idx="minor"/>
      </dsp:style>
    </dsp:sp>
    <dsp:sp modelId="{7AE5A0D1-AE3C-4E02-897B-8C14959F08DB}">
      <dsp:nvSpPr>
        <dsp:cNvPr id="0" name=""/>
        <dsp:cNvSpPr/>
      </dsp:nvSpPr>
      <dsp:spPr>
        <a:xfrm>
          <a:off x="504056" y="2520281"/>
          <a:ext cx="1995719" cy="1779323"/>
        </a:xfrm>
        <a:prstGeom prst="ellipse">
          <a:avLst/>
        </a:prstGeom>
        <a:blipFill rotWithShape="0">
          <a:blip xmlns:r="http://schemas.openxmlformats.org/officeDocument/2006/relationships" r:embed="rId1"/>
          <a:stretch>
            <a:fillRect/>
          </a:stretch>
        </a:blipFill>
        <a:ln w="571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356F63AA-6320-4D7A-B182-3FE0280F9A99}">
      <dsp:nvSpPr>
        <dsp:cNvPr id="0" name=""/>
        <dsp:cNvSpPr/>
      </dsp:nvSpPr>
      <dsp:spPr>
        <a:xfrm>
          <a:off x="2376260" y="3559940"/>
          <a:ext cx="1783505" cy="1175485"/>
        </a:xfrm>
        <a:prstGeom prst="rect">
          <a:avLst/>
        </a:prstGeom>
        <a:noFill/>
        <a:ln cmpd="sng">
          <a:noFill/>
        </a:ln>
        <a:effectLst/>
      </dsp:spPr>
      <dsp:style>
        <a:lnRef idx="0">
          <a:scrgbClr r="0" g="0" b="0"/>
        </a:lnRef>
        <a:fillRef idx="0">
          <a:scrgbClr r="0" g="0" b="0"/>
        </a:fillRef>
        <a:effectRef idx="0">
          <a:scrgbClr r="0" g="0" b="0"/>
        </a:effectRef>
        <a:fontRef idx="minor"/>
      </dsp:style>
      <dsp:txBody>
        <a:bodyPr spcFirstLastPara="0" vert="horz" wrap="square" lIns="105455" tIns="0" rIns="0" bIns="0" numCol="1" spcCol="1270" anchor="t" anchorCtr="0">
          <a:noAutofit/>
        </a:bodyPr>
        <a:lstStyle/>
        <a:p>
          <a:pPr lvl="0" algn="l" defTabSz="933450">
            <a:lnSpc>
              <a:spcPct val="90000"/>
            </a:lnSpc>
            <a:spcBef>
              <a:spcPct val="0"/>
            </a:spcBef>
            <a:spcAft>
              <a:spcPct val="35000"/>
            </a:spcAft>
          </a:pPr>
          <a:r>
            <a:rPr lang="uk-UA" sz="2100" kern="1200" dirty="0" smtClean="0">
              <a:solidFill>
                <a:schemeClr val="tx1"/>
              </a:solidFill>
              <a:latin typeface="Arial Black" pitchFamily="34" charset="0"/>
            </a:rPr>
            <a:t>Капілярна</a:t>
          </a:r>
          <a:endParaRPr lang="ru-RU" sz="2100" kern="1200" dirty="0"/>
        </a:p>
      </dsp:txBody>
      <dsp:txXfrm>
        <a:off x="2376260" y="3559940"/>
        <a:ext cx="1783505" cy="1175485"/>
      </dsp:txXfrm>
    </dsp:sp>
    <dsp:sp modelId="{D1D31C98-0513-4D21-A1BB-3A95432337B7}">
      <dsp:nvSpPr>
        <dsp:cNvPr id="0" name=""/>
        <dsp:cNvSpPr/>
      </dsp:nvSpPr>
      <dsp:spPr>
        <a:xfrm>
          <a:off x="2461112" y="1368152"/>
          <a:ext cx="1866510" cy="1663521"/>
        </a:xfrm>
        <a:prstGeom prst="ellipse">
          <a:avLst/>
        </a:prstGeom>
        <a:blipFill rotWithShape="0">
          <a:blip xmlns:r="http://schemas.openxmlformats.org/officeDocument/2006/relationships" r:embed="rId2"/>
          <a:stretch>
            <a:fillRect/>
          </a:stretch>
        </a:blipFill>
        <a:ln w="3810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0ABBC123-5E55-4367-AA3D-1E695AE6B18D}">
      <dsp:nvSpPr>
        <dsp:cNvPr id="0" name=""/>
        <dsp:cNvSpPr/>
      </dsp:nvSpPr>
      <dsp:spPr>
        <a:xfrm>
          <a:off x="3744418" y="2859905"/>
          <a:ext cx="2882848" cy="1761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631" tIns="0" rIns="0" bIns="0" numCol="1" spcCol="1270" anchor="t" anchorCtr="0">
          <a:noAutofit/>
        </a:bodyPr>
        <a:lstStyle/>
        <a:p>
          <a:pPr lvl="0" algn="l" defTabSz="933450">
            <a:lnSpc>
              <a:spcPct val="90000"/>
            </a:lnSpc>
            <a:spcBef>
              <a:spcPct val="0"/>
            </a:spcBef>
            <a:spcAft>
              <a:spcPct val="35000"/>
            </a:spcAft>
          </a:pPr>
          <a:r>
            <a:rPr lang="uk-UA" sz="2100" kern="1200" noProof="0" dirty="0" smtClean="0">
              <a:solidFill>
                <a:schemeClr val="tx1"/>
              </a:solidFill>
              <a:latin typeface="Arial Black" pitchFamily="34" charset="0"/>
            </a:rPr>
            <a:t>Венозна</a:t>
          </a:r>
          <a:endParaRPr lang="ru-RU" sz="2100" kern="1200" dirty="0"/>
        </a:p>
      </dsp:txBody>
      <dsp:txXfrm>
        <a:off x="3744418" y="2859905"/>
        <a:ext cx="2882848" cy="1761685"/>
      </dsp:txXfrm>
    </dsp:sp>
    <dsp:sp modelId="{F3DDCDA6-0A6E-45A7-B504-C63BC9058FFB}">
      <dsp:nvSpPr>
        <dsp:cNvPr id="0" name=""/>
        <dsp:cNvSpPr/>
      </dsp:nvSpPr>
      <dsp:spPr>
        <a:xfrm>
          <a:off x="4586513" y="586314"/>
          <a:ext cx="2021975" cy="1789950"/>
        </a:xfrm>
        <a:prstGeom prst="ellipse">
          <a:avLst/>
        </a:prstGeom>
        <a:blipFill rotWithShape="0">
          <a:blip xmlns:r="http://schemas.openxmlformats.org/officeDocument/2006/relationships" r:embed="rId3"/>
          <a:stretch>
            <a:fillRect/>
          </a:stretch>
        </a:blipFill>
        <a:ln w="3810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E7D8E119-6AB0-484F-BD91-1EFAAF84A7B3}">
      <dsp:nvSpPr>
        <dsp:cNvPr id="0" name=""/>
        <dsp:cNvSpPr/>
      </dsp:nvSpPr>
      <dsp:spPr>
        <a:xfrm>
          <a:off x="5515732" y="2423408"/>
          <a:ext cx="3053219" cy="2360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638" tIns="0" rIns="0" bIns="0" numCol="1" spcCol="1270" anchor="t" anchorCtr="0">
          <a:noAutofit/>
        </a:bodyPr>
        <a:lstStyle/>
        <a:p>
          <a:pPr lvl="0" algn="l" defTabSz="933450">
            <a:lnSpc>
              <a:spcPct val="90000"/>
            </a:lnSpc>
            <a:spcBef>
              <a:spcPct val="0"/>
            </a:spcBef>
            <a:spcAft>
              <a:spcPct val="35000"/>
            </a:spcAft>
          </a:pPr>
          <a:r>
            <a:rPr lang="uk-UA" sz="2100" kern="1200" dirty="0" smtClean="0">
              <a:solidFill>
                <a:schemeClr val="tx1"/>
              </a:solidFill>
              <a:latin typeface="Arial Black" pitchFamily="34" charset="0"/>
            </a:rPr>
            <a:t>Артеріальна</a:t>
          </a:r>
          <a:endParaRPr lang="ru-RU" sz="2100" kern="1200" dirty="0"/>
        </a:p>
      </dsp:txBody>
      <dsp:txXfrm>
        <a:off x="5515732" y="2423408"/>
        <a:ext cx="3053219" cy="23606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81B16-D7A6-4988-ABA7-0452A6DF3701}">
      <dsp:nvSpPr>
        <dsp:cNvPr id="0" name=""/>
        <dsp:cNvSpPr/>
      </dsp:nvSpPr>
      <dsp:spPr>
        <a:xfrm>
          <a:off x="-198538" y="1234363"/>
          <a:ext cx="3585998" cy="3585998"/>
        </a:xfrm>
        <a:prstGeom prst="ellipse">
          <a:avLst/>
        </a:prstGeom>
        <a:solidFill>
          <a:schemeClr val="bg1">
            <a:lumMod val="85000"/>
          </a:schemeClr>
        </a:solidFill>
        <a:ln w="571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F1BC0F58-8906-4BFD-8032-9AECB1AF96BC}">
      <dsp:nvSpPr>
        <dsp:cNvPr id="0" name=""/>
        <dsp:cNvSpPr/>
      </dsp:nvSpPr>
      <dsp:spPr>
        <a:xfrm>
          <a:off x="313960" y="1746862"/>
          <a:ext cx="2561000" cy="2561000"/>
        </a:xfrm>
        <a:prstGeom prst="ellipse">
          <a:avLst/>
        </a:prstGeom>
        <a:solidFill>
          <a:schemeClr val="bg1">
            <a:lumMod val="75000"/>
          </a:schemeClr>
        </a:solidFill>
        <a:ln w="571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040B1E26-A85C-4725-98F5-FD507C264E09}">
      <dsp:nvSpPr>
        <dsp:cNvPr id="0" name=""/>
        <dsp:cNvSpPr/>
      </dsp:nvSpPr>
      <dsp:spPr>
        <a:xfrm>
          <a:off x="826160" y="2259062"/>
          <a:ext cx="1536600" cy="1536600"/>
        </a:xfrm>
        <a:prstGeom prst="ellipse">
          <a:avLst/>
        </a:prstGeom>
        <a:solidFill>
          <a:schemeClr val="bg1">
            <a:lumMod val="65000"/>
          </a:schemeClr>
        </a:solidFill>
        <a:ln w="571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5B766F17-1C39-4F9A-BC2B-19C0FF29FFA1}">
      <dsp:nvSpPr>
        <dsp:cNvPr id="0" name=""/>
        <dsp:cNvSpPr/>
      </dsp:nvSpPr>
      <dsp:spPr>
        <a:xfrm>
          <a:off x="1338360" y="2771262"/>
          <a:ext cx="512200" cy="512200"/>
        </a:xfrm>
        <a:prstGeom prst="ellipse">
          <a:avLst/>
        </a:prstGeom>
        <a:solidFill>
          <a:schemeClr val="bg1">
            <a:lumMod val="50000"/>
          </a:schemeClr>
        </a:solidFill>
        <a:ln w="571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sp>
    <dsp:sp modelId="{E72FD6B0-B2BF-42FC-B08C-E6BD9D2F9935}">
      <dsp:nvSpPr>
        <dsp:cNvPr id="0" name=""/>
        <dsp:cNvSpPr/>
      </dsp:nvSpPr>
      <dsp:spPr>
        <a:xfrm>
          <a:off x="3528395" y="0"/>
          <a:ext cx="2587154" cy="71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Спостерігається під час ушкодження внутрішніх органів</a:t>
          </a:r>
          <a:endParaRPr lang="ru-RU" sz="1600" kern="1200" dirty="0"/>
        </a:p>
      </dsp:txBody>
      <dsp:txXfrm>
        <a:off x="3528395" y="0"/>
        <a:ext cx="2587154" cy="714886"/>
      </dsp:txXfrm>
    </dsp:sp>
    <dsp:sp modelId="{A04238C4-A8CD-4D79-A514-A9BB8358EE10}">
      <dsp:nvSpPr>
        <dsp:cNvPr id="0" name=""/>
        <dsp:cNvSpPr/>
      </dsp:nvSpPr>
      <dsp:spPr>
        <a:xfrm>
          <a:off x="2880320" y="144165"/>
          <a:ext cx="448249" cy="0"/>
        </a:xfrm>
        <a:prstGeom prst="rightArrow">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BA6D71EF-68D6-4955-8F1D-24DD01F1B90C}">
      <dsp:nvSpPr>
        <dsp:cNvPr id="0" name=""/>
        <dsp:cNvSpPr/>
      </dsp:nvSpPr>
      <dsp:spPr>
        <a:xfrm rot="5400000">
          <a:off x="813035" y="987316"/>
          <a:ext cx="2938523" cy="1252212"/>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08FF404A-EEE5-42A8-A0AE-AA92CCF2DEA1}">
      <dsp:nvSpPr>
        <dsp:cNvPr id="0" name=""/>
        <dsp:cNvSpPr/>
      </dsp:nvSpPr>
      <dsp:spPr>
        <a:xfrm>
          <a:off x="3960436" y="792241"/>
          <a:ext cx="1792999" cy="1154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Кров витікає з усієї поверхні рани</a:t>
          </a:r>
          <a:endParaRPr lang="ru-RU" sz="1600" kern="1200" dirty="0"/>
        </a:p>
      </dsp:txBody>
      <dsp:txXfrm>
        <a:off x="3960436" y="792241"/>
        <a:ext cx="1792999" cy="1154784"/>
      </dsp:txXfrm>
    </dsp:sp>
    <dsp:sp modelId="{088A5ABA-61A4-45F4-9E82-803BD64ACA08}">
      <dsp:nvSpPr>
        <dsp:cNvPr id="0" name=""/>
        <dsp:cNvSpPr/>
      </dsp:nvSpPr>
      <dsp:spPr>
        <a:xfrm>
          <a:off x="3456383" y="1368301"/>
          <a:ext cx="448249" cy="0"/>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1DE05CDF-E6C7-499F-9844-C38FBBAF4715}">
      <dsp:nvSpPr>
        <dsp:cNvPr id="0" name=""/>
        <dsp:cNvSpPr/>
      </dsp:nvSpPr>
      <dsp:spPr>
        <a:xfrm rot="5400000">
          <a:off x="1676166" y="1633691"/>
          <a:ext cx="2081074" cy="1544967"/>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C3598410-2EC6-4695-BB51-E01303D0DCC6}">
      <dsp:nvSpPr>
        <dsp:cNvPr id="0" name=""/>
        <dsp:cNvSpPr/>
      </dsp:nvSpPr>
      <dsp:spPr>
        <a:xfrm>
          <a:off x="3881598" y="1944367"/>
          <a:ext cx="2095065" cy="129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Зупинка потребує негайного хірургічного втручання</a:t>
          </a:r>
          <a:endParaRPr lang="ru-RU" sz="1600" kern="1200" dirty="0"/>
        </a:p>
      </dsp:txBody>
      <dsp:txXfrm>
        <a:off x="3881598" y="1944367"/>
        <a:ext cx="2095065" cy="1292900"/>
      </dsp:txXfrm>
    </dsp:sp>
    <dsp:sp modelId="{3172A9FF-332D-431A-B021-74405B670C97}">
      <dsp:nvSpPr>
        <dsp:cNvPr id="0" name=""/>
        <dsp:cNvSpPr/>
      </dsp:nvSpPr>
      <dsp:spPr>
        <a:xfrm>
          <a:off x="3456383" y="2304405"/>
          <a:ext cx="448249" cy="0"/>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AC034454-9CED-4DA6-924D-2063C4BB6545}">
      <dsp:nvSpPr>
        <dsp:cNvPr id="0" name=""/>
        <dsp:cNvSpPr/>
      </dsp:nvSpPr>
      <dsp:spPr>
        <a:xfrm rot="5400000">
          <a:off x="2106725" y="2501939"/>
          <a:ext cx="1587401" cy="1192344"/>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72B452DD-FA32-4296-AF14-FA0F50DFE35B}">
      <dsp:nvSpPr>
        <dsp:cNvPr id="0" name=""/>
        <dsp:cNvSpPr/>
      </dsp:nvSpPr>
      <dsp:spPr>
        <a:xfrm>
          <a:off x="3960436" y="3384526"/>
          <a:ext cx="1792999" cy="1308029"/>
        </a:xfrm>
        <a:prstGeom prst="rect">
          <a:avLst/>
        </a:prstGeom>
        <a:noFill/>
        <a:ln cmpd="sng">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Має змішаний характер  та вкрай небезпечна</a:t>
          </a:r>
          <a:endParaRPr lang="ru-RU" sz="1600" kern="1200" dirty="0"/>
        </a:p>
      </dsp:txBody>
      <dsp:txXfrm>
        <a:off x="3960436" y="3384526"/>
        <a:ext cx="1792999" cy="1308029"/>
      </dsp:txXfrm>
    </dsp:sp>
    <dsp:sp modelId="{6B268713-970D-40E7-9E88-8EA4DCB7B9A0}">
      <dsp:nvSpPr>
        <dsp:cNvPr id="0" name=""/>
        <dsp:cNvSpPr/>
      </dsp:nvSpPr>
      <dsp:spPr>
        <a:xfrm>
          <a:off x="3024338" y="3525869"/>
          <a:ext cx="448249" cy="0"/>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A48D2A02-55EC-443C-90B9-DCF865A1B109}">
      <dsp:nvSpPr>
        <dsp:cNvPr id="0" name=""/>
        <dsp:cNvSpPr/>
      </dsp:nvSpPr>
      <dsp:spPr>
        <a:xfrm rot="5400000">
          <a:off x="2071798" y="3634607"/>
          <a:ext cx="1091099" cy="833146"/>
        </a:xfrm>
        <a:prstGeom prst="line">
          <a:avLst/>
        </a:prstGeom>
        <a:solidFill>
          <a:schemeClr val="accent1">
            <a:hueOff val="0"/>
            <a:satOff val="0"/>
            <a:lumOff val="0"/>
            <a:alphaOff val="0"/>
          </a:schemeClr>
        </a:solidFill>
        <a:ln w="38100" cap="rnd" cmpd="sng" algn="ctr">
          <a:solidFill>
            <a:scrgbClr r="0" g="0" b="0"/>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B5EA9-A645-402C-A4CD-19FBE9614B70}">
      <dsp:nvSpPr>
        <dsp:cNvPr id="0" name=""/>
        <dsp:cNvSpPr/>
      </dsp:nvSpPr>
      <dsp:spPr>
        <a:xfrm>
          <a:off x="0" y="418471"/>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50F7FA69-A75C-413C-B4D7-787AA0663D7F}">
      <dsp:nvSpPr>
        <dsp:cNvPr id="0" name=""/>
        <dsp:cNvSpPr/>
      </dsp:nvSpPr>
      <dsp:spPr>
        <a:xfrm>
          <a:off x="370383" y="0"/>
          <a:ext cx="7820259" cy="480337"/>
        </a:xfrm>
        <a:prstGeom prst="roundRect">
          <a:avLst/>
        </a:prstGeom>
        <a:solidFill>
          <a:srgbClr val="006CFF">
            <a:alpha val="60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Виникнення синця</a:t>
          </a:r>
          <a:endParaRPr lang="ru-RU" sz="2000" kern="1200" dirty="0">
            <a:latin typeface="Arial" panose="020B0604020202020204" pitchFamily="34" charset="0"/>
            <a:cs typeface="Arial" panose="020B0604020202020204" pitchFamily="34" charset="0"/>
          </a:endParaRPr>
        </a:p>
      </dsp:txBody>
      <dsp:txXfrm>
        <a:off x="393831" y="23448"/>
        <a:ext cx="7773363" cy="433441"/>
      </dsp:txXfrm>
    </dsp:sp>
    <dsp:sp modelId="{BB5EEBCA-5A9B-48FC-B52B-E63F0CBD0045}">
      <dsp:nvSpPr>
        <dsp:cNvPr id="0" name=""/>
        <dsp:cNvSpPr/>
      </dsp:nvSpPr>
      <dsp:spPr>
        <a:xfrm>
          <a:off x="0" y="1153981"/>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468D3F29-D2C7-4EDE-A669-48CC3F607DAB}">
      <dsp:nvSpPr>
        <dsp:cNvPr id="0" name=""/>
        <dsp:cNvSpPr/>
      </dsp:nvSpPr>
      <dsp:spPr>
        <a:xfrm>
          <a:off x="370383" y="752796"/>
          <a:ext cx="7820259" cy="573383"/>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М’які тканини чутливі до болю, набряклі, тверді на дотик</a:t>
          </a:r>
          <a:endParaRPr lang="ru-RU" sz="2000" kern="1200" dirty="0">
            <a:latin typeface="Arial" panose="020B0604020202020204" pitchFamily="34" charset="0"/>
            <a:cs typeface="Arial" panose="020B0604020202020204" pitchFamily="34" charset="0"/>
          </a:endParaRPr>
        </a:p>
      </dsp:txBody>
      <dsp:txXfrm>
        <a:off x="398373" y="780786"/>
        <a:ext cx="7764279" cy="517403"/>
      </dsp:txXfrm>
    </dsp:sp>
    <dsp:sp modelId="{5F0A8925-CA52-408F-99B8-CD088D4FE095}">
      <dsp:nvSpPr>
        <dsp:cNvPr id="0" name=""/>
        <dsp:cNvSpPr/>
      </dsp:nvSpPr>
      <dsp:spPr>
        <a:xfrm>
          <a:off x="0" y="1758636"/>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2AEE2E2F-9CEF-49A0-91E4-5196555D2B3A}">
      <dsp:nvSpPr>
        <dsp:cNvPr id="0" name=""/>
        <dsp:cNvSpPr/>
      </dsp:nvSpPr>
      <dsp:spPr>
        <a:xfrm>
          <a:off x="370383" y="1488304"/>
          <a:ext cx="7820259" cy="383760"/>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Прискорений слабкий пульс</a:t>
          </a:r>
          <a:endParaRPr lang="ru-RU" sz="2000" kern="1200" dirty="0">
            <a:latin typeface="Arial" panose="020B0604020202020204" pitchFamily="34" charset="0"/>
            <a:cs typeface="Arial" panose="020B0604020202020204" pitchFamily="34" charset="0"/>
          </a:endParaRPr>
        </a:p>
      </dsp:txBody>
      <dsp:txXfrm>
        <a:off x="389117" y="1507038"/>
        <a:ext cx="7782791" cy="346292"/>
      </dsp:txXfrm>
    </dsp:sp>
    <dsp:sp modelId="{A3001FB8-8EB9-4F9B-A48F-E34874284882}">
      <dsp:nvSpPr>
        <dsp:cNvPr id="0" name=""/>
        <dsp:cNvSpPr/>
      </dsp:nvSpPr>
      <dsp:spPr>
        <a:xfrm>
          <a:off x="0" y="2348316"/>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65D3C469-FD9C-4D16-BF19-AACD3B3EB56C}">
      <dsp:nvSpPr>
        <dsp:cNvPr id="0" name=""/>
        <dsp:cNvSpPr/>
      </dsp:nvSpPr>
      <dsp:spPr>
        <a:xfrm>
          <a:off x="365683" y="2177401"/>
          <a:ext cx="7820259" cy="383760"/>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Прискорене дихання</a:t>
          </a:r>
          <a:endParaRPr lang="ru-RU" sz="2000" kern="1200" dirty="0">
            <a:solidFill>
              <a:schemeClr val="tx1"/>
            </a:solidFill>
            <a:latin typeface="Arial" panose="020B0604020202020204" pitchFamily="34" charset="0"/>
            <a:cs typeface="Arial" panose="020B0604020202020204" pitchFamily="34" charset="0"/>
          </a:endParaRPr>
        </a:p>
      </dsp:txBody>
      <dsp:txXfrm>
        <a:off x="384417" y="2196135"/>
        <a:ext cx="7782791" cy="346292"/>
      </dsp:txXfrm>
    </dsp:sp>
    <dsp:sp modelId="{FA928DBC-CE12-44FB-8FCF-718320E3C803}">
      <dsp:nvSpPr>
        <dsp:cNvPr id="0" name=""/>
        <dsp:cNvSpPr/>
      </dsp:nvSpPr>
      <dsp:spPr>
        <a:xfrm>
          <a:off x="0" y="2937996"/>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9D16143A-8CBB-4AE5-81C0-4C30509DB99A}">
      <dsp:nvSpPr>
        <dsp:cNvPr id="0" name=""/>
        <dsp:cNvSpPr/>
      </dsp:nvSpPr>
      <dsp:spPr>
        <a:xfrm>
          <a:off x="365683" y="2784274"/>
          <a:ext cx="7820259" cy="383760"/>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Бліда, прохолодна шкіра</a:t>
          </a:r>
          <a:endParaRPr lang="ru-RU" sz="2000" kern="1200" dirty="0">
            <a:solidFill>
              <a:schemeClr val="tx1"/>
            </a:solidFill>
            <a:latin typeface="Arial" panose="020B0604020202020204" pitchFamily="34" charset="0"/>
            <a:cs typeface="Arial" panose="020B0604020202020204" pitchFamily="34" charset="0"/>
          </a:endParaRPr>
        </a:p>
      </dsp:txBody>
      <dsp:txXfrm>
        <a:off x="384417" y="2803008"/>
        <a:ext cx="7782791" cy="346292"/>
      </dsp:txXfrm>
    </dsp:sp>
    <dsp:sp modelId="{8D394F72-3969-405E-A8C2-11F7CC279407}">
      <dsp:nvSpPr>
        <dsp:cNvPr id="0" name=""/>
        <dsp:cNvSpPr/>
      </dsp:nvSpPr>
      <dsp:spPr>
        <a:xfrm>
          <a:off x="0" y="3527676"/>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AA425FFB-1060-499B-8054-398B6A89CE80}">
      <dsp:nvSpPr>
        <dsp:cNvPr id="0" name=""/>
        <dsp:cNvSpPr/>
      </dsp:nvSpPr>
      <dsp:spPr>
        <a:xfrm>
          <a:off x="400796" y="3319287"/>
          <a:ext cx="7820259" cy="383760"/>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Нудота, блювання</a:t>
          </a:r>
          <a:endParaRPr lang="ru-RU" sz="2000" kern="1200" dirty="0">
            <a:solidFill>
              <a:schemeClr val="tx1"/>
            </a:solidFill>
            <a:latin typeface="Arial" panose="020B0604020202020204" pitchFamily="34" charset="0"/>
            <a:cs typeface="Arial" panose="020B0604020202020204" pitchFamily="34" charset="0"/>
          </a:endParaRPr>
        </a:p>
      </dsp:txBody>
      <dsp:txXfrm>
        <a:off x="419530" y="3338021"/>
        <a:ext cx="7782791" cy="346292"/>
      </dsp:txXfrm>
    </dsp:sp>
    <dsp:sp modelId="{ED87E26E-B7B8-42A2-95CF-E5DAD86C892D}">
      <dsp:nvSpPr>
        <dsp:cNvPr id="0" name=""/>
        <dsp:cNvSpPr/>
      </dsp:nvSpPr>
      <dsp:spPr>
        <a:xfrm>
          <a:off x="0" y="4117356"/>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4207B96C-21BF-416F-9A8E-1E34297A508A}">
      <dsp:nvSpPr>
        <dsp:cNvPr id="0" name=""/>
        <dsp:cNvSpPr/>
      </dsp:nvSpPr>
      <dsp:spPr>
        <a:xfrm>
          <a:off x="365683" y="3894012"/>
          <a:ext cx="7820259" cy="383760"/>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Спрага</a:t>
          </a:r>
          <a:endParaRPr lang="ru-RU" sz="2000" kern="1200" dirty="0">
            <a:solidFill>
              <a:schemeClr val="tx1"/>
            </a:solidFill>
            <a:latin typeface="Arial" panose="020B0604020202020204" pitchFamily="34" charset="0"/>
            <a:cs typeface="Arial" panose="020B0604020202020204" pitchFamily="34" charset="0"/>
          </a:endParaRPr>
        </a:p>
      </dsp:txBody>
      <dsp:txXfrm>
        <a:off x="384417" y="3912746"/>
        <a:ext cx="7782791" cy="346292"/>
      </dsp:txXfrm>
    </dsp:sp>
    <dsp:sp modelId="{A8B38544-D293-43C2-86CE-60EF5BDD2E50}">
      <dsp:nvSpPr>
        <dsp:cNvPr id="0" name=""/>
        <dsp:cNvSpPr/>
      </dsp:nvSpPr>
      <dsp:spPr>
        <a:xfrm>
          <a:off x="0" y="4899795"/>
          <a:ext cx="8229600" cy="327600"/>
        </a:xfrm>
        <a:prstGeom prst="rect">
          <a:avLst/>
        </a:prstGeom>
        <a:solidFill>
          <a:schemeClr val="bg1">
            <a:lumMod val="95000"/>
            <a:alpha val="9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386131E1-5D47-4023-8460-90986C203B75}">
      <dsp:nvSpPr>
        <dsp:cNvPr id="0" name=""/>
        <dsp:cNvSpPr/>
      </dsp:nvSpPr>
      <dsp:spPr>
        <a:xfrm>
          <a:off x="409340" y="4497212"/>
          <a:ext cx="7820259" cy="576518"/>
        </a:xfrm>
        <a:prstGeom prst="roundRect">
          <a:avLst/>
        </a:prstGeom>
        <a:solidFill>
          <a:srgbClr val="006CFF">
            <a:alpha val="64000"/>
          </a:srgbClr>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panose="020B0604020202020204" pitchFamily="34" charset="0"/>
              <a:cs typeface="Arial" panose="020B0604020202020204" pitchFamily="34" charset="0"/>
            </a:rPr>
            <a:t>Кровотеча з природних отворів організму (рот, ніс, пряма кишка, кров у сечі)</a:t>
          </a:r>
          <a:endParaRPr lang="ru-RU" sz="2000" kern="1200" dirty="0">
            <a:solidFill>
              <a:schemeClr val="tx1"/>
            </a:solidFill>
            <a:latin typeface="Arial" panose="020B0604020202020204" pitchFamily="34" charset="0"/>
            <a:cs typeface="Arial" panose="020B0604020202020204" pitchFamily="34" charset="0"/>
          </a:endParaRPr>
        </a:p>
      </dsp:txBody>
      <dsp:txXfrm>
        <a:off x="437483" y="4525355"/>
        <a:ext cx="7763973" cy="5202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7AD7F-AF7D-4B3A-8EB9-1CEDA1EB3652}">
      <dsp:nvSpPr>
        <dsp:cNvPr id="0" name=""/>
        <dsp:cNvSpPr/>
      </dsp:nvSpPr>
      <dsp:spPr>
        <a:xfrm>
          <a:off x="2301918" y="3026"/>
          <a:ext cx="3625762" cy="894587"/>
        </a:xfrm>
        <a:prstGeom prst="roundRect">
          <a:avLst/>
        </a:prstGeom>
        <a:solidFill>
          <a:schemeClr val="accent4">
            <a:hueOff val="0"/>
            <a:satOff val="0"/>
            <a:lumOff val="0"/>
            <a:alpha val="5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Піднімання кінцівки</a:t>
          </a:r>
          <a:endParaRPr lang="ru-RU" sz="2000" kern="1200" dirty="0">
            <a:solidFill>
              <a:schemeClr val="tx1"/>
            </a:solidFill>
            <a:latin typeface="Arial Black" pitchFamily="34" charset="0"/>
          </a:endParaRPr>
        </a:p>
      </dsp:txBody>
      <dsp:txXfrm>
        <a:off x="2345588" y="46696"/>
        <a:ext cx="3538422" cy="807247"/>
      </dsp:txXfrm>
    </dsp:sp>
    <dsp:sp modelId="{A35CD399-4467-4FCE-A935-7DE3A6366AB7}">
      <dsp:nvSpPr>
        <dsp:cNvPr id="0" name=""/>
        <dsp:cNvSpPr/>
      </dsp:nvSpPr>
      <dsp:spPr>
        <a:xfrm>
          <a:off x="1870745" y="689499"/>
          <a:ext cx="4211928" cy="4211928"/>
        </a:xfrm>
        <a:custGeom>
          <a:avLst/>
          <a:gdLst/>
          <a:ahLst/>
          <a:cxnLst/>
          <a:rect l="0" t="0" r="0" b="0"/>
          <a:pathLst>
            <a:path>
              <a:moveTo>
                <a:pt x="3021643" y="209489"/>
              </a:moveTo>
              <a:arcTo wR="2105964" hR="2105964" stAng="17746365" swAng="507269"/>
            </a:path>
          </a:pathLst>
        </a:custGeom>
        <a:noFill/>
        <a:ln w="12700" cap="rnd"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0377081-A915-409F-9491-D15C4A2FD459}">
      <dsp:nvSpPr>
        <dsp:cNvPr id="0" name=""/>
        <dsp:cNvSpPr/>
      </dsp:nvSpPr>
      <dsp:spPr>
        <a:xfrm>
          <a:off x="4125737" y="1056008"/>
          <a:ext cx="3625762" cy="894587"/>
        </a:xfrm>
        <a:prstGeom prst="roundRect">
          <a:avLst/>
        </a:prstGeom>
        <a:solidFill>
          <a:schemeClr val="accent4">
            <a:hueOff val="2079139"/>
            <a:satOff val="-9594"/>
            <a:lumOff val="353"/>
            <a:alpha val="5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Максимальне згинання кінцівок</a:t>
          </a:r>
          <a:endParaRPr lang="ru-RU" sz="2000" kern="1200" dirty="0">
            <a:solidFill>
              <a:schemeClr val="tx1"/>
            </a:solidFill>
            <a:latin typeface="Arial Black" pitchFamily="34" charset="0"/>
          </a:endParaRPr>
        </a:p>
      </dsp:txBody>
      <dsp:txXfrm>
        <a:off x="4169407" y="1099678"/>
        <a:ext cx="3538422" cy="807247"/>
      </dsp:txXfrm>
    </dsp:sp>
    <dsp:sp modelId="{C915F2BC-E476-4943-952B-399DF95878DB}">
      <dsp:nvSpPr>
        <dsp:cNvPr id="0" name=""/>
        <dsp:cNvSpPr/>
      </dsp:nvSpPr>
      <dsp:spPr>
        <a:xfrm>
          <a:off x="2008835" y="450319"/>
          <a:ext cx="4211928" cy="4211928"/>
        </a:xfrm>
        <a:custGeom>
          <a:avLst/>
          <a:gdLst/>
          <a:ahLst/>
          <a:cxnLst/>
          <a:rect l="0" t="0" r="0" b="0"/>
          <a:pathLst>
            <a:path>
              <a:moveTo>
                <a:pt x="4126399" y="1511887"/>
              </a:moveTo>
              <a:arcTo wR="2105964" hR="2105964" stAng="20616892" swAng="1966215"/>
            </a:path>
          </a:pathLst>
        </a:custGeom>
        <a:noFill/>
        <a:ln w="12700" cap="rnd" cmpd="sng" algn="ctr">
          <a:solidFill>
            <a:schemeClr val="accent4">
              <a:hueOff val="-182367"/>
              <a:satOff val="-921"/>
              <a:lumOff val="-1294"/>
              <a:alphaOff val="0"/>
            </a:schemeClr>
          </a:solidFill>
          <a:prstDash val="solid"/>
        </a:ln>
        <a:effectLst/>
      </dsp:spPr>
      <dsp:style>
        <a:lnRef idx="1">
          <a:scrgbClr r="0" g="0" b="0"/>
        </a:lnRef>
        <a:fillRef idx="0">
          <a:scrgbClr r="0" g="0" b="0"/>
        </a:fillRef>
        <a:effectRef idx="0">
          <a:scrgbClr r="0" g="0" b="0"/>
        </a:effectRef>
        <a:fontRef idx="minor"/>
      </dsp:style>
    </dsp:sp>
    <dsp:sp modelId="{EB7A1C1D-F5BD-43C2-88DB-C0E7D927F778}">
      <dsp:nvSpPr>
        <dsp:cNvPr id="0" name=""/>
        <dsp:cNvSpPr/>
      </dsp:nvSpPr>
      <dsp:spPr>
        <a:xfrm>
          <a:off x="4125737" y="3161972"/>
          <a:ext cx="3625762" cy="894587"/>
        </a:xfrm>
        <a:prstGeom prst="roundRect">
          <a:avLst/>
        </a:prstGeom>
        <a:solidFill>
          <a:schemeClr val="accent4">
            <a:hueOff val="4158277"/>
            <a:satOff val="-19187"/>
            <a:lumOff val="706"/>
            <a:alpha val="5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Притискання судини до кістки</a:t>
          </a:r>
          <a:endParaRPr lang="ru-RU" sz="2000" kern="1200" dirty="0">
            <a:solidFill>
              <a:schemeClr val="tx1"/>
            </a:solidFill>
            <a:latin typeface="Arial Black" pitchFamily="34" charset="0"/>
          </a:endParaRPr>
        </a:p>
      </dsp:txBody>
      <dsp:txXfrm>
        <a:off x="4169407" y="3205642"/>
        <a:ext cx="3538422" cy="807247"/>
      </dsp:txXfrm>
    </dsp:sp>
    <dsp:sp modelId="{AD58E39B-7103-4119-80FC-12C5B22D4498}">
      <dsp:nvSpPr>
        <dsp:cNvPr id="0" name=""/>
        <dsp:cNvSpPr/>
      </dsp:nvSpPr>
      <dsp:spPr>
        <a:xfrm>
          <a:off x="1870745" y="211140"/>
          <a:ext cx="4211928" cy="4211928"/>
        </a:xfrm>
        <a:custGeom>
          <a:avLst/>
          <a:gdLst/>
          <a:ahLst/>
          <a:cxnLst/>
          <a:rect l="0" t="0" r="0" b="0"/>
          <a:pathLst>
            <a:path>
              <a:moveTo>
                <a:pt x="3290519" y="3847203"/>
              </a:moveTo>
              <a:arcTo wR="2105964" hR="2105964" stAng="3346365" swAng="507269"/>
            </a:path>
          </a:pathLst>
        </a:custGeom>
        <a:noFill/>
        <a:ln w="12700" cap="rnd" cmpd="sng" algn="ctr">
          <a:solidFill>
            <a:schemeClr val="accent4">
              <a:hueOff val="-364734"/>
              <a:satOff val="-1842"/>
              <a:lumOff val="-2588"/>
              <a:alphaOff val="0"/>
            </a:schemeClr>
          </a:solidFill>
          <a:prstDash val="solid"/>
        </a:ln>
        <a:effectLst/>
      </dsp:spPr>
      <dsp:style>
        <a:lnRef idx="1">
          <a:scrgbClr r="0" g="0" b="0"/>
        </a:lnRef>
        <a:fillRef idx="0">
          <a:scrgbClr r="0" g="0" b="0"/>
        </a:fillRef>
        <a:effectRef idx="0">
          <a:scrgbClr r="0" g="0" b="0"/>
        </a:effectRef>
        <a:fontRef idx="minor"/>
      </dsp:style>
    </dsp:sp>
    <dsp:sp modelId="{99F677E7-9689-4133-8736-E316E1921E66}">
      <dsp:nvSpPr>
        <dsp:cNvPr id="0" name=""/>
        <dsp:cNvSpPr/>
      </dsp:nvSpPr>
      <dsp:spPr>
        <a:xfrm>
          <a:off x="2301918" y="4214954"/>
          <a:ext cx="3625762" cy="894587"/>
        </a:xfrm>
        <a:prstGeom prst="roundRect">
          <a:avLst/>
        </a:prstGeom>
        <a:solidFill>
          <a:schemeClr val="accent4">
            <a:hueOff val="6237415"/>
            <a:satOff val="-28781"/>
            <a:lumOff val="1059"/>
            <a:alpha val="5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Притиснення судини в рані</a:t>
          </a:r>
          <a:endParaRPr lang="ru-RU" sz="2000" kern="1200" dirty="0">
            <a:solidFill>
              <a:schemeClr val="tx1"/>
            </a:solidFill>
            <a:latin typeface="Arial Black" pitchFamily="34" charset="0"/>
          </a:endParaRPr>
        </a:p>
      </dsp:txBody>
      <dsp:txXfrm>
        <a:off x="2345588" y="4258624"/>
        <a:ext cx="3538422" cy="807247"/>
      </dsp:txXfrm>
    </dsp:sp>
    <dsp:sp modelId="{9F7AF293-6CA2-41D7-90A9-230BD8AE8AE2}">
      <dsp:nvSpPr>
        <dsp:cNvPr id="0" name=""/>
        <dsp:cNvSpPr/>
      </dsp:nvSpPr>
      <dsp:spPr>
        <a:xfrm>
          <a:off x="2146926" y="211140"/>
          <a:ext cx="4211928" cy="4211928"/>
        </a:xfrm>
        <a:custGeom>
          <a:avLst/>
          <a:gdLst/>
          <a:ahLst/>
          <a:cxnLst/>
          <a:rect l="0" t="0" r="0" b="0"/>
          <a:pathLst>
            <a:path>
              <a:moveTo>
                <a:pt x="1190284" y="4002438"/>
              </a:moveTo>
              <a:arcTo wR="2105964" hR="2105964" stAng="6946365" swAng="507269"/>
            </a:path>
          </a:pathLst>
        </a:custGeom>
        <a:noFill/>
        <a:ln w="12700" cap="rnd" cmpd="sng" algn="ctr">
          <a:solidFill>
            <a:schemeClr val="accent4">
              <a:hueOff val="-547100"/>
              <a:satOff val="-2763"/>
              <a:lumOff val="-3882"/>
              <a:alphaOff val="0"/>
            </a:schemeClr>
          </a:solidFill>
          <a:prstDash val="solid"/>
        </a:ln>
        <a:effectLst/>
      </dsp:spPr>
      <dsp:style>
        <a:lnRef idx="1">
          <a:scrgbClr r="0" g="0" b="0"/>
        </a:lnRef>
        <a:fillRef idx="0">
          <a:scrgbClr r="0" g="0" b="0"/>
        </a:fillRef>
        <a:effectRef idx="0">
          <a:scrgbClr r="0" g="0" b="0"/>
        </a:effectRef>
        <a:fontRef idx="minor"/>
      </dsp:style>
    </dsp:sp>
    <dsp:sp modelId="{1A35895E-7B0E-4EC3-B96B-EBD0CA15350C}">
      <dsp:nvSpPr>
        <dsp:cNvPr id="0" name=""/>
        <dsp:cNvSpPr/>
      </dsp:nvSpPr>
      <dsp:spPr>
        <a:xfrm>
          <a:off x="478100" y="3161972"/>
          <a:ext cx="3625762" cy="894587"/>
        </a:xfrm>
        <a:prstGeom prst="roundRect">
          <a:avLst/>
        </a:prstGeom>
        <a:solidFill>
          <a:schemeClr val="accent4">
            <a:hueOff val="8316554"/>
            <a:satOff val="-38374"/>
            <a:lumOff val="1412"/>
            <a:alpha val="5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Накладання стискаючої пов’язки</a:t>
          </a:r>
          <a:endParaRPr lang="ru-RU" sz="2000" kern="1200" dirty="0">
            <a:solidFill>
              <a:schemeClr val="tx1"/>
            </a:solidFill>
            <a:latin typeface="Arial Black" pitchFamily="34" charset="0"/>
          </a:endParaRPr>
        </a:p>
      </dsp:txBody>
      <dsp:txXfrm>
        <a:off x="521770" y="3205642"/>
        <a:ext cx="3538422" cy="807247"/>
      </dsp:txXfrm>
    </dsp:sp>
    <dsp:sp modelId="{B196EE13-6E9F-4385-A1A3-BE82F4B64CBA}">
      <dsp:nvSpPr>
        <dsp:cNvPr id="0" name=""/>
        <dsp:cNvSpPr/>
      </dsp:nvSpPr>
      <dsp:spPr>
        <a:xfrm>
          <a:off x="2008835" y="450319"/>
          <a:ext cx="4211928" cy="4211928"/>
        </a:xfrm>
        <a:custGeom>
          <a:avLst/>
          <a:gdLst/>
          <a:ahLst/>
          <a:cxnLst/>
          <a:rect l="0" t="0" r="0" b="0"/>
          <a:pathLst>
            <a:path>
              <a:moveTo>
                <a:pt x="85529" y="2700040"/>
              </a:moveTo>
              <a:arcTo wR="2105964" hR="2105964" stAng="9816892" swAng="1966215"/>
            </a:path>
          </a:pathLst>
        </a:custGeom>
        <a:noFill/>
        <a:ln w="12700" cap="rnd" cmpd="sng" algn="ctr">
          <a:solidFill>
            <a:schemeClr val="accent4">
              <a:hueOff val="-729467"/>
              <a:satOff val="-3684"/>
              <a:lumOff val="-5176"/>
              <a:alphaOff val="0"/>
            </a:schemeClr>
          </a:solidFill>
          <a:prstDash val="solid"/>
        </a:ln>
        <a:effectLst/>
      </dsp:spPr>
      <dsp:style>
        <a:lnRef idx="1">
          <a:scrgbClr r="0" g="0" b="0"/>
        </a:lnRef>
        <a:fillRef idx="0">
          <a:scrgbClr r="0" g="0" b="0"/>
        </a:fillRef>
        <a:effectRef idx="0">
          <a:scrgbClr r="0" g="0" b="0"/>
        </a:effectRef>
        <a:fontRef idx="minor"/>
      </dsp:style>
    </dsp:sp>
    <dsp:sp modelId="{FCAD4CD6-A887-469B-B8B3-EFE74C159297}">
      <dsp:nvSpPr>
        <dsp:cNvPr id="0" name=""/>
        <dsp:cNvSpPr/>
      </dsp:nvSpPr>
      <dsp:spPr>
        <a:xfrm>
          <a:off x="478100" y="1056008"/>
          <a:ext cx="3625762" cy="894587"/>
        </a:xfrm>
        <a:prstGeom prst="roundRect">
          <a:avLst/>
        </a:prstGeom>
        <a:solidFill>
          <a:schemeClr val="accent4">
            <a:hueOff val="10395692"/>
            <a:satOff val="-47968"/>
            <a:lumOff val="1765"/>
            <a:alpha val="54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Накладання джгута </a:t>
          </a:r>
          <a:endParaRPr lang="ru-RU" sz="2000" kern="1200" dirty="0">
            <a:solidFill>
              <a:schemeClr val="tx1"/>
            </a:solidFill>
            <a:latin typeface="Arial Black" pitchFamily="34" charset="0"/>
          </a:endParaRPr>
        </a:p>
      </dsp:txBody>
      <dsp:txXfrm>
        <a:off x="521770" y="1099678"/>
        <a:ext cx="3538422" cy="807247"/>
      </dsp:txXfrm>
    </dsp:sp>
    <dsp:sp modelId="{B2C2BD98-FA37-48C1-8B49-AF5FAF0E4177}">
      <dsp:nvSpPr>
        <dsp:cNvPr id="0" name=""/>
        <dsp:cNvSpPr/>
      </dsp:nvSpPr>
      <dsp:spPr>
        <a:xfrm>
          <a:off x="2146926" y="689499"/>
          <a:ext cx="4211928" cy="4211928"/>
        </a:xfrm>
        <a:custGeom>
          <a:avLst/>
          <a:gdLst/>
          <a:ahLst/>
          <a:cxnLst/>
          <a:rect l="0" t="0" r="0" b="0"/>
          <a:pathLst>
            <a:path>
              <a:moveTo>
                <a:pt x="921408" y="364725"/>
              </a:moveTo>
              <a:arcTo wR="2105964" hR="2105964" stAng="14146365" swAng="507269"/>
            </a:path>
          </a:pathLst>
        </a:custGeom>
        <a:noFill/>
        <a:ln w="12700" cap="rnd" cmpd="sng" algn="ctr">
          <a:solidFill>
            <a:schemeClr val="accent4">
              <a:hueOff val="-911834"/>
              <a:satOff val="-4605"/>
              <a:lumOff val="-647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4B30A-4AE4-441A-9B25-AA9796EA5272}">
      <dsp:nvSpPr>
        <dsp:cNvPr id="0" name=""/>
        <dsp:cNvSpPr/>
      </dsp:nvSpPr>
      <dsp:spPr>
        <a:xfrm rot="10800000">
          <a:off x="571920" y="2422"/>
          <a:ext cx="8380442" cy="4964029"/>
        </a:xfrm>
        <a:prstGeom prst="homePlat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349485" tIns="114300" rIns="213360" bIns="114300" numCol="1" spcCol="1270" anchor="ctr" anchorCtr="0">
          <a:noAutofit/>
        </a:bodyPr>
        <a:lstStyle/>
        <a:p>
          <a:pPr lvl="0" algn="ctr" defTabSz="1333500">
            <a:lnSpc>
              <a:spcPct val="90000"/>
            </a:lnSpc>
            <a:spcBef>
              <a:spcPct val="0"/>
            </a:spcBef>
            <a:spcAft>
              <a:spcPct val="35000"/>
            </a:spcAft>
          </a:pPr>
          <a:r>
            <a:rPr lang="uk-UA" sz="3000" kern="1200" dirty="0" smtClean="0">
              <a:solidFill>
                <a:schemeClr val="tx1"/>
              </a:solidFill>
              <a:latin typeface="Arial" panose="020B0604020202020204" pitchFamily="34" charset="0"/>
              <a:cs typeface="Arial" panose="020B0604020202020204" pitchFamily="34" charset="0"/>
            </a:rPr>
            <a:t>У згин суглоба підкладають валик із підручного матеріалу</a:t>
          </a:r>
          <a:endParaRPr lang="ru-RU" sz="3000" kern="1200" dirty="0" smtClean="0">
            <a:solidFill>
              <a:schemeClr val="tx1"/>
            </a:solidFill>
            <a:latin typeface="Arial" panose="020B0604020202020204" pitchFamily="34" charset="0"/>
            <a:cs typeface="Arial" panose="020B0604020202020204" pitchFamily="34" charset="0"/>
          </a:endParaRPr>
        </a:p>
        <a:p>
          <a:pPr lvl="0" algn="ctr" defTabSz="1333500">
            <a:lnSpc>
              <a:spcPct val="90000"/>
            </a:lnSpc>
            <a:spcBef>
              <a:spcPct val="0"/>
            </a:spcBef>
            <a:spcAft>
              <a:spcPct val="35000"/>
            </a:spcAft>
          </a:pPr>
          <a:r>
            <a:rPr lang="uk-UA" sz="3000" kern="1200" dirty="0" smtClean="0">
              <a:solidFill>
                <a:schemeClr val="tx1"/>
              </a:solidFill>
              <a:latin typeface="Arial" panose="020B0604020202020204" pitchFamily="34" charset="0"/>
              <a:cs typeface="Arial" panose="020B0604020202020204" pitchFamily="34" charset="0"/>
            </a:rPr>
            <a:t>Кінцівку надмірно згинають в вищому від рани суглобі та фіксують бинтом або косинкою</a:t>
          </a:r>
          <a:endParaRPr lang="ru-RU" sz="3000" kern="1200" dirty="0" smtClean="0">
            <a:solidFill>
              <a:schemeClr val="tx1"/>
            </a:solidFill>
            <a:latin typeface="Arial" panose="020B0604020202020204" pitchFamily="34" charset="0"/>
            <a:cs typeface="Arial" panose="020B0604020202020204" pitchFamily="34" charset="0"/>
          </a:endParaRPr>
        </a:p>
        <a:p>
          <a:pPr lvl="0" algn="ctr" defTabSz="1333500">
            <a:lnSpc>
              <a:spcPct val="90000"/>
            </a:lnSpc>
            <a:spcBef>
              <a:spcPct val="0"/>
            </a:spcBef>
            <a:spcAft>
              <a:spcPct val="35000"/>
            </a:spcAft>
          </a:pPr>
          <a:r>
            <a:rPr lang="uk-UA" sz="3000" kern="1200" dirty="0" smtClean="0">
              <a:solidFill>
                <a:schemeClr val="tx1"/>
              </a:solidFill>
              <a:latin typeface="Arial" panose="020B0604020202020204" pitchFamily="34" charset="0"/>
              <a:cs typeface="Arial" panose="020B0604020202020204" pitchFamily="34" charset="0"/>
            </a:rPr>
            <a:t>Застосовують в разі поранення підколінної, стегнової та   плечової артерій </a:t>
          </a:r>
          <a:endParaRPr lang="ru-RU" sz="3000" kern="1200" dirty="0">
            <a:solidFill>
              <a:schemeClr val="tx1"/>
            </a:solidFill>
            <a:latin typeface="Arial" panose="020B0604020202020204" pitchFamily="34" charset="0"/>
            <a:cs typeface="Arial" panose="020B0604020202020204" pitchFamily="34" charset="0"/>
          </a:endParaRPr>
        </a:p>
      </dsp:txBody>
      <dsp:txXfrm rot="10800000">
        <a:off x="1812927" y="2422"/>
        <a:ext cx="7139435" cy="4964029"/>
      </dsp:txXfrm>
    </dsp:sp>
    <dsp:sp modelId="{9093D38D-D05F-4B9F-807F-C88E3A15230B}">
      <dsp:nvSpPr>
        <dsp:cNvPr id="0" name=""/>
        <dsp:cNvSpPr/>
      </dsp:nvSpPr>
      <dsp:spPr>
        <a:xfrm>
          <a:off x="4" y="935676"/>
          <a:ext cx="3060248" cy="3060248"/>
        </a:xfrm>
        <a:prstGeom prst="ellipse">
          <a:avLst/>
        </a:prstGeom>
        <a:blipFill rotWithShape="0">
          <a:blip xmlns:r="http://schemas.openxmlformats.org/officeDocument/2006/relationships" r:embed="rId1"/>
          <a:stretch>
            <a:fillRect/>
          </a:stretch>
        </a:blip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96399-5EB7-41A0-A235-88D766DE8024}">
      <dsp:nvSpPr>
        <dsp:cNvPr id="0" name=""/>
        <dsp:cNvSpPr/>
      </dsp:nvSpPr>
      <dsp:spPr>
        <a:xfrm rot="10800000">
          <a:off x="1031534" y="3053"/>
          <a:ext cx="7767623" cy="5035792"/>
        </a:xfrm>
        <a:prstGeom prst="homePlate">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49485" tIns="91440" rIns="170688" bIns="91440" numCol="1" spcCol="1270" anchor="ctr" anchorCtr="0">
          <a:noAutofit/>
        </a:bodyPr>
        <a:lstStyle/>
        <a:p>
          <a:pPr lvl="0" algn="ctr" defTabSz="1066800">
            <a:lnSpc>
              <a:spcPct val="90000"/>
            </a:lnSpc>
            <a:spcBef>
              <a:spcPct val="0"/>
            </a:spcBef>
            <a:spcAft>
              <a:spcPct val="35000"/>
            </a:spcAft>
          </a:pPr>
          <a:r>
            <a:rPr lang="uk-UA" sz="2400" kern="1200" dirty="0" smtClean="0">
              <a:solidFill>
                <a:schemeClr val="tx1"/>
              </a:solidFill>
              <a:latin typeface="Arial Black" pitchFamily="34" charset="0"/>
            </a:rPr>
            <a:t>Магістральну артерію притискають до кістки в анатомічно зручних місцях де вона проходить недалеко від кістки та розташована поверхнево</a:t>
          </a:r>
          <a:endParaRPr lang="ru-RU" sz="2400" kern="1200" dirty="0">
            <a:solidFill>
              <a:schemeClr val="tx1"/>
            </a:solidFill>
          </a:endParaRPr>
        </a:p>
      </dsp:txBody>
      <dsp:txXfrm rot="10800000">
        <a:off x="2290482" y="3053"/>
        <a:ext cx="6508675" cy="5035792"/>
      </dsp:txXfrm>
    </dsp:sp>
    <dsp:sp modelId="{7F4F7A45-103F-4F84-BF46-D484671973D5}">
      <dsp:nvSpPr>
        <dsp:cNvPr id="0" name=""/>
        <dsp:cNvSpPr/>
      </dsp:nvSpPr>
      <dsp:spPr>
        <a:xfrm>
          <a:off x="13" y="1008697"/>
          <a:ext cx="3060248" cy="3060248"/>
        </a:xfrm>
        <a:prstGeom prst="ellipse">
          <a:avLst/>
        </a:prstGeom>
        <a:blipFill rotWithShape="0">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A4FCC3-22A9-480A-A63C-BED30F8332EF}">
      <dsp:nvSpPr>
        <dsp:cNvPr id="0" name=""/>
        <dsp:cNvSpPr/>
      </dsp:nvSpPr>
      <dsp:spPr>
        <a:xfrm rot="10800000">
          <a:off x="838204" y="16973"/>
          <a:ext cx="7974853" cy="5007953"/>
        </a:xfrm>
        <a:prstGeom prst="homePlate">
          <a:avLst/>
        </a:prstGeom>
        <a:solidFill>
          <a:schemeClr val="accent6">
            <a:alpha val="9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342025" tIns="91440" rIns="170688" bIns="91440" numCol="1" spcCol="1270" anchor="ctr" anchorCtr="0">
          <a:noAutofit/>
        </a:bodyPr>
        <a:lstStyle/>
        <a:p>
          <a:pPr lvl="0" algn="ctr" defTabSz="1066800">
            <a:lnSpc>
              <a:spcPct val="90000"/>
            </a:lnSpc>
            <a:spcBef>
              <a:spcPct val="0"/>
            </a:spcBef>
            <a:spcAft>
              <a:spcPts val="0"/>
            </a:spcAft>
          </a:pPr>
          <a:r>
            <a:rPr lang="uk-UA" sz="2400" kern="1200" dirty="0" smtClean="0">
              <a:solidFill>
                <a:schemeClr val="tx1"/>
              </a:solidFill>
              <a:latin typeface="Arial Black" pitchFamily="34" charset="0"/>
            </a:rPr>
            <a:t>Судину стискають навколишніми тканинами безпосередньо в рані </a:t>
          </a:r>
          <a:endParaRPr lang="ru-RU" sz="2400" kern="1200" dirty="0" smtClean="0">
            <a:solidFill>
              <a:schemeClr val="tx1"/>
            </a:solidFill>
            <a:latin typeface="Arial Black" pitchFamily="34" charset="0"/>
          </a:endParaRPr>
        </a:p>
        <a:p>
          <a:pPr lvl="0" algn="ctr" defTabSz="1066800">
            <a:lnSpc>
              <a:spcPct val="90000"/>
            </a:lnSpc>
            <a:spcBef>
              <a:spcPct val="0"/>
            </a:spcBef>
            <a:spcAft>
              <a:spcPts val="0"/>
            </a:spcAft>
          </a:pPr>
          <a:r>
            <a:rPr lang="uk-UA" sz="2400" kern="1200" dirty="0" smtClean="0">
              <a:solidFill>
                <a:schemeClr val="tx1"/>
              </a:solidFill>
              <a:latin typeface="Arial Black" pitchFamily="34" charset="0"/>
            </a:rPr>
            <a:t>Виконують після накладення на рану перев'язувального матеріалу </a:t>
          </a:r>
          <a:endParaRPr lang="ru-RU" sz="2400" kern="1200" dirty="0" smtClean="0">
            <a:solidFill>
              <a:schemeClr val="tx1"/>
            </a:solidFill>
            <a:latin typeface="Arial Black" pitchFamily="34" charset="0"/>
          </a:endParaRPr>
        </a:p>
        <a:p>
          <a:pPr lvl="0" algn="ctr" defTabSz="1066800">
            <a:lnSpc>
              <a:spcPct val="90000"/>
            </a:lnSpc>
            <a:spcBef>
              <a:spcPct val="0"/>
            </a:spcBef>
            <a:spcAft>
              <a:spcPts val="0"/>
            </a:spcAft>
          </a:pPr>
          <a:r>
            <a:rPr lang="uk-UA" sz="2400" kern="1200" dirty="0" smtClean="0">
              <a:solidFill>
                <a:schemeClr val="tx1"/>
              </a:solidFill>
              <a:latin typeface="Arial Black" pitchFamily="34" charset="0"/>
            </a:rPr>
            <a:t>Не можна застосовувати в разі відкритого перелому та за    наявності в рані стороннього предмета</a:t>
          </a:r>
          <a:endParaRPr lang="ru-RU" sz="2400" kern="1200" dirty="0">
            <a:solidFill>
              <a:schemeClr val="tx1"/>
            </a:solidFill>
          </a:endParaRPr>
        </a:p>
      </dsp:txBody>
      <dsp:txXfrm rot="10800000">
        <a:off x="2090192" y="16973"/>
        <a:ext cx="6722865" cy="5007953"/>
      </dsp:txXfrm>
    </dsp:sp>
    <dsp:sp modelId="{C9EF6D67-FD15-4761-94EF-6B84F7D5B384}">
      <dsp:nvSpPr>
        <dsp:cNvPr id="0" name=""/>
        <dsp:cNvSpPr/>
      </dsp:nvSpPr>
      <dsp:spPr>
        <a:xfrm>
          <a:off x="1015" y="1018548"/>
          <a:ext cx="3043331" cy="3043331"/>
        </a:xfrm>
        <a:prstGeom prst="ellipse">
          <a:avLst/>
        </a:prstGeom>
        <a:blipFill rotWithShape="0">
          <a:blip xmlns:r="http://schemas.openxmlformats.org/officeDocument/2006/relationships" r:embed="rId1"/>
          <a:stretch>
            <a:fillRect/>
          </a:stretch>
        </a:blipFill>
        <a:ln>
          <a:noFill/>
        </a:ln>
        <a:effectLst/>
        <a:sp3d z="57150" extrusionH="63500" contourW="12700" prstMaterial="matte">
          <a:contourClr>
            <a:schemeClr val="lt1"/>
          </a:contourClr>
        </a:sp3d>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58140-D2E4-4897-A5A4-490E66858ACE}">
      <dsp:nvSpPr>
        <dsp:cNvPr id="0" name=""/>
        <dsp:cNvSpPr/>
      </dsp:nvSpPr>
      <dsp:spPr>
        <a:xfrm rot="10800000">
          <a:off x="566863" y="33395"/>
          <a:ext cx="8279692" cy="5090995"/>
        </a:xfrm>
        <a:prstGeom prst="homePlate">
          <a:avLst/>
        </a:prstGeom>
        <a:solidFill>
          <a:schemeClr val="accent2">
            <a:shade val="50000"/>
            <a:hueOff val="0"/>
            <a:satOff val="0"/>
            <a:lumOff val="0"/>
            <a:alphaOff val="0"/>
          </a:schemeClr>
        </a:solidFill>
        <a:ln>
          <a:noFill/>
        </a:ln>
        <a:effectLst>
          <a:outerShdw blurRad="38100" dist="254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333619" tIns="91440" rIns="170688" bIns="91440" numCol="1" spcCol="1270" anchor="ctr" anchorCtr="0">
          <a:noAutofit/>
        </a:bodyPr>
        <a:lstStyle/>
        <a:p>
          <a:pPr lvl="0" algn="ctr" defTabSz="1066800">
            <a:lnSpc>
              <a:spcPct val="90000"/>
            </a:lnSpc>
            <a:spcBef>
              <a:spcPct val="0"/>
            </a:spcBef>
            <a:spcAft>
              <a:spcPts val="0"/>
            </a:spcAft>
          </a:pPr>
          <a:r>
            <a:rPr lang="uk-UA" sz="2400" kern="1200" dirty="0" smtClean="0">
              <a:solidFill>
                <a:schemeClr val="tx1"/>
              </a:solidFill>
              <a:latin typeface="Arial Black" pitchFamily="34" charset="0"/>
            </a:rPr>
            <a:t>Накладають за допомогою бинта, серветок і предмета, який тисне  </a:t>
          </a:r>
          <a:endParaRPr lang="ru-RU" sz="2400" kern="1200" dirty="0" smtClean="0">
            <a:solidFill>
              <a:schemeClr val="tx1"/>
            </a:solidFill>
            <a:latin typeface="Arial Black" pitchFamily="34" charset="0"/>
          </a:endParaRPr>
        </a:p>
        <a:p>
          <a:pPr lvl="0" algn="ctr" defTabSz="1066800">
            <a:lnSpc>
              <a:spcPct val="90000"/>
            </a:lnSpc>
            <a:spcBef>
              <a:spcPct val="0"/>
            </a:spcBef>
            <a:spcAft>
              <a:spcPts val="0"/>
            </a:spcAft>
          </a:pPr>
          <a:r>
            <a:rPr lang="uk-UA" sz="2400" kern="1200" dirty="0" smtClean="0">
              <a:solidFill>
                <a:schemeClr val="tx1"/>
              </a:solidFill>
              <a:latin typeface="Arial Black" pitchFamily="34" charset="0"/>
            </a:rPr>
            <a:t>Туго фіксують перев’язувальний матеріал</a:t>
          </a:r>
          <a:endParaRPr lang="ru-RU" sz="2400" kern="1200" dirty="0" smtClean="0">
            <a:solidFill>
              <a:schemeClr val="tx1"/>
            </a:solidFill>
            <a:latin typeface="Arial Black" pitchFamily="34" charset="0"/>
          </a:endParaRPr>
        </a:p>
        <a:p>
          <a:pPr lvl="0" algn="ctr" defTabSz="1066800">
            <a:lnSpc>
              <a:spcPct val="90000"/>
            </a:lnSpc>
            <a:spcBef>
              <a:spcPct val="0"/>
            </a:spcBef>
            <a:spcAft>
              <a:spcPts val="0"/>
            </a:spcAft>
          </a:pPr>
          <a:r>
            <a:rPr lang="uk-UA" sz="2400" b="1" i="0" kern="1200" dirty="0" smtClean="0">
              <a:solidFill>
                <a:schemeClr val="tx1"/>
              </a:solidFill>
              <a:latin typeface="Arial Black" pitchFamily="34" charset="0"/>
            </a:rPr>
            <a:t>Не можна</a:t>
          </a:r>
          <a:r>
            <a:rPr lang="uk-UA" sz="2400" kern="1200" dirty="0" smtClean="0">
              <a:solidFill>
                <a:schemeClr val="tx1"/>
              </a:solidFill>
              <a:latin typeface="Arial Black" pitchFamily="34" charset="0"/>
            </a:rPr>
            <a:t> </a:t>
          </a:r>
          <a:r>
            <a:rPr lang="uk-UA" sz="2400" b="1" i="0" kern="1200" dirty="0" smtClean="0">
              <a:solidFill>
                <a:schemeClr val="tx1"/>
              </a:solidFill>
              <a:latin typeface="Arial Black" pitchFamily="34" charset="0"/>
            </a:rPr>
            <a:t>міняти </a:t>
          </a:r>
          <a:r>
            <a:rPr lang="uk-UA" sz="2400" kern="1200" dirty="0" smtClean="0">
              <a:solidFill>
                <a:schemeClr val="tx1"/>
              </a:solidFill>
              <a:latin typeface="Arial Black" pitchFamily="34" charset="0"/>
            </a:rPr>
            <a:t>пов’язку, якщо вона швидко намокає від крові – на неї накладають нову</a:t>
          </a:r>
          <a:endParaRPr lang="ru-RU" sz="2400" kern="1200" dirty="0" smtClean="0">
            <a:solidFill>
              <a:schemeClr val="tx1"/>
            </a:solidFill>
            <a:latin typeface="Arial Black" pitchFamily="34" charset="0"/>
          </a:endParaRPr>
        </a:p>
        <a:p>
          <a:pPr lvl="0" algn="ctr" defTabSz="1066800">
            <a:lnSpc>
              <a:spcPct val="90000"/>
            </a:lnSpc>
            <a:spcBef>
              <a:spcPct val="0"/>
            </a:spcBef>
            <a:spcAft>
              <a:spcPts val="0"/>
            </a:spcAft>
          </a:pPr>
          <a:r>
            <a:rPr lang="uk-UA" sz="2400" kern="1200" dirty="0" smtClean="0">
              <a:solidFill>
                <a:schemeClr val="tx1"/>
              </a:solidFill>
              <a:latin typeface="Arial Black" pitchFamily="34" charset="0"/>
            </a:rPr>
            <a:t>Можна   застосовувати для            зупинки  будь-якої кровотечі </a:t>
          </a:r>
          <a:endParaRPr lang="ru-RU" sz="2400" kern="1200" dirty="0">
            <a:solidFill>
              <a:schemeClr val="tx1"/>
            </a:solidFill>
          </a:endParaRPr>
        </a:p>
      </dsp:txBody>
      <dsp:txXfrm rot="10800000">
        <a:off x="1839612" y="33395"/>
        <a:ext cx="7006943" cy="5090995"/>
      </dsp:txXfrm>
    </dsp:sp>
    <dsp:sp modelId="{21BFBAD0-0F5E-441C-B5D2-F1AB2D6A6D3F}">
      <dsp:nvSpPr>
        <dsp:cNvPr id="0" name=""/>
        <dsp:cNvSpPr/>
      </dsp:nvSpPr>
      <dsp:spPr>
        <a:xfrm>
          <a:off x="0" y="1099783"/>
          <a:ext cx="3024269" cy="3024269"/>
        </a:xfrm>
        <a:prstGeom prst="ellipse">
          <a:avLst/>
        </a:prstGeom>
        <a:blipFill rotWithShape="0">
          <a:blip xmlns:r="http://schemas.openxmlformats.org/officeDocument/2006/relationships" r:embed="rId1"/>
          <a:stretch>
            <a:fillRect/>
          </a:stretch>
        </a:blip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293D7-AEB3-4611-9A44-6D6E969D72F4}">
      <dsp:nvSpPr>
        <dsp:cNvPr id="0" name=""/>
        <dsp:cNvSpPr/>
      </dsp:nvSpPr>
      <dsp:spPr>
        <a:xfrm rot="10800000">
          <a:off x="935665" y="608"/>
          <a:ext cx="7858638" cy="5035783"/>
        </a:xfrm>
        <a:prstGeom prst="homePlate">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17622" tIns="91440" rIns="170688" bIns="91440" numCol="1" spcCol="1270" anchor="ctr" anchorCtr="0">
          <a:noAutofit/>
        </a:bodyPr>
        <a:lstStyle/>
        <a:p>
          <a:pPr lvl="0" algn="l" defTabSz="1066800">
            <a:lnSpc>
              <a:spcPct val="90000"/>
            </a:lnSpc>
            <a:spcBef>
              <a:spcPct val="0"/>
            </a:spcBef>
            <a:spcAft>
              <a:spcPct val="35000"/>
            </a:spcAft>
          </a:pPr>
          <a:r>
            <a:rPr lang="uk-UA" sz="2400" kern="1200" smtClean="0">
              <a:latin typeface="Arial Black" pitchFamily="34" charset="0"/>
            </a:rPr>
            <a:t>Накладається за такими ж принципами, як і стискаюча пов’язка</a:t>
          </a:r>
          <a:endParaRPr lang="ru-RU" sz="2400" kern="1200" smtClean="0">
            <a:latin typeface="Arial Black" pitchFamily="34" charset="0"/>
          </a:endParaRPr>
        </a:p>
        <a:p>
          <a:pPr lvl="0" algn="l" defTabSz="1066800">
            <a:lnSpc>
              <a:spcPct val="90000"/>
            </a:lnSpc>
            <a:spcBef>
              <a:spcPct val="0"/>
            </a:spcBef>
            <a:spcAft>
              <a:spcPct val="35000"/>
            </a:spcAft>
          </a:pPr>
          <a:r>
            <a:rPr lang="uk-UA" sz="2400" kern="1200" smtClean="0">
              <a:latin typeface="Arial Black" pitchFamily="34" charset="0"/>
            </a:rPr>
            <a:t>Дає змогу накласти пов’язку однією рукою</a:t>
          </a:r>
          <a:endParaRPr lang="ru-RU" sz="2400" kern="1200" smtClean="0">
            <a:latin typeface="Arial Black" pitchFamily="34" charset="0"/>
          </a:endParaRPr>
        </a:p>
        <a:p>
          <a:pPr lvl="0" algn="l" defTabSz="1066800">
            <a:lnSpc>
              <a:spcPct val="90000"/>
            </a:lnSpc>
            <a:spcBef>
              <a:spcPct val="0"/>
            </a:spcBef>
            <a:spcAft>
              <a:spcPct val="35000"/>
            </a:spcAft>
          </a:pPr>
          <a:r>
            <a:rPr lang="uk-UA" sz="2400" kern="1200" smtClean="0">
              <a:latin typeface="Arial Black" pitchFamily="34" charset="0"/>
            </a:rPr>
            <a:t>Не потребує додаткових матеріалів для фіксації кінця бинта</a:t>
          </a:r>
          <a:endParaRPr lang="ru-RU" sz="2400" kern="1200" dirty="0"/>
        </a:p>
      </dsp:txBody>
      <dsp:txXfrm rot="10800000">
        <a:off x="2194611" y="608"/>
        <a:ext cx="6599692" cy="5035783"/>
      </dsp:txXfrm>
    </dsp:sp>
    <dsp:sp modelId="{E1C224AF-D6C1-421C-892A-DE1DE113B4ED}">
      <dsp:nvSpPr>
        <dsp:cNvPr id="0" name=""/>
        <dsp:cNvSpPr/>
      </dsp:nvSpPr>
      <dsp:spPr>
        <a:xfrm>
          <a:off x="0" y="1008697"/>
          <a:ext cx="2987992" cy="2987992"/>
        </a:xfrm>
        <a:prstGeom prst="ellipse">
          <a:avLst/>
        </a:prstGeom>
        <a:blipFill rotWithShape="0">
          <a:blip xmlns:r="http://schemas.openxmlformats.org/officeDocument/2006/relationships" r:embed="rId1"/>
          <a:stretch>
            <a:fillRect/>
          </a:stretch>
        </a:blipFill>
        <a:ln>
          <a:noFill/>
        </a:ln>
        <a:effectLst>
          <a:outerShdw blurRad="38100" dist="254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1A3A55-CFCD-4E3E-8940-9E3F6E832379}">
      <dsp:nvSpPr>
        <dsp:cNvPr id="0" name=""/>
        <dsp:cNvSpPr/>
      </dsp:nvSpPr>
      <dsp:spPr>
        <a:xfrm rot="10800000">
          <a:off x="564239" y="4"/>
          <a:ext cx="8283730" cy="5301198"/>
        </a:xfrm>
        <a:prstGeom prst="homePlate">
          <a:avLst/>
        </a:prstGeom>
        <a:solidFill>
          <a:srgbClr val="007CCE">
            <a:alpha val="49000"/>
          </a:srgb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4857" tIns="76200" rIns="142240" bIns="76200" numCol="1" spcCol="1270" anchor="ctr" anchorCtr="0">
          <a:noAutofit/>
        </a:bodyPr>
        <a:lstStyle/>
        <a:p>
          <a:pPr lvl="0" algn="l" defTabSz="889000">
            <a:lnSpc>
              <a:spcPct val="90000"/>
            </a:lnSpc>
            <a:spcBef>
              <a:spcPct val="0"/>
            </a:spcBef>
            <a:spcAft>
              <a:spcPct val="35000"/>
            </a:spcAft>
          </a:pPr>
          <a:r>
            <a:rPr lang="uk-UA" sz="2000" i="0" kern="1200" dirty="0" smtClean="0">
              <a:solidFill>
                <a:schemeClr val="tx1"/>
              </a:solidFill>
              <a:latin typeface="Arial Black" pitchFamily="34" charset="0"/>
            </a:rPr>
            <a:t>Використовують у </a:t>
          </a:r>
          <a:r>
            <a:rPr lang="uk-UA" sz="2000" b="1" i="0" kern="1200" dirty="0" smtClean="0">
              <a:solidFill>
                <a:schemeClr val="tx1"/>
              </a:solidFill>
              <a:latin typeface="Arial Black" pitchFamily="34" charset="0"/>
            </a:rPr>
            <a:t>крайніх випадках</a:t>
          </a:r>
          <a:r>
            <a:rPr lang="uk-UA" sz="2000" i="0" kern="1200" dirty="0" smtClean="0">
              <a:solidFill>
                <a:schemeClr val="tx1"/>
              </a:solidFill>
              <a:latin typeface="Arial Black" pitchFamily="34" charset="0"/>
            </a:rPr>
            <a:t>, якщо кровотечу неможливо зупинити іншими способами</a:t>
          </a:r>
          <a:endParaRPr lang="ru-RU" sz="2000" i="0" kern="1200" dirty="0" smtClean="0">
            <a:solidFill>
              <a:schemeClr val="tx1"/>
            </a:solidFill>
            <a:latin typeface="Arial Black" pitchFamily="34" charset="0"/>
          </a:endParaRPr>
        </a:p>
        <a:p>
          <a:pPr lvl="0" algn="l" defTabSz="889000">
            <a:lnSpc>
              <a:spcPct val="90000"/>
            </a:lnSpc>
            <a:spcBef>
              <a:spcPct val="0"/>
            </a:spcBef>
            <a:spcAft>
              <a:spcPct val="35000"/>
            </a:spcAft>
          </a:pPr>
          <a:r>
            <a:rPr lang="uk-UA" sz="2000" i="0" kern="1200" dirty="0" smtClean="0">
              <a:solidFill>
                <a:schemeClr val="tx1"/>
              </a:solidFill>
              <a:latin typeface="Arial Black" pitchFamily="34" charset="0"/>
            </a:rPr>
            <a:t>Застосовується тільки для зупинки кровотеч із кінцівок</a:t>
          </a:r>
          <a:endParaRPr lang="ru-RU" sz="2000" i="0" kern="1200" dirty="0" smtClean="0">
            <a:solidFill>
              <a:schemeClr val="tx1"/>
            </a:solidFill>
            <a:latin typeface="Arial Black" pitchFamily="34" charset="0"/>
          </a:endParaRPr>
        </a:p>
        <a:p>
          <a:pPr lvl="0" algn="l" defTabSz="889000">
            <a:lnSpc>
              <a:spcPct val="90000"/>
            </a:lnSpc>
            <a:spcBef>
              <a:spcPct val="0"/>
            </a:spcBef>
            <a:spcAft>
              <a:spcPct val="35000"/>
            </a:spcAft>
          </a:pPr>
          <a:r>
            <a:rPr lang="uk-UA" sz="2000" i="0" kern="1200" dirty="0" smtClean="0">
              <a:solidFill>
                <a:schemeClr val="tx1"/>
              </a:solidFill>
              <a:latin typeface="Arial Black" pitchFamily="34" charset="0"/>
            </a:rPr>
            <a:t>Накладається у найвищих ділянках кінцівок</a:t>
          </a:r>
          <a:endParaRPr lang="ru-RU" sz="2000" i="0" kern="1200" dirty="0" smtClean="0">
            <a:solidFill>
              <a:schemeClr val="tx1"/>
            </a:solidFill>
            <a:latin typeface="Arial Black" pitchFamily="34" charset="0"/>
          </a:endParaRPr>
        </a:p>
        <a:p>
          <a:pPr lvl="0" algn="l" defTabSz="889000">
            <a:lnSpc>
              <a:spcPct val="90000"/>
            </a:lnSpc>
            <a:spcBef>
              <a:spcPct val="0"/>
            </a:spcBef>
            <a:spcAft>
              <a:spcPct val="35000"/>
            </a:spcAft>
          </a:pPr>
          <a:r>
            <a:rPr lang="uk-UA" sz="2000" kern="1200" dirty="0" smtClean="0">
              <a:solidFill>
                <a:schemeClr val="tx1"/>
              </a:solidFill>
              <a:latin typeface="Arial Black" pitchFamily="34" charset="0"/>
            </a:rPr>
            <a:t>Потрібно завжди прикріпляти записку з точним часом накладання</a:t>
          </a:r>
          <a:endParaRPr lang="ru-RU" sz="2000" i="0" kern="1200" dirty="0" smtClean="0">
            <a:solidFill>
              <a:schemeClr val="tx1"/>
            </a:solidFill>
            <a:latin typeface="Arial Black" pitchFamily="34" charset="0"/>
          </a:endParaRPr>
        </a:p>
        <a:p>
          <a:pPr lvl="0" algn="l" defTabSz="889000">
            <a:lnSpc>
              <a:spcPct val="90000"/>
            </a:lnSpc>
            <a:spcBef>
              <a:spcPct val="0"/>
            </a:spcBef>
            <a:spcAft>
              <a:spcPct val="35000"/>
            </a:spcAft>
          </a:pPr>
          <a:r>
            <a:rPr lang="uk-UA" sz="2000" i="0" kern="1200" dirty="0" smtClean="0">
              <a:solidFill>
                <a:schemeClr val="tx1"/>
              </a:solidFill>
              <a:latin typeface="Arial Black" pitchFamily="34" charset="0"/>
            </a:rPr>
            <a:t>Не допустимо прикривати джгут пов'язками або одягом</a:t>
          </a:r>
          <a:endParaRPr lang="ru-RU" sz="2000" i="0" kern="1200" dirty="0" smtClean="0">
            <a:solidFill>
              <a:schemeClr val="tx1"/>
            </a:solidFill>
            <a:latin typeface="Arial Black" pitchFamily="34" charset="0"/>
          </a:endParaRPr>
        </a:p>
        <a:p>
          <a:pPr lvl="0" algn="l" defTabSz="889000">
            <a:lnSpc>
              <a:spcPct val="90000"/>
            </a:lnSpc>
            <a:spcBef>
              <a:spcPct val="0"/>
            </a:spcBef>
            <a:spcAft>
              <a:spcPct val="35000"/>
            </a:spcAft>
          </a:pPr>
          <a:r>
            <a:rPr lang="uk-UA" sz="2000" kern="1200" dirty="0" smtClean="0">
              <a:solidFill>
                <a:schemeClr val="tx1"/>
              </a:solidFill>
              <a:latin typeface="Arial Black" pitchFamily="34" charset="0"/>
            </a:rPr>
            <a:t>Знімати можуть лише медичні працівники</a:t>
          </a:r>
          <a:endParaRPr lang="ru-RU" sz="2000" kern="1200" dirty="0">
            <a:solidFill>
              <a:schemeClr val="tx1"/>
            </a:solidFill>
          </a:endParaRPr>
        </a:p>
      </dsp:txBody>
      <dsp:txXfrm rot="10800000">
        <a:off x="1889538" y="4"/>
        <a:ext cx="6958431" cy="5301198"/>
      </dsp:txXfrm>
    </dsp:sp>
    <dsp:sp modelId="{53AB5E0D-60E4-4AE4-ADEE-93F74B50D82B}">
      <dsp:nvSpPr>
        <dsp:cNvPr id="0" name=""/>
        <dsp:cNvSpPr/>
      </dsp:nvSpPr>
      <dsp:spPr>
        <a:xfrm>
          <a:off x="0" y="1152412"/>
          <a:ext cx="3027076" cy="3027076"/>
        </a:xfrm>
        <a:prstGeom prst="ellipse">
          <a:avLst/>
        </a:prstGeom>
        <a:blipFill rotWithShape="0">
          <a:blip xmlns:r="http://schemas.openxmlformats.org/officeDocument/2006/relationships" r:embed="rId1"/>
          <a:stretch>
            <a:fillRect/>
          </a:stretch>
        </a:blipFill>
        <a:ln w="38100" cap="rnd" cmpd="sng" algn="ctr">
          <a:solidFill>
            <a:srgbClr val="006CFF"/>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0C4EF-D3F0-4973-905D-5C42575E1B60}">
      <dsp:nvSpPr>
        <dsp:cNvPr id="0" name=""/>
        <dsp:cNvSpPr/>
      </dsp:nvSpPr>
      <dsp:spPr>
        <a:xfrm rot="10800000">
          <a:off x="502755" y="3058"/>
          <a:ext cx="8256785" cy="5035783"/>
        </a:xfrm>
        <a:prstGeom prst="homePlate">
          <a:avLst/>
        </a:prstGeom>
        <a:solidFill>
          <a:srgbClr val="FF0000">
            <a:alpha val="51000"/>
          </a:srgbClr>
        </a:solidFill>
        <a:ln w="3810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17622" tIns="91440" rIns="170688" bIns="91440" numCol="1" spcCol="1270" anchor="ctr" anchorCtr="0">
          <a:noAutofit/>
        </a:bodyPr>
        <a:lstStyle/>
        <a:p>
          <a:pPr lvl="0" algn="l" defTabSz="1066800">
            <a:lnSpc>
              <a:spcPct val="90000"/>
            </a:lnSpc>
            <a:spcBef>
              <a:spcPct val="0"/>
            </a:spcBef>
            <a:spcAft>
              <a:spcPct val="35000"/>
            </a:spcAft>
          </a:pPr>
          <a:r>
            <a:rPr lang="uk-UA" sz="2400" kern="1200" dirty="0" smtClean="0">
              <a:solidFill>
                <a:schemeClr val="tx1"/>
              </a:solidFill>
              <a:latin typeface="Arial Black" pitchFamily="34" charset="0"/>
            </a:rPr>
            <a:t>Застосовується за такими ж принципами, як і гумовий джгут</a:t>
          </a:r>
          <a:endParaRPr lang="ru-RU" sz="2400" kern="1200" dirty="0" smtClean="0">
            <a:solidFill>
              <a:schemeClr val="tx1"/>
            </a:solidFill>
            <a:latin typeface="Arial Black" pitchFamily="34" charset="0"/>
          </a:endParaRPr>
        </a:p>
        <a:p>
          <a:pPr lvl="0" algn="l" defTabSz="1066800">
            <a:lnSpc>
              <a:spcPct val="90000"/>
            </a:lnSpc>
            <a:spcBef>
              <a:spcPct val="0"/>
            </a:spcBef>
            <a:spcAft>
              <a:spcPct val="35000"/>
            </a:spcAft>
          </a:pPr>
          <a:r>
            <a:rPr lang="uk-UA" sz="2400" kern="1200" dirty="0" smtClean="0">
              <a:solidFill>
                <a:schemeClr val="tx1"/>
              </a:solidFill>
              <a:latin typeface="Arial Black" pitchFamily="34" charset="0"/>
            </a:rPr>
            <a:t>Можна накладати на ділянку тіла без одягу</a:t>
          </a:r>
          <a:endParaRPr lang="ru-RU" sz="2400" kern="1200" dirty="0" smtClean="0">
            <a:solidFill>
              <a:schemeClr val="tx1"/>
            </a:solidFill>
            <a:latin typeface="Arial Black" pitchFamily="34" charset="0"/>
          </a:endParaRPr>
        </a:p>
        <a:p>
          <a:pPr lvl="0" algn="l" defTabSz="1066800">
            <a:lnSpc>
              <a:spcPct val="90000"/>
            </a:lnSpc>
            <a:spcBef>
              <a:spcPct val="0"/>
            </a:spcBef>
            <a:spcAft>
              <a:spcPct val="35000"/>
            </a:spcAft>
          </a:pPr>
          <a:r>
            <a:rPr lang="uk-UA" sz="2400" kern="1200" dirty="0" smtClean="0">
              <a:solidFill>
                <a:schemeClr val="tx1"/>
              </a:solidFill>
              <a:latin typeface="Arial Black" pitchFamily="34" charset="0"/>
            </a:rPr>
            <a:t>Найбільш ефективний для зупинки критичних кровотеч із нижньої кінцівки</a:t>
          </a:r>
          <a:endParaRPr lang="ru-RU" sz="2400" kern="1200" dirty="0" smtClean="0">
            <a:solidFill>
              <a:schemeClr val="tx1"/>
            </a:solidFill>
            <a:latin typeface="Arial Black" pitchFamily="34" charset="0"/>
          </a:endParaRPr>
        </a:p>
        <a:p>
          <a:pPr lvl="0" algn="l" defTabSz="1066800">
            <a:lnSpc>
              <a:spcPct val="90000"/>
            </a:lnSpc>
            <a:spcBef>
              <a:spcPct val="0"/>
            </a:spcBef>
            <a:spcAft>
              <a:spcPct val="35000"/>
            </a:spcAft>
          </a:pPr>
          <a:r>
            <a:rPr lang="uk-UA" sz="2400" kern="1200" dirty="0" smtClean="0">
              <a:solidFill>
                <a:schemeClr val="tx1"/>
              </a:solidFill>
              <a:latin typeface="Arial Black" pitchFamily="34" charset="0"/>
            </a:rPr>
            <a:t>Забезпечений стрічкою  для фіксації часу</a:t>
          </a:r>
          <a:endParaRPr lang="ru-RU" sz="2400" kern="1200" dirty="0">
            <a:solidFill>
              <a:schemeClr val="tx1"/>
            </a:solidFill>
          </a:endParaRPr>
        </a:p>
      </dsp:txBody>
      <dsp:txXfrm rot="10800000">
        <a:off x="1761701" y="3058"/>
        <a:ext cx="6997839" cy="5035783"/>
      </dsp:txXfrm>
    </dsp:sp>
    <dsp:sp modelId="{C9774B7D-8572-4295-869C-E4E442C86C17}">
      <dsp:nvSpPr>
        <dsp:cNvPr id="0" name=""/>
        <dsp:cNvSpPr/>
      </dsp:nvSpPr>
      <dsp:spPr>
        <a:xfrm>
          <a:off x="0" y="1008697"/>
          <a:ext cx="2987992" cy="2987992"/>
        </a:xfrm>
        <a:prstGeom prst="ellipse">
          <a:avLst/>
        </a:prstGeom>
        <a:blipFill rotWithShape="0">
          <a:blip xmlns:r="http://schemas.openxmlformats.org/officeDocument/2006/relationships" r:embed="rId1"/>
          <a:stretch>
            <a:fillRect/>
          </a:stretch>
        </a:blipFill>
        <a:ln w="38100" cap="rnd" cmpd="sng" algn="ctr">
          <a:solidFill>
            <a:srgbClr val="C00000"/>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EB2FC-266D-4014-A4B8-EFC9AD2EC62A}">
      <dsp:nvSpPr>
        <dsp:cNvPr id="0" name=""/>
        <dsp:cNvSpPr/>
      </dsp:nvSpPr>
      <dsp:spPr>
        <a:xfrm rot="10800000">
          <a:off x="784670" y="86746"/>
          <a:ext cx="8096775" cy="4867661"/>
        </a:xfrm>
        <a:prstGeom prst="homePlate">
          <a:avLst/>
        </a:prstGeom>
        <a:solidFill>
          <a:srgbClr val="00B0F0">
            <a:alpha val="52000"/>
          </a:srgbClr>
        </a:solidFill>
        <a:ln w="38100" cap="rnd" cmpd="sng" algn="ctr">
          <a:solidFill>
            <a:srgbClr val="006C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9485" tIns="91440" rIns="170688" bIns="91440" numCol="1" spcCol="1270" anchor="ctr" anchorCtr="0">
          <a:noAutofit/>
        </a:bodyPr>
        <a:lstStyle/>
        <a:p>
          <a:pPr lvl="0" algn="l" defTabSz="1066800">
            <a:lnSpc>
              <a:spcPct val="90000"/>
            </a:lnSpc>
            <a:spcBef>
              <a:spcPct val="0"/>
            </a:spcBef>
            <a:spcAft>
              <a:spcPct val="35000"/>
            </a:spcAft>
          </a:pPr>
          <a:r>
            <a:rPr lang="uk-UA" sz="2400" kern="1200" dirty="0" smtClean="0">
              <a:solidFill>
                <a:schemeClr val="tx1"/>
              </a:solidFill>
              <a:latin typeface="Arial Black" pitchFamily="34" charset="0"/>
            </a:rPr>
            <a:t>Застосовується за такими ж принципами, як і гумовий джгут</a:t>
          </a:r>
          <a:endParaRPr lang="uk-UA" sz="2400" kern="1200" noProof="0" dirty="0" smtClean="0">
            <a:solidFill>
              <a:schemeClr val="tx1"/>
            </a:solidFill>
            <a:latin typeface="Arial Black" pitchFamily="34" charset="0"/>
          </a:endParaRPr>
        </a:p>
        <a:p>
          <a:pPr lvl="0" algn="l" defTabSz="1066800">
            <a:lnSpc>
              <a:spcPct val="90000"/>
            </a:lnSpc>
            <a:spcBef>
              <a:spcPct val="0"/>
            </a:spcBef>
            <a:spcAft>
              <a:spcPct val="35000"/>
            </a:spcAft>
          </a:pPr>
          <a:r>
            <a:rPr lang="uk-UA" sz="2400" kern="1200" noProof="0" dirty="0" smtClean="0">
              <a:solidFill>
                <a:schemeClr val="tx1"/>
              </a:solidFill>
              <a:latin typeface="Arial Black" pitchFamily="34" charset="0"/>
            </a:rPr>
            <a:t>Як підручний матеріал можна використовувати мотузку, скручену хустку, смужки тканини, ремені від сумок та рюкзаків </a:t>
          </a:r>
          <a:endParaRPr lang="ru-RU" sz="2400" kern="1200" dirty="0">
            <a:solidFill>
              <a:schemeClr val="tx1"/>
            </a:solidFill>
          </a:endParaRPr>
        </a:p>
      </dsp:txBody>
      <dsp:txXfrm rot="10800000">
        <a:off x="2001585" y="86746"/>
        <a:ext cx="6879860" cy="4867661"/>
      </dsp:txXfrm>
    </dsp:sp>
    <dsp:sp modelId="{48A7C27F-7787-46C5-9543-F38BA12BCC04}">
      <dsp:nvSpPr>
        <dsp:cNvPr id="0" name=""/>
        <dsp:cNvSpPr/>
      </dsp:nvSpPr>
      <dsp:spPr>
        <a:xfrm>
          <a:off x="994" y="1010191"/>
          <a:ext cx="3060248" cy="3060248"/>
        </a:xfrm>
        <a:prstGeom prst="ellipse">
          <a:avLst/>
        </a:prstGeom>
        <a:blipFill rotWithShape="0">
          <a:blip xmlns:r="http://schemas.openxmlformats.org/officeDocument/2006/relationships" r:embed="rId1"/>
          <a:stretch>
            <a:fillRect/>
          </a:stretch>
        </a:blipFill>
        <a:ln w="25400" cap="rnd" cmpd="sng" algn="ctr">
          <a:solidFill>
            <a:srgbClr val="006CFF"/>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06A4D8-7B96-4F4C-BBAA-01348283A8EF}">
      <dsp:nvSpPr>
        <dsp:cNvPr id="0" name=""/>
        <dsp:cNvSpPr/>
      </dsp:nvSpPr>
      <dsp:spPr>
        <a:xfrm>
          <a:off x="0" y="0"/>
          <a:ext cx="6583680" cy="1108923"/>
        </a:xfrm>
        <a:prstGeom prst="roundRect">
          <a:avLst>
            <a:gd name="adj" fmla="val 10000"/>
          </a:avLst>
        </a:prstGeom>
        <a:solidFill>
          <a:srgbClr val="FFFF00">
            <a:alpha val="50000"/>
          </a:srgbClr>
        </a:solidFill>
        <a:ln w="3810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uk-UA" sz="2800" kern="1200" dirty="0" smtClean="0">
              <a:latin typeface="Arial" panose="020B0604020202020204" pitchFamily="34" charset="0"/>
              <a:cs typeface="Arial" panose="020B0604020202020204" pitchFamily="34" charset="0"/>
            </a:rPr>
            <a:t>Одягнути рукавички</a:t>
          </a:r>
          <a:endParaRPr lang="ru-RU" sz="2800" kern="1200" dirty="0">
            <a:latin typeface="Arial" panose="020B0604020202020204" pitchFamily="34" charset="0"/>
            <a:cs typeface="Arial" panose="020B0604020202020204" pitchFamily="34" charset="0"/>
          </a:endParaRPr>
        </a:p>
      </dsp:txBody>
      <dsp:txXfrm>
        <a:off x="32479" y="32479"/>
        <a:ext cx="5293361" cy="1043965"/>
      </dsp:txXfrm>
    </dsp:sp>
    <dsp:sp modelId="{0CC4EB2E-DACC-4222-A1BF-ADC206518B7E}">
      <dsp:nvSpPr>
        <dsp:cNvPr id="0" name=""/>
        <dsp:cNvSpPr/>
      </dsp:nvSpPr>
      <dsp:spPr>
        <a:xfrm>
          <a:off x="551383" y="1310545"/>
          <a:ext cx="6583680" cy="1108923"/>
        </a:xfrm>
        <a:prstGeom prst="roundRect">
          <a:avLst>
            <a:gd name="adj" fmla="val 10000"/>
          </a:avLst>
        </a:prstGeom>
        <a:solidFill>
          <a:srgbClr val="92D050">
            <a:alpha val="50000"/>
          </a:srgbClr>
        </a:solidFill>
        <a:ln w="3810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uk-UA" sz="2400" kern="1200" dirty="0" smtClean="0">
              <a:latin typeface="Arial" panose="020B0604020202020204" pitchFamily="34" charset="0"/>
              <a:cs typeface="Arial" panose="020B0604020202020204" pitchFamily="34" charset="0"/>
            </a:rPr>
            <a:t>Накласти на рану чисту кровоспинну серветку та притиснути судину в рані</a:t>
          </a:r>
          <a:endParaRPr lang="ru-RU" sz="2400" kern="1200" dirty="0">
            <a:latin typeface="Arial" panose="020B0604020202020204" pitchFamily="34" charset="0"/>
            <a:cs typeface="Arial" panose="020B0604020202020204" pitchFamily="34" charset="0"/>
          </a:endParaRPr>
        </a:p>
      </dsp:txBody>
      <dsp:txXfrm>
        <a:off x="583862" y="1343024"/>
        <a:ext cx="5246538" cy="1043965"/>
      </dsp:txXfrm>
    </dsp:sp>
    <dsp:sp modelId="{C80FAF23-60B8-4747-94A6-EFD722EF6118}">
      <dsp:nvSpPr>
        <dsp:cNvPr id="0" name=""/>
        <dsp:cNvSpPr/>
      </dsp:nvSpPr>
      <dsp:spPr>
        <a:xfrm>
          <a:off x="1094536" y="2621091"/>
          <a:ext cx="6583680" cy="1108923"/>
        </a:xfrm>
        <a:prstGeom prst="roundRect">
          <a:avLst>
            <a:gd name="adj" fmla="val 10000"/>
          </a:avLst>
        </a:prstGeom>
        <a:solidFill>
          <a:srgbClr val="00B0F0">
            <a:alpha val="50000"/>
          </a:srgbClr>
        </a:solidFill>
        <a:ln w="3810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uk-UA" sz="2400" kern="1200" dirty="0" smtClean="0">
              <a:latin typeface="Arial" panose="020B0604020202020204" pitchFamily="34" charset="0"/>
              <a:cs typeface="Arial" panose="020B0604020202020204" pitchFamily="34" charset="0"/>
            </a:rPr>
            <a:t>Надати кінцівці підвищеного положення</a:t>
          </a:r>
          <a:endParaRPr lang="ru-RU" sz="2400" kern="1200" dirty="0">
            <a:latin typeface="Arial" panose="020B0604020202020204" pitchFamily="34" charset="0"/>
            <a:cs typeface="Arial" panose="020B0604020202020204" pitchFamily="34" charset="0"/>
          </a:endParaRPr>
        </a:p>
      </dsp:txBody>
      <dsp:txXfrm>
        <a:off x="1127015" y="2653570"/>
        <a:ext cx="5254768" cy="1043965"/>
      </dsp:txXfrm>
    </dsp:sp>
    <dsp:sp modelId="{33F6F1D2-B317-46F4-8380-E48E8A109710}">
      <dsp:nvSpPr>
        <dsp:cNvPr id="0" name=""/>
        <dsp:cNvSpPr/>
      </dsp:nvSpPr>
      <dsp:spPr>
        <a:xfrm>
          <a:off x="1594501" y="3868062"/>
          <a:ext cx="6583680" cy="1108923"/>
        </a:xfrm>
        <a:prstGeom prst="roundRect">
          <a:avLst>
            <a:gd name="adj" fmla="val 10000"/>
          </a:avLst>
        </a:prstGeom>
        <a:solidFill>
          <a:srgbClr val="C00000">
            <a:alpha val="50000"/>
          </a:srgbClr>
        </a:solidFill>
        <a:ln w="3810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uk-UA" sz="2800" kern="1200" dirty="0" smtClean="0">
              <a:latin typeface="Arial" panose="020B0604020202020204" pitchFamily="34" charset="0"/>
              <a:cs typeface="Arial" panose="020B0604020202020204" pitchFamily="34" charset="0"/>
            </a:rPr>
            <a:t>Визначити характер кровотечі</a:t>
          </a:r>
          <a:endParaRPr lang="ru-RU" sz="2800" kern="1200" dirty="0">
            <a:latin typeface="Arial" panose="020B0604020202020204" pitchFamily="34" charset="0"/>
            <a:cs typeface="Arial" panose="020B0604020202020204" pitchFamily="34" charset="0"/>
          </a:endParaRPr>
        </a:p>
      </dsp:txBody>
      <dsp:txXfrm>
        <a:off x="1626980" y="3900541"/>
        <a:ext cx="5246538" cy="1043965"/>
      </dsp:txXfrm>
    </dsp:sp>
    <dsp:sp modelId="{40062430-C7A8-44C6-B12C-C5651BA64093}">
      <dsp:nvSpPr>
        <dsp:cNvPr id="0" name=""/>
        <dsp:cNvSpPr/>
      </dsp:nvSpPr>
      <dsp:spPr>
        <a:xfrm>
          <a:off x="5862879" y="849334"/>
          <a:ext cx="720800" cy="720800"/>
        </a:xfrm>
        <a:prstGeom prst="downArrow">
          <a:avLst>
            <a:gd name="adj1" fmla="val 55000"/>
            <a:gd name="adj2" fmla="val 45000"/>
          </a:avLst>
        </a:prstGeom>
        <a:solidFill>
          <a:schemeClr val="tx1">
            <a:lumMod val="50000"/>
            <a:lumOff val="50000"/>
            <a:alpha val="90000"/>
          </a:schemeClr>
        </a:solidFill>
        <a:ln w="19050" cap="rnd"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ru-RU" sz="3400" kern="1200"/>
        </a:p>
      </dsp:txBody>
      <dsp:txXfrm>
        <a:off x="6025059" y="849334"/>
        <a:ext cx="396440" cy="542402"/>
      </dsp:txXfrm>
    </dsp:sp>
    <dsp:sp modelId="{9AC75895-BDA0-47E8-A473-45AFC9C2C282}">
      <dsp:nvSpPr>
        <dsp:cNvPr id="0" name=""/>
        <dsp:cNvSpPr/>
      </dsp:nvSpPr>
      <dsp:spPr>
        <a:xfrm>
          <a:off x="6414263" y="2159879"/>
          <a:ext cx="720800" cy="720800"/>
        </a:xfrm>
        <a:prstGeom prst="downArrow">
          <a:avLst>
            <a:gd name="adj1" fmla="val 55000"/>
            <a:gd name="adj2" fmla="val 45000"/>
          </a:avLst>
        </a:prstGeom>
        <a:solidFill>
          <a:schemeClr val="tx1">
            <a:lumMod val="50000"/>
            <a:lumOff val="50000"/>
            <a:alpha val="90000"/>
          </a:schemeClr>
        </a:solidFill>
        <a:ln w="19050" cap="rnd"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ru-RU" sz="3400" kern="1200"/>
        </a:p>
      </dsp:txBody>
      <dsp:txXfrm>
        <a:off x="6576443" y="2159879"/>
        <a:ext cx="396440" cy="542402"/>
      </dsp:txXfrm>
    </dsp:sp>
    <dsp:sp modelId="{25097A29-599E-47B3-A0D5-F2DF4D2D2B22}">
      <dsp:nvSpPr>
        <dsp:cNvPr id="0" name=""/>
        <dsp:cNvSpPr/>
      </dsp:nvSpPr>
      <dsp:spPr>
        <a:xfrm>
          <a:off x="6957416" y="3470425"/>
          <a:ext cx="720800" cy="720800"/>
        </a:xfrm>
        <a:prstGeom prst="downArrow">
          <a:avLst>
            <a:gd name="adj1" fmla="val 55000"/>
            <a:gd name="adj2" fmla="val 45000"/>
          </a:avLst>
        </a:prstGeom>
        <a:solidFill>
          <a:schemeClr val="tx1">
            <a:lumMod val="50000"/>
            <a:lumOff val="50000"/>
            <a:alpha val="90000"/>
          </a:schemeClr>
        </a:solidFill>
        <a:ln w="19050" cap="rnd"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ru-RU" sz="3400" kern="1200"/>
        </a:p>
      </dsp:txBody>
      <dsp:txXfrm>
        <a:off x="7119596" y="3470425"/>
        <a:ext cx="396440" cy="5424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2E43C-E3A5-4938-A9DE-F38779EC4E46}">
      <dsp:nvSpPr>
        <dsp:cNvPr id="0" name=""/>
        <dsp:cNvSpPr/>
      </dsp:nvSpPr>
      <dsp:spPr>
        <a:xfrm>
          <a:off x="649893" y="562"/>
          <a:ext cx="3438111" cy="1316396"/>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uk-UA" sz="2800" kern="1200" dirty="0" smtClean="0">
              <a:latin typeface="Arial Black" pitchFamily="34" charset="0"/>
            </a:rPr>
            <a:t>КРИТИЧНОЇ</a:t>
          </a:r>
          <a:endParaRPr lang="ru-RU" sz="2800" kern="1200" dirty="0">
            <a:latin typeface="Arial Black" pitchFamily="34" charset="0"/>
          </a:endParaRPr>
        </a:p>
      </dsp:txBody>
      <dsp:txXfrm>
        <a:off x="688449" y="39118"/>
        <a:ext cx="3360999" cy="1239284"/>
      </dsp:txXfrm>
    </dsp:sp>
    <dsp:sp modelId="{ABDC8F7E-C310-4D1E-B5F8-706563DDCC0C}">
      <dsp:nvSpPr>
        <dsp:cNvPr id="0" name=""/>
        <dsp:cNvSpPr/>
      </dsp:nvSpPr>
      <dsp:spPr>
        <a:xfrm>
          <a:off x="993704" y="1316958"/>
          <a:ext cx="343811" cy="987297"/>
        </a:xfrm>
        <a:custGeom>
          <a:avLst/>
          <a:gdLst/>
          <a:ahLst/>
          <a:cxnLst/>
          <a:rect l="0" t="0" r="0" b="0"/>
          <a:pathLst>
            <a:path>
              <a:moveTo>
                <a:pt x="0" y="0"/>
              </a:moveTo>
              <a:lnTo>
                <a:pt x="0" y="987297"/>
              </a:lnTo>
              <a:lnTo>
                <a:pt x="343811" y="98729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486DB1-62D0-43F3-A207-51E52C0AA9F3}">
      <dsp:nvSpPr>
        <dsp:cNvPr id="0" name=""/>
        <dsp:cNvSpPr/>
      </dsp:nvSpPr>
      <dsp:spPr>
        <a:xfrm>
          <a:off x="1337515" y="1646057"/>
          <a:ext cx="3546497" cy="1316396"/>
        </a:xfrm>
        <a:prstGeom prst="roundRect">
          <a:avLst>
            <a:gd name="adj" fmla="val 10000"/>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uk-UA" sz="1800" kern="1200" dirty="0" smtClean="0">
              <a:latin typeface="Arial Black" pitchFamily="34" charset="0"/>
            </a:rPr>
            <a:t>Накласти пов’язку, що тисне, одночасно притискаючи судину в типовому місті</a:t>
          </a:r>
          <a:endParaRPr lang="ru-RU" sz="1800" kern="1200" dirty="0">
            <a:latin typeface="Arial Black" pitchFamily="34" charset="0"/>
          </a:endParaRPr>
        </a:p>
      </dsp:txBody>
      <dsp:txXfrm>
        <a:off x="1376071" y="1684613"/>
        <a:ext cx="3469385" cy="1239284"/>
      </dsp:txXfrm>
    </dsp:sp>
    <dsp:sp modelId="{0584AB67-C7CE-4F48-BF49-376DD47B45B3}">
      <dsp:nvSpPr>
        <dsp:cNvPr id="0" name=""/>
        <dsp:cNvSpPr/>
      </dsp:nvSpPr>
      <dsp:spPr>
        <a:xfrm>
          <a:off x="993704" y="1316958"/>
          <a:ext cx="343811" cy="2632792"/>
        </a:xfrm>
        <a:custGeom>
          <a:avLst/>
          <a:gdLst/>
          <a:ahLst/>
          <a:cxnLst/>
          <a:rect l="0" t="0" r="0" b="0"/>
          <a:pathLst>
            <a:path>
              <a:moveTo>
                <a:pt x="0" y="0"/>
              </a:moveTo>
              <a:lnTo>
                <a:pt x="0" y="2632792"/>
              </a:lnTo>
              <a:lnTo>
                <a:pt x="343811" y="2632792"/>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88B21E-3332-43FD-8B67-EE36470626C5}">
      <dsp:nvSpPr>
        <dsp:cNvPr id="0" name=""/>
        <dsp:cNvSpPr/>
      </dsp:nvSpPr>
      <dsp:spPr>
        <a:xfrm>
          <a:off x="1337515" y="3291553"/>
          <a:ext cx="2953845" cy="1316396"/>
        </a:xfrm>
        <a:prstGeom prst="roundRect">
          <a:avLst>
            <a:gd name="adj" fmla="val 10000"/>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uk-UA" sz="1800" kern="1200" dirty="0" smtClean="0">
              <a:latin typeface="Arial Black" pitchFamily="34" charset="0"/>
            </a:rPr>
            <a:t>Якщо кровотеча не зупинена - накласти джгут</a:t>
          </a:r>
          <a:endParaRPr lang="ru-RU" sz="1800" kern="1200" dirty="0">
            <a:latin typeface="Arial Black" pitchFamily="34" charset="0"/>
          </a:endParaRPr>
        </a:p>
      </dsp:txBody>
      <dsp:txXfrm>
        <a:off x="1376071" y="3330109"/>
        <a:ext cx="2876733" cy="1239284"/>
      </dsp:txXfrm>
    </dsp:sp>
    <dsp:sp modelId="{27876EDD-AA6C-45A7-8882-E1393F2C597D}">
      <dsp:nvSpPr>
        <dsp:cNvPr id="0" name=""/>
        <dsp:cNvSpPr/>
      </dsp:nvSpPr>
      <dsp:spPr>
        <a:xfrm>
          <a:off x="4929997" y="562"/>
          <a:ext cx="3061068" cy="1316396"/>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uk-UA" sz="2800" kern="1200" dirty="0" smtClean="0">
              <a:latin typeface="Arial Black" pitchFamily="34" charset="0"/>
            </a:rPr>
            <a:t>НЕ КРИТИЧНОЇ</a:t>
          </a:r>
          <a:endParaRPr lang="ru-RU" sz="2800" kern="1200" dirty="0">
            <a:latin typeface="Arial Black" pitchFamily="34" charset="0"/>
          </a:endParaRPr>
        </a:p>
      </dsp:txBody>
      <dsp:txXfrm>
        <a:off x="4968553" y="39118"/>
        <a:ext cx="2983956" cy="1239284"/>
      </dsp:txXfrm>
    </dsp:sp>
    <dsp:sp modelId="{E40383BD-11F1-4516-B1A6-EF8A03E2914C}">
      <dsp:nvSpPr>
        <dsp:cNvPr id="0" name=""/>
        <dsp:cNvSpPr/>
      </dsp:nvSpPr>
      <dsp:spPr>
        <a:xfrm>
          <a:off x="5236104" y="1316958"/>
          <a:ext cx="306106" cy="1468492"/>
        </a:xfrm>
        <a:custGeom>
          <a:avLst/>
          <a:gdLst/>
          <a:ahLst/>
          <a:cxnLst/>
          <a:rect l="0" t="0" r="0" b="0"/>
          <a:pathLst>
            <a:path>
              <a:moveTo>
                <a:pt x="0" y="0"/>
              </a:moveTo>
              <a:lnTo>
                <a:pt x="0" y="1468492"/>
              </a:lnTo>
              <a:lnTo>
                <a:pt x="306106" y="1468492"/>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316CD9-55E1-48DD-8092-29B8F5C26F89}">
      <dsp:nvSpPr>
        <dsp:cNvPr id="0" name=""/>
        <dsp:cNvSpPr/>
      </dsp:nvSpPr>
      <dsp:spPr>
        <a:xfrm>
          <a:off x="5542211" y="1646057"/>
          <a:ext cx="2106234" cy="2278787"/>
        </a:xfrm>
        <a:prstGeom prst="roundRect">
          <a:avLst>
            <a:gd name="adj" fmla="val 10000"/>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uk-UA" sz="1800" kern="1200" dirty="0" smtClean="0">
              <a:latin typeface="Arial Black" pitchFamily="34" charset="0"/>
            </a:rPr>
            <a:t>Накласти тугу кровоспинну пов’язку</a:t>
          </a:r>
          <a:endParaRPr lang="ru-RU" sz="1800" kern="1200" dirty="0">
            <a:latin typeface="Arial Black" pitchFamily="34" charset="0"/>
          </a:endParaRPr>
        </a:p>
      </dsp:txBody>
      <dsp:txXfrm>
        <a:off x="5603900" y="1707746"/>
        <a:ext cx="1982856" cy="215540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48151-54DC-467E-900A-54655AB0D0FC}">
      <dsp:nvSpPr>
        <dsp:cNvPr id="0" name=""/>
        <dsp:cNvSpPr/>
      </dsp:nvSpPr>
      <dsp:spPr>
        <a:xfrm>
          <a:off x="0" y="360634"/>
          <a:ext cx="4316288" cy="504000"/>
        </a:xfrm>
        <a:prstGeom prst="rect">
          <a:avLst/>
        </a:prstGeom>
        <a:solidFill>
          <a:schemeClr val="tx1">
            <a:lumMod val="65000"/>
            <a:lumOff val="35000"/>
          </a:schemeClr>
        </a:solidFill>
        <a:ln w="2540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96565646-671E-431F-8B6D-2B163EAEEB7C}">
      <dsp:nvSpPr>
        <dsp:cNvPr id="0" name=""/>
        <dsp:cNvSpPr/>
      </dsp:nvSpPr>
      <dsp:spPr>
        <a:xfrm>
          <a:off x="205487" y="90062"/>
          <a:ext cx="4109742" cy="590400"/>
        </a:xfrm>
        <a:prstGeom prst="roundRect">
          <a:avLst/>
        </a:prstGeom>
        <a:solidFill>
          <a:schemeClr val="accent2">
            <a:lumMod val="40000"/>
            <a:lumOff val="60000"/>
          </a:scheme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202" tIns="0" rIns="114202" bIns="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Звільнити від стискаючого одягу, надати доступ повітря</a:t>
          </a:r>
          <a:endParaRPr lang="ru-RU" sz="1600" kern="1200" dirty="0">
            <a:solidFill>
              <a:schemeClr val="tx1"/>
            </a:solidFill>
            <a:latin typeface="Arial Black" pitchFamily="34" charset="0"/>
          </a:endParaRPr>
        </a:p>
      </dsp:txBody>
      <dsp:txXfrm>
        <a:off x="234308" y="118883"/>
        <a:ext cx="4052100" cy="532758"/>
      </dsp:txXfrm>
    </dsp:sp>
    <dsp:sp modelId="{2F004CD4-57A4-497E-BDEC-3700188495A8}">
      <dsp:nvSpPr>
        <dsp:cNvPr id="0" name=""/>
        <dsp:cNvSpPr/>
      </dsp:nvSpPr>
      <dsp:spPr>
        <a:xfrm>
          <a:off x="0" y="1292462"/>
          <a:ext cx="4316288" cy="504000"/>
        </a:xfrm>
        <a:prstGeom prst="rect">
          <a:avLst/>
        </a:prstGeom>
        <a:solidFill>
          <a:schemeClr val="tx1">
            <a:lumMod val="65000"/>
            <a:lumOff val="35000"/>
          </a:schemeClr>
        </a:solidFill>
        <a:ln w="2540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CF2815E6-1238-43A0-92D1-B9E728767AF4}">
      <dsp:nvSpPr>
        <dsp:cNvPr id="0" name=""/>
        <dsp:cNvSpPr/>
      </dsp:nvSpPr>
      <dsp:spPr>
        <a:xfrm>
          <a:off x="205487" y="997262"/>
          <a:ext cx="4109742" cy="590400"/>
        </a:xfrm>
        <a:prstGeom prst="roundRect">
          <a:avLst/>
        </a:prstGeom>
        <a:solidFill>
          <a:schemeClr val="accent2">
            <a:lumMod val="40000"/>
            <a:lumOff val="60000"/>
          </a:scheme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202" tIns="0" rIns="114202" bIns="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Надати комфортного положення</a:t>
          </a:r>
          <a:endParaRPr lang="ru-RU" sz="1600" kern="1200" dirty="0">
            <a:solidFill>
              <a:schemeClr val="tx1"/>
            </a:solidFill>
            <a:latin typeface="Arial Black" pitchFamily="34" charset="0"/>
          </a:endParaRPr>
        </a:p>
      </dsp:txBody>
      <dsp:txXfrm>
        <a:off x="234308" y="1026083"/>
        <a:ext cx="4052100" cy="532758"/>
      </dsp:txXfrm>
    </dsp:sp>
    <dsp:sp modelId="{3A0CF951-92EB-444D-918A-0BE11A1ED60F}">
      <dsp:nvSpPr>
        <dsp:cNvPr id="0" name=""/>
        <dsp:cNvSpPr/>
      </dsp:nvSpPr>
      <dsp:spPr>
        <a:xfrm>
          <a:off x="0" y="2666774"/>
          <a:ext cx="4316288" cy="504000"/>
        </a:xfrm>
        <a:prstGeom prst="rect">
          <a:avLst/>
        </a:prstGeom>
        <a:solidFill>
          <a:schemeClr val="tx1">
            <a:lumMod val="65000"/>
            <a:lumOff val="35000"/>
          </a:schemeClr>
        </a:solidFill>
        <a:ln w="25400" cap="rnd"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F50816B5-883A-4D20-8A2F-38A205F22E1C}">
      <dsp:nvSpPr>
        <dsp:cNvPr id="0" name=""/>
        <dsp:cNvSpPr/>
      </dsp:nvSpPr>
      <dsp:spPr>
        <a:xfrm>
          <a:off x="205487" y="1904462"/>
          <a:ext cx="4109742" cy="1057512"/>
        </a:xfrm>
        <a:prstGeom prst="roundRect">
          <a:avLst/>
        </a:prstGeom>
        <a:solidFill>
          <a:schemeClr val="accent2">
            <a:lumMod val="40000"/>
            <a:lumOff val="60000"/>
          </a:scheme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202" tIns="0" rIns="114202" bIns="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Накласти на місце травмування холод (грілку з холодною водою, пакет з льодом) </a:t>
          </a:r>
          <a:endParaRPr lang="ru-RU" sz="1600" kern="1200" dirty="0">
            <a:solidFill>
              <a:schemeClr val="tx1"/>
            </a:solidFill>
            <a:latin typeface="Arial Black" pitchFamily="34" charset="0"/>
          </a:endParaRPr>
        </a:p>
      </dsp:txBody>
      <dsp:txXfrm>
        <a:off x="257110" y="1956085"/>
        <a:ext cx="4006496" cy="954266"/>
      </dsp:txXfrm>
    </dsp:sp>
    <dsp:sp modelId="{D19D2330-9432-4DB9-8904-732A2D09ED62}">
      <dsp:nvSpPr>
        <dsp:cNvPr id="0" name=""/>
        <dsp:cNvSpPr/>
      </dsp:nvSpPr>
      <dsp:spPr>
        <a:xfrm>
          <a:off x="0" y="3573974"/>
          <a:ext cx="4316288" cy="504000"/>
        </a:xfrm>
        <a:prstGeom prst="rect">
          <a:avLst/>
        </a:prstGeom>
        <a:solidFill>
          <a:schemeClr val="tx1">
            <a:lumMod val="65000"/>
            <a:lumOff val="35000"/>
          </a:schemeClr>
        </a:solidFill>
        <a:ln w="2540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9EB99623-FC7A-4204-A397-A4209FE935CA}">
      <dsp:nvSpPr>
        <dsp:cNvPr id="0" name=""/>
        <dsp:cNvSpPr/>
      </dsp:nvSpPr>
      <dsp:spPr>
        <a:xfrm>
          <a:off x="205487" y="3278774"/>
          <a:ext cx="4109742" cy="590400"/>
        </a:xfrm>
        <a:prstGeom prst="roundRect">
          <a:avLst/>
        </a:prstGeom>
        <a:solidFill>
          <a:schemeClr val="accent2">
            <a:lumMod val="40000"/>
            <a:lumOff val="60000"/>
          </a:scheme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202" tIns="0" rIns="114202" bIns="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Негайно викликати екстрену швидку медичну допомогу</a:t>
          </a:r>
          <a:endParaRPr lang="ru-RU" sz="1600" kern="1200" dirty="0">
            <a:solidFill>
              <a:schemeClr val="tx1"/>
            </a:solidFill>
            <a:latin typeface="Arial Black" pitchFamily="34" charset="0"/>
          </a:endParaRPr>
        </a:p>
      </dsp:txBody>
      <dsp:txXfrm>
        <a:off x="234308" y="3307595"/>
        <a:ext cx="4052100" cy="532758"/>
      </dsp:txXfrm>
    </dsp:sp>
    <dsp:sp modelId="{744E38C6-A27E-4AB0-9AEA-D39BB54955B2}">
      <dsp:nvSpPr>
        <dsp:cNvPr id="0" name=""/>
        <dsp:cNvSpPr/>
      </dsp:nvSpPr>
      <dsp:spPr>
        <a:xfrm>
          <a:off x="0" y="4481174"/>
          <a:ext cx="4316288" cy="504000"/>
        </a:xfrm>
        <a:prstGeom prst="rect">
          <a:avLst/>
        </a:prstGeom>
        <a:solidFill>
          <a:schemeClr val="tx1">
            <a:lumMod val="65000"/>
            <a:lumOff val="35000"/>
          </a:schemeClr>
        </a:solidFill>
        <a:ln w="2540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AC2260E2-A990-4B61-8D60-E3C0EECA5E43}">
      <dsp:nvSpPr>
        <dsp:cNvPr id="0" name=""/>
        <dsp:cNvSpPr/>
      </dsp:nvSpPr>
      <dsp:spPr>
        <a:xfrm>
          <a:off x="205487" y="4185974"/>
          <a:ext cx="4109742" cy="590400"/>
        </a:xfrm>
        <a:prstGeom prst="roundRect">
          <a:avLst/>
        </a:prstGeom>
        <a:solidFill>
          <a:schemeClr val="accent2">
            <a:lumMod val="40000"/>
            <a:lumOff val="60000"/>
          </a:scheme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202" tIns="0" rIns="114202" bIns="0" numCol="1" spcCol="1270" anchor="ctr" anchorCtr="0">
          <a:noAutofit/>
        </a:bodyPr>
        <a:lstStyle/>
        <a:p>
          <a:pPr lvl="0" algn="l" defTabSz="711200">
            <a:lnSpc>
              <a:spcPct val="90000"/>
            </a:lnSpc>
            <a:spcBef>
              <a:spcPct val="0"/>
            </a:spcBef>
            <a:spcAft>
              <a:spcPct val="35000"/>
            </a:spcAft>
          </a:pPr>
          <a:r>
            <a:rPr lang="uk-UA" sz="1600" kern="1200" dirty="0" smtClean="0">
              <a:solidFill>
                <a:schemeClr val="tx1"/>
              </a:solidFill>
              <a:latin typeface="Arial Black" pitchFamily="34" charset="0"/>
            </a:rPr>
            <a:t>Постійно контролювати стан постраждалого</a:t>
          </a:r>
          <a:endParaRPr lang="ru-RU" sz="1600" kern="1200" dirty="0">
            <a:solidFill>
              <a:schemeClr val="tx1"/>
            </a:solidFill>
            <a:latin typeface="Arial Black" pitchFamily="34" charset="0"/>
          </a:endParaRPr>
        </a:p>
      </dsp:txBody>
      <dsp:txXfrm>
        <a:off x="234308" y="4214795"/>
        <a:ext cx="4052100" cy="53275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8DBA2-C456-41DD-ACFC-6D08D7D4B1FF}">
      <dsp:nvSpPr>
        <dsp:cNvPr id="0" name=""/>
        <dsp:cNvSpPr/>
      </dsp:nvSpPr>
      <dsp:spPr>
        <a:xfrm>
          <a:off x="947291" y="1357660"/>
          <a:ext cx="2359917" cy="2359917"/>
        </a:xfrm>
        <a:prstGeom prst="ellipse">
          <a:avLst/>
        </a:prstGeom>
        <a:solidFill>
          <a:schemeClr val="bg1">
            <a:lumMod val="85000"/>
          </a:schemeClr>
        </a:solidFill>
        <a:ln w="381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uk-UA" sz="2000" kern="1200" dirty="0" smtClean="0">
              <a:solidFill>
                <a:srgbClr val="FF0000"/>
              </a:solidFill>
              <a:latin typeface="Arial Black" pitchFamily="34" charset="0"/>
            </a:rPr>
            <a:t>Не допустимо</a:t>
          </a:r>
          <a:endParaRPr lang="ru-RU" sz="2000" kern="1200" dirty="0">
            <a:solidFill>
              <a:srgbClr val="FF0000"/>
            </a:solidFill>
            <a:latin typeface="Arial Black" pitchFamily="34" charset="0"/>
          </a:endParaRPr>
        </a:p>
      </dsp:txBody>
      <dsp:txXfrm>
        <a:off x="1292893" y="1703262"/>
        <a:ext cx="1668713" cy="1668713"/>
      </dsp:txXfrm>
    </dsp:sp>
    <dsp:sp modelId="{64731196-489C-4DA2-80D0-63A89B27FC41}">
      <dsp:nvSpPr>
        <dsp:cNvPr id="0" name=""/>
        <dsp:cNvSpPr/>
      </dsp:nvSpPr>
      <dsp:spPr>
        <a:xfrm>
          <a:off x="981734" y="410790"/>
          <a:ext cx="2291031" cy="1179958"/>
        </a:xfrm>
        <a:prstGeom prst="ellipse">
          <a:avLst/>
        </a:prstGeom>
        <a:solidFill>
          <a:schemeClr val="accent2">
            <a:lumMod val="40000"/>
            <a:lumOff val="60000"/>
          </a:schemeClr>
        </a:solidFill>
        <a:ln w="254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latin typeface="Arial Black" pitchFamily="34" charset="0"/>
            </a:rPr>
            <a:t>Зайво рухати</a:t>
          </a:r>
          <a:endParaRPr lang="ru-RU" sz="1400" kern="1200" dirty="0">
            <a:latin typeface="Arial Black" pitchFamily="34" charset="0"/>
          </a:endParaRPr>
        </a:p>
      </dsp:txBody>
      <dsp:txXfrm>
        <a:off x="1317248" y="583591"/>
        <a:ext cx="1620003" cy="834356"/>
      </dsp:txXfrm>
    </dsp:sp>
    <dsp:sp modelId="{8260B31F-6272-4C81-B95C-3170A8F3B34F}">
      <dsp:nvSpPr>
        <dsp:cNvPr id="0" name=""/>
        <dsp:cNvSpPr/>
      </dsp:nvSpPr>
      <dsp:spPr>
        <a:xfrm>
          <a:off x="3074119" y="1947639"/>
          <a:ext cx="1179958" cy="1179958"/>
        </a:xfrm>
        <a:prstGeom prst="ellipse">
          <a:avLst/>
        </a:prstGeom>
        <a:solidFill>
          <a:schemeClr val="accent2">
            <a:lumMod val="40000"/>
            <a:lumOff val="60000"/>
          </a:schemeClr>
        </a:solidFill>
        <a:ln w="254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latin typeface="Arial Black" pitchFamily="34" charset="0"/>
            </a:rPr>
            <a:t>Давати пити або їсти</a:t>
          </a:r>
          <a:endParaRPr lang="ru-RU" sz="1400" kern="1200" dirty="0">
            <a:latin typeface="Arial Black" pitchFamily="34" charset="0"/>
          </a:endParaRPr>
        </a:p>
      </dsp:txBody>
      <dsp:txXfrm>
        <a:off x="3246920" y="2120440"/>
        <a:ext cx="834356" cy="834356"/>
      </dsp:txXfrm>
    </dsp:sp>
    <dsp:sp modelId="{C0933EAC-E303-4BE2-933F-DA799E3D86F0}">
      <dsp:nvSpPr>
        <dsp:cNvPr id="0" name=""/>
        <dsp:cNvSpPr/>
      </dsp:nvSpPr>
      <dsp:spPr>
        <a:xfrm>
          <a:off x="981734" y="3484488"/>
          <a:ext cx="2291031" cy="1179958"/>
        </a:xfrm>
        <a:prstGeom prst="ellipse">
          <a:avLst/>
        </a:prstGeom>
        <a:solidFill>
          <a:schemeClr val="accent2">
            <a:lumMod val="40000"/>
            <a:lumOff val="60000"/>
          </a:schemeClr>
        </a:solidFill>
        <a:ln w="254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latin typeface="Arial Black" pitchFamily="34" charset="0"/>
            </a:rPr>
            <a:t>Зігрівати місце ушкодження </a:t>
          </a:r>
          <a:endParaRPr lang="ru-RU" sz="1400" kern="1200" dirty="0">
            <a:latin typeface="Arial Black" pitchFamily="34" charset="0"/>
          </a:endParaRPr>
        </a:p>
      </dsp:txBody>
      <dsp:txXfrm>
        <a:off x="1317248" y="3657289"/>
        <a:ext cx="1620003" cy="834356"/>
      </dsp:txXfrm>
    </dsp:sp>
    <dsp:sp modelId="{5D433C38-8E36-469F-A02E-5338109D3BB1}">
      <dsp:nvSpPr>
        <dsp:cNvPr id="0" name=""/>
        <dsp:cNvSpPr/>
      </dsp:nvSpPr>
      <dsp:spPr>
        <a:xfrm>
          <a:off x="421" y="1947639"/>
          <a:ext cx="1179958" cy="1179958"/>
        </a:xfrm>
        <a:prstGeom prst="ellipse">
          <a:avLst/>
        </a:prstGeom>
        <a:solidFill>
          <a:schemeClr val="accent2">
            <a:lumMod val="40000"/>
            <a:lumOff val="60000"/>
          </a:schemeClr>
        </a:solidFill>
        <a:ln w="2540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latin typeface="Arial Black" pitchFamily="34" charset="0"/>
            </a:rPr>
            <a:t>Давати будь-які ліки</a:t>
          </a:r>
          <a:endParaRPr lang="ru-RU" sz="1400" kern="1200" dirty="0">
            <a:latin typeface="Arial Black" pitchFamily="34" charset="0"/>
          </a:endParaRPr>
        </a:p>
      </dsp:txBody>
      <dsp:txXfrm>
        <a:off x="173222" y="2120440"/>
        <a:ext cx="834356" cy="83435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45B338-4A6E-4F56-81D3-6B2157A13D6C}">
      <dsp:nvSpPr>
        <dsp:cNvPr id="0" name=""/>
        <dsp:cNvSpPr/>
      </dsp:nvSpPr>
      <dsp:spPr>
        <a:xfrm rot="16200000">
          <a:off x="-1122560" y="1025953"/>
          <a:ext cx="4934485" cy="2972614"/>
        </a:xfrm>
        <a:prstGeom prst="downArrow">
          <a:avLst>
            <a:gd name="adj1" fmla="val 50000"/>
            <a:gd name="adj2" fmla="val 35000"/>
          </a:avLst>
        </a:prstGeom>
        <a:solidFill>
          <a:schemeClr val="bg1">
            <a:lumMod val="65000"/>
          </a:schemeClr>
        </a:solidFill>
        <a:ln w="57150" cap="rnd"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Провести іммобілізацію кінцівки</a:t>
          </a:r>
          <a:endParaRPr lang="ru-RU" sz="2000" kern="1200" dirty="0">
            <a:solidFill>
              <a:schemeClr val="tx1"/>
            </a:solidFill>
            <a:latin typeface="Arial Black" pitchFamily="34" charset="0"/>
          </a:endParaRPr>
        </a:p>
      </dsp:txBody>
      <dsp:txXfrm rot="5400000">
        <a:off x="-141625" y="1278639"/>
        <a:ext cx="2452407" cy="2467243"/>
      </dsp:txXfrm>
    </dsp:sp>
    <dsp:sp modelId="{8412A74F-6EE4-45A0-8A7B-C50CDE83D4A5}">
      <dsp:nvSpPr>
        <dsp:cNvPr id="0" name=""/>
        <dsp:cNvSpPr/>
      </dsp:nvSpPr>
      <dsp:spPr>
        <a:xfrm rot="5400000">
          <a:off x="1808572" y="1016432"/>
          <a:ext cx="5002619" cy="2969783"/>
        </a:xfrm>
        <a:prstGeom prst="downArrow">
          <a:avLst>
            <a:gd name="adj1" fmla="val 50000"/>
            <a:gd name="adj2" fmla="val 35000"/>
          </a:avLst>
        </a:prstGeom>
        <a:solidFill>
          <a:schemeClr val="bg1">
            <a:lumMod val="65000"/>
          </a:schemeClr>
        </a:solidFill>
        <a:ln w="57150" cap="rnd"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Black" pitchFamily="34" charset="0"/>
            </a:rPr>
            <a:t>Накласти компрес з холодною водою</a:t>
          </a:r>
          <a:endParaRPr lang="ru-RU" sz="2000" kern="1200" dirty="0"/>
        </a:p>
      </dsp:txBody>
      <dsp:txXfrm rot="-5400000">
        <a:off x="3344702" y="1250669"/>
        <a:ext cx="2450071" cy="250130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E0AA5-55DD-4E53-8F45-313CA041A83C}">
      <dsp:nvSpPr>
        <dsp:cNvPr id="0" name=""/>
        <dsp:cNvSpPr/>
      </dsp:nvSpPr>
      <dsp:spPr>
        <a:xfrm>
          <a:off x="496972" y="390877"/>
          <a:ext cx="4596990" cy="4663830"/>
        </a:xfrm>
        <a:prstGeom prst="pie">
          <a:avLst>
            <a:gd name="adj1" fmla="val 16200000"/>
            <a:gd name="adj2" fmla="val 0"/>
          </a:avLst>
        </a:prstGeom>
        <a:solidFill>
          <a:srgbClr val="FFFF00"/>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r" defTabSz="711200">
            <a:lnSpc>
              <a:spcPct val="90000"/>
            </a:lnSpc>
            <a:spcBef>
              <a:spcPct val="0"/>
            </a:spcBef>
            <a:spcAft>
              <a:spcPct val="35000"/>
            </a:spcAft>
          </a:pPr>
          <a:r>
            <a:rPr lang="uk-UA" sz="1600" kern="1200" dirty="0" smtClean="0">
              <a:solidFill>
                <a:schemeClr val="tx1"/>
              </a:solidFill>
              <a:latin typeface="Arial Black" pitchFamily="34" charset="0"/>
            </a:rPr>
            <a:t>Забезпечити притік повітря</a:t>
          </a:r>
          <a:endParaRPr lang="ru-RU" sz="1600" kern="1200" dirty="0"/>
        </a:p>
      </dsp:txBody>
      <dsp:txXfrm>
        <a:off x="2937208" y="1357512"/>
        <a:ext cx="1696508" cy="1277001"/>
      </dsp:txXfrm>
    </dsp:sp>
    <dsp:sp modelId="{B5C2684D-E902-4CCC-B742-468E4979BEA4}">
      <dsp:nvSpPr>
        <dsp:cNvPr id="0" name=""/>
        <dsp:cNvSpPr/>
      </dsp:nvSpPr>
      <dsp:spPr>
        <a:xfrm>
          <a:off x="496972" y="578625"/>
          <a:ext cx="4596990" cy="4596990"/>
        </a:xfrm>
        <a:prstGeom prst="pie">
          <a:avLst>
            <a:gd name="adj1" fmla="val 0"/>
            <a:gd name="adj2" fmla="val 5400000"/>
          </a:avLst>
        </a:prstGeom>
        <a:solidFill>
          <a:srgbClr val="FFFF00"/>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uk-UA" sz="1600" kern="1200" dirty="0" smtClean="0">
              <a:solidFill>
                <a:schemeClr val="tx1"/>
              </a:solidFill>
              <a:latin typeface="Arial Black" pitchFamily="34" charset="0"/>
            </a:rPr>
            <a:t>Розстебнути комір сорочки</a:t>
          </a:r>
          <a:endParaRPr lang="ru-RU" sz="1600" kern="1200" dirty="0"/>
        </a:p>
      </dsp:txBody>
      <dsp:txXfrm>
        <a:off x="2937208" y="2964135"/>
        <a:ext cx="1696508" cy="1258699"/>
      </dsp:txXfrm>
    </dsp:sp>
    <dsp:sp modelId="{B242E030-184C-41E4-8D39-46E605610522}">
      <dsp:nvSpPr>
        <dsp:cNvPr id="0" name=""/>
        <dsp:cNvSpPr/>
      </dsp:nvSpPr>
      <dsp:spPr>
        <a:xfrm>
          <a:off x="453960" y="520128"/>
          <a:ext cx="4289773" cy="4697251"/>
        </a:xfrm>
        <a:prstGeom prst="pie">
          <a:avLst>
            <a:gd name="adj1" fmla="val 5400000"/>
            <a:gd name="adj2" fmla="val 10800000"/>
          </a:avLst>
        </a:prstGeom>
        <a:solidFill>
          <a:srgbClr val="FFFF00"/>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uk-UA" sz="1600" kern="1200" dirty="0" smtClean="0">
              <a:solidFill>
                <a:schemeClr val="tx1"/>
              </a:solidFill>
              <a:latin typeface="Arial Black" pitchFamily="34" charset="0"/>
            </a:rPr>
            <a:t>Посадити з трішки опущеною вперед головою </a:t>
          </a:r>
          <a:endParaRPr lang="ru-RU" sz="1600" kern="1200" dirty="0"/>
        </a:p>
      </dsp:txBody>
      <dsp:txXfrm>
        <a:off x="883449" y="2957666"/>
        <a:ext cx="1583130" cy="1286152"/>
      </dsp:txXfrm>
    </dsp:sp>
    <dsp:sp modelId="{52318BAE-D174-468E-90B0-BA041AA0513F}">
      <dsp:nvSpPr>
        <dsp:cNvPr id="0" name=""/>
        <dsp:cNvSpPr/>
      </dsp:nvSpPr>
      <dsp:spPr>
        <a:xfrm>
          <a:off x="329727" y="394279"/>
          <a:ext cx="4596990" cy="4596990"/>
        </a:xfrm>
        <a:prstGeom prst="pie">
          <a:avLst>
            <a:gd name="adj1" fmla="val 10800000"/>
            <a:gd name="adj2" fmla="val 16200000"/>
          </a:avLst>
        </a:prstGeom>
        <a:solidFill>
          <a:srgbClr val="FFFF00"/>
        </a:solidFill>
        <a:ln w="19050"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r" defTabSz="711200">
            <a:lnSpc>
              <a:spcPct val="90000"/>
            </a:lnSpc>
            <a:spcBef>
              <a:spcPct val="0"/>
            </a:spcBef>
            <a:spcAft>
              <a:spcPct val="35000"/>
            </a:spcAft>
          </a:pPr>
          <a:r>
            <a:rPr lang="uk-UA" sz="1600" kern="1200" dirty="0" smtClean="0">
              <a:solidFill>
                <a:schemeClr val="tx1"/>
              </a:solidFill>
              <a:latin typeface="Arial Black" pitchFamily="34" charset="0"/>
            </a:rPr>
            <a:t>Накласти холодний компрес на  ніс і перенісся </a:t>
          </a:r>
          <a:endParaRPr lang="ru-RU" sz="1600" kern="1200" dirty="0"/>
        </a:p>
      </dsp:txBody>
      <dsp:txXfrm>
        <a:off x="789973" y="1347060"/>
        <a:ext cx="1696508" cy="1258699"/>
      </dsp:txXfrm>
    </dsp:sp>
    <dsp:sp modelId="{C7D57436-C010-4A17-A35A-81A3BDADB448}">
      <dsp:nvSpPr>
        <dsp:cNvPr id="0" name=""/>
        <dsp:cNvSpPr/>
      </dsp:nvSpPr>
      <dsp:spPr>
        <a:xfrm>
          <a:off x="171429" y="156866"/>
          <a:ext cx="5166141" cy="5166141"/>
        </a:xfrm>
        <a:prstGeom prst="circularArrow">
          <a:avLst>
            <a:gd name="adj1" fmla="val 5085"/>
            <a:gd name="adj2" fmla="val 327528"/>
            <a:gd name="adj3" fmla="val 21272472"/>
            <a:gd name="adj4" fmla="val 16200000"/>
            <a:gd name="adj5" fmla="val 5932"/>
          </a:avLst>
        </a:prstGeom>
        <a:solidFill>
          <a:schemeClr val="tx1">
            <a:lumMod val="65000"/>
            <a:lumOff val="35000"/>
          </a:schemeClr>
        </a:solidFill>
        <a:ln w="57150">
          <a:solidFill>
            <a:srgbClr val="FFC000"/>
          </a:solidFill>
        </a:ln>
        <a:effectLst/>
      </dsp:spPr>
      <dsp:style>
        <a:lnRef idx="0">
          <a:scrgbClr r="0" g="0" b="0"/>
        </a:lnRef>
        <a:fillRef idx="1">
          <a:scrgbClr r="0" g="0" b="0"/>
        </a:fillRef>
        <a:effectRef idx="0">
          <a:scrgbClr r="0" g="0" b="0"/>
        </a:effectRef>
        <a:fontRef idx="minor">
          <a:schemeClr val="lt1"/>
        </a:fontRef>
      </dsp:style>
    </dsp:sp>
    <dsp:sp modelId="{A2EC04E3-7059-4F73-85EA-609B432FB7CE}">
      <dsp:nvSpPr>
        <dsp:cNvPr id="0" name=""/>
        <dsp:cNvSpPr/>
      </dsp:nvSpPr>
      <dsp:spPr>
        <a:xfrm>
          <a:off x="212396" y="294049"/>
          <a:ext cx="5166141" cy="5166141"/>
        </a:xfrm>
        <a:prstGeom prst="circularArrow">
          <a:avLst>
            <a:gd name="adj1" fmla="val 5085"/>
            <a:gd name="adj2" fmla="val 327528"/>
            <a:gd name="adj3" fmla="val 5072472"/>
            <a:gd name="adj4" fmla="val 0"/>
            <a:gd name="adj5" fmla="val 5932"/>
          </a:avLst>
        </a:prstGeom>
        <a:solidFill>
          <a:schemeClr val="tx1">
            <a:lumMod val="65000"/>
            <a:lumOff val="35000"/>
          </a:schemeClr>
        </a:solidFill>
        <a:ln w="57150">
          <a:solidFill>
            <a:srgbClr val="FFC000"/>
          </a:solidFill>
        </a:ln>
        <a:effectLst/>
      </dsp:spPr>
      <dsp:style>
        <a:lnRef idx="0">
          <a:scrgbClr r="0" g="0" b="0"/>
        </a:lnRef>
        <a:fillRef idx="1">
          <a:scrgbClr r="0" g="0" b="0"/>
        </a:fillRef>
        <a:effectRef idx="0">
          <a:scrgbClr r="0" g="0" b="0"/>
        </a:effectRef>
        <a:fontRef idx="minor">
          <a:schemeClr val="lt1"/>
        </a:fontRef>
      </dsp:style>
    </dsp:sp>
    <dsp:sp modelId="{DF6097B2-976C-4F78-A834-B3B0732BA7BA}">
      <dsp:nvSpPr>
        <dsp:cNvPr id="0" name=""/>
        <dsp:cNvSpPr/>
      </dsp:nvSpPr>
      <dsp:spPr>
        <a:xfrm>
          <a:off x="16899" y="285282"/>
          <a:ext cx="5166141" cy="5166141"/>
        </a:xfrm>
        <a:prstGeom prst="circularArrow">
          <a:avLst>
            <a:gd name="adj1" fmla="val 5085"/>
            <a:gd name="adj2" fmla="val 327528"/>
            <a:gd name="adj3" fmla="val 10472472"/>
            <a:gd name="adj4" fmla="val 5400000"/>
            <a:gd name="adj5" fmla="val 5932"/>
          </a:avLst>
        </a:prstGeom>
        <a:solidFill>
          <a:schemeClr val="tx1">
            <a:lumMod val="65000"/>
            <a:lumOff val="35000"/>
          </a:schemeClr>
        </a:solidFill>
        <a:ln w="57150">
          <a:solidFill>
            <a:srgbClr val="FFC000"/>
          </a:solidFill>
        </a:ln>
        <a:effectLst/>
      </dsp:spPr>
      <dsp:style>
        <a:lnRef idx="0">
          <a:scrgbClr r="0" g="0" b="0"/>
        </a:lnRef>
        <a:fillRef idx="1">
          <a:scrgbClr r="0" g="0" b="0"/>
        </a:fillRef>
        <a:effectRef idx="0">
          <a:scrgbClr r="0" g="0" b="0"/>
        </a:effectRef>
        <a:fontRef idx="minor">
          <a:schemeClr val="lt1"/>
        </a:fontRef>
      </dsp:style>
    </dsp:sp>
    <dsp:sp modelId="{B007F3DF-9FA3-4551-AA8B-CE537E3756E4}">
      <dsp:nvSpPr>
        <dsp:cNvPr id="0" name=""/>
        <dsp:cNvSpPr/>
      </dsp:nvSpPr>
      <dsp:spPr>
        <a:xfrm>
          <a:off x="92318" y="156819"/>
          <a:ext cx="5166141" cy="5166141"/>
        </a:xfrm>
        <a:prstGeom prst="circularArrow">
          <a:avLst>
            <a:gd name="adj1" fmla="val 5085"/>
            <a:gd name="adj2" fmla="val 327528"/>
            <a:gd name="adj3" fmla="val 15872472"/>
            <a:gd name="adj4" fmla="val 10800000"/>
            <a:gd name="adj5" fmla="val 5932"/>
          </a:avLst>
        </a:prstGeom>
        <a:solidFill>
          <a:schemeClr val="tx1">
            <a:lumMod val="65000"/>
            <a:lumOff val="35000"/>
          </a:schemeClr>
        </a:solidFill>
        <a:ln w="57150">
          <a:solidFill>
            <a:srgbClr val="FFC000"/>
          </a:solid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65634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24714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52339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82845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04742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1957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68224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79610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57739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99908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66277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71318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53452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13643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0186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25117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BD9794-A4CC-42D0-9A65-24C6B9EF4076}"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10/13/2022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FE8DF1E-33BB-4377-9A26-35481BA06C7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8" name="Рисунок 17"/>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14881"/>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18.jpeg"/><Relationship Id="rId7" Type="http://schemas.openxmlformats.org/officeDocument/2006/relationships/diagramColors" Target="../diagrams/colors18.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19.jpe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94783" y="1345369"/>
            <a:ext cx="5740675"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smtClean="0">
                <a:ln w="9525">
                  <a:solidFill>
                    <a:prstClr val="white"/>
                  </a:solidFill>
                  <a:prstDash val="solid"/>
                </a:ln>
                <a:solidFill>
                  <a:srgbClr val="4472C4"/>
                </a:solidFill>
                <a:effectLst>
                  <a:outerShdw blurRad="12700" dist="38100" dir="2700000" algn="tl" rotWithShape="0">
                    <a:srgbClr val="4472C4">
                      <a:lumMod val="60000"/>
                      <a:lumOff val="40000"/>
                    </a:srgbClr>
                  </a:outerShdw>
                </a:effectLst>
                <a:uLnTx/>
                <a:uFillTx/>
                <a:latin typeface="Arial Black" pitchFamily="34" charset="0"/>
                <a:ea typeface="+mn-ea"/>
                <a:cs typeface="+mn-cs"/>
              </a:rPr>
              <a:t>КРОВОТЕЧА</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3600" b="1" dirty="0" smtClean="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Arial Black"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3600" b="1" dirty="0" smtClean="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Arial Black" pitchFamily="34" charset="0"/>
              </a:rPr>
              <a:t>КРОВОВТРАТА</a:t>
            </a:r>
            <a:endParaRPr lang="en-US" sz="3600" b="1" dirty="0" smtClean="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Arial Black"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uk-UA" sz="3600" b="1" dirty="0" smtClean="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Arial Black" pitchFamily="34" charset="0"/>
              </a:rPr>
              <a:t>ГЕМОРАГІЧНИЙ ШОК</a:t>
            </a:r>
            <a:endParaRPr kumimoji="0" lang="ru-RU" sz="3600" b="1" i="0" u="none" strike="noStrike" kern="1200" cap="none" spc="0" normalizeH="0" baseline="0" noProof="0"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uLnTx/>
              <a:uFillTx/>
              <a:latin typeface="Arial Black" pitchFamily="34" charset="0"/>
              <a:ea typeface="+mn-ea"/>
              <a:cs typeface="+mn-cs"/>
            </a:endParaRPr>
          </a:p>
        </p:txBody>
      </p:sp>
    </p:spTree>
    <p:extLst>
      <p:ext uri="{BB962C8B-B14F-4D97-AF65-F5344CB8AC3E}">
        <p14:creationId xmlns:p14="http://schemas.microsoft.com/office/powerpoint/2010/main" val="2792575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319" y="-221762"/>
            <a:ext cx="9142857" cy="6520013"/>
          </a:xfrm>
          <a:prstGeom prst="rect">
            <a:avLst/>
          </a:prstGeom>
        </p:spPr>
      </p:pic>
    </p:spTree>
    <p:extLst>
      <p:ext uri="{BB962C8B-B14F-4D97-AF65-F5344CB8AC3E}">
        <p14:creationId xmlns:p14="http://schemas.microsoft.com/office/powerpoint/2010/main" val="3805694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nvPr>
        </p:nvGraphicFramePr>
        <p:xfrm>
          <a:off x="426078" y="405780"/>
          <a:ext cx="8424936"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4435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5752" y="264920"/>
            <a:ext cx="70871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0" i="0" u="none" strike="noStrike" kern="1200" cap="none" spc="0" normalizeH="0" baseline="0" noProof="0" dirty="0">
                <a:ln>
                  <a:noFill/>
                </a:ln>
                <a:solidFill>
                  <a:prstClr val="black"/>
                </a:solidFill>
                <a:effectLst/>
                <a:uLnTx/>
                <a:uFillTx/>
                <a:latin typeface="Arial Black" pitchFamily="34" charset="0"/>
                <a:ea typeface="+mn-ea"/>
                <a:cs typeface="+mn-cs"/>
              </a:rPr>
              <a:t>Класифікація зовнішніх </a:t>
            </a:r>
            <a:r>
              <a:rPr kumimoji="0" lang="uk-UA" sz="2800" b="0" i="0" u="none" strike="noStrike" kern="1200" cap="none" spc="0" normalizeH="0" baseline="0" noProof="0" dirty="0" smtClean="0">
                <a:ln>
                  <a:noFill/>
                </a:ln>
                <a:solidFill>
                  <a:prstClr val="black"/>
                </a:solidFill>
                <a:effectLst/>
                <a:uLnTx/>
                <a:uFillTx/>
                <a:latin typeface="Arial Black" pitchFamily="34" charset="0"/>
                <a:ea typeface="+mn-ea"/>
                <a:cs typeface="+mn-cs"/>
              </a:rPr>
              <a:t>кровотеч</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 name="Схема 3"/>
          <p:cNvGraphicFramePr/>
          <p:nvPr>
            <p:extLst/>
          </p:nvPr>
        </p:nvGraphicFramePr>
        <p:xfrm>
          <a:off x="366257" y="1126977"/>
          <a:ext cx="8568952" cy="4784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2093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4834" y="264919"/>
            <a:ext cx="674736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Ознаки критичних кровотеч</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Группа 20"/>
          <p:cNvGrpSpPr/>
          <p:nvPr/>
        </p:nvGrpSpPr>
        <p:grpSpPr>
          <a:xfrm>
            <a:off x="336545" y="1620877"/>
            <a:ext cx="5077273" cy="707558"/>
            <a:chOff x="759505" y="1992913"/>
            <a:chExt cx="5077273" cy="707558"/>
          </a:xfrm>
        </p:grpSpPr>
        <p:sp>
          <p:nvSpPr>
            <p:cNvPr id="6" name="Скругленный прямоугольник 5"/>
            <p:cNvSpPr/>
            <p:nvPr/>
          </p:nvSpPr>
          <p:spPr>
            <a:xfrm>
              <a:off x="1025495" y="1992913"/>
              <a:ext cx="4811283" cy="707558"/>
            </a:xfrm>
            <a:prstGeom prst="roundRect">
              <a:avLst/>
            </a:prstGeom>
            <a:solidFill>
              <a:schemeClr val="accent1">
                <a:alpha val="6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Кров, що пульсує та швидко витікає з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рани</a:t>
              </a:r>
              <a:endParaRPr kumimoji="0" lang="ru-RU"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Овал 6"/>
            <p:cNvSpPr/>
            <p:nvPr/>
          </p:nvSpPr>
          <p:spPr>
            <a:xfrm>
              <a:off x="759505" y="2033426"/>
              <a:ext cx="635000" cy="626532"/>
            </a:xfrm>
            <a:prstGeom prst="ellipse">
              <a:avLst/>
            </a:prstGeom>
            <a:effectLst>
              <a:outerShdw blurRad="38100" dist="114300" dir="13800000" sy="-23000" kx="-800400" algn="bl" rotWithShape="0">
                <a:prstClr val="black">
                  <a:alpha val="20000"/>
                </a:prstClr>
              </a:outerShdw>
            </a:effectLst>
            <a:scene3d>
              <a:camera prst="orthographicFront"/>
              <a:lightRig rig="threePt" dir="t"/>
            </a:scene3d>
            <a:sp3d>
              <a:bevelT w="2540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a:ea typeface="+mn-ea"/>
                  <a:cs typeface="+mn-cs"/>
                </a:rPr>
                <a:t>1</a:t>
              </a:r>
              <a:endParaRPr kumimoji="0" lang="ru-RU" sz="24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grpSp>
      <p:grpSp>
        <p:nvGrpSpPr>
          <p:cNvPr id="8" name="Группа 21"/>
          <p:cNvGrpSpPr/>
          <p:nvPr/>
        </p:nvGrpSpPr>
        <p:grpSpPr>
          <a:xfrm>
            <a:off x="1508947" y="2618516"/>
            <a:ext cx="5128783" cy="707558"/>
            <a:chOff x="2342141" y="3235376"/>
            <a:chExt cx="5128783" cy="707558"/>
          </a:xfrm>
        </p:grpSpPr>
        <p:sp>
          <p:nvSpPr>
            <p:cNvPr id="9" name="Скругленный прямоугольник 8"/>
            <p:cNvSpPr/>
            <p:nvPr/>
          </p:nvSpPr>
          <p:spPr>
            <a:xfrm>
              <a:off x="2659641" y="3235376"/>
              <a:ext cx="4811283" cy="707558"/>
            </a:xfrm>
            <a:prstGeom prst="roundRect">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Пляма крові на одязі, що швидко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розповсюджується</a:t>
              </a:r>
              <a:endParaRPr kumimoji="0" lang="ru-RU"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Овал 9"/>
            <p:cNvSpPr/>
            <p:nvPr/>
          </p:nvSpPr>
          <p:spPr>
            <a:xfrm>
              <a:off x="2342141" y="3275889"/>
              <a:ext cx="635000" cy="626532"/>
            </a:xfrm>
            <a:prstGeom prst="ellipse">
              <a:avLst/>
            </a:prstGeom>
            <a:solidFill>
              <a:srgbClr val="FFC000"/>
            </a:solidFill>
            <a:effectLst>
              <a:outerShdw blurRad="38100" dist="114300" dir="13800000" sy="-23000" kx="-800400" algn="bl" rotWithShape="0">
                <a:prstClr val="black">
                  <a:alpha val="20000"/>
                </a:prstClr>
              </a:outerShdw>
            </a:effectLst>
            <a:scene3d>
              <a:camera prst="orthographicFront"/>
              <a:lightRig rig="threePt" dir="t"/>
            </a:scene3d>
            <a:sp3d>
              <a:bevelT w="2540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a:ea typeface="+mn-ea"/>
                  <a:cs typeface="+mn-cs"/>
                </a:rPr>
                <a:t>2</a:t>
              </a:r>
              <a:endParaRPr kumimoji="0" lang="ru-RU" sz="24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grpSp>
      <p:grpSp>
        <p:nvGrpSpPr>
          <p:cNvPr id="11" name="Группа 23"/>
          <p:cNvGrpSpPr/>
          <p:nvPr/>
        </p:nvGrpSpPr>
        <p:grpSpPr>
          <a:xfrm>
            <a:off x="2219297" y="3583224"/>
            <a:ext cx="5186505" cy="707558"/>
            <a:chOff x="3607593" y="4744186"/>
            <a:chExt cx="5186505" cy="707558"/>
          </a:xfrm>
        </p:grpSpPr>
        <p:sp>
          <p:nvSpPr>
            <p:cNvPr id="12" name="Скругленный прямоугольник 11"/>
            <p:cNvSpPr/>
            <p:nvPr/>
          </p:nvSpPr>
          <p:spPr>
            <a:xfrm>
              <a:off x="3982815" y="4744186"/>
              <a:ext cx="4811283" cy="707558"/>
            </a:xfrm>
            <a:prstGeom prst="roundRect">
              <a:avLst/>
            </a:prstGeom>
            <a:solidFill>
              <a:schemeClr val="accent6">
                <a:lumMod val="40000"/>
                <a:lumOff val="60000"/>
                <a:alpha val="6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Калюжа крові біля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постраждалого</a:t>
              </a:r>
              <a:endParaRPr kumimoji="0" lang="ru-RU"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Овал 12"/>
            <p:cNvSpPr/>
            <p:nvPr/>
          </p:nvSpPr>
          <p:spPr>
            <a:xfrm>
              <a:off x="3607593" y="4780622"/>
              <a:ext cx="635000" cy="626532"/>
            </a:xfrm>
            <a:prstGeom prst="ellipse">
              <a:avLst/>
            </a:prstGeom>
            <a:solidFill>
              <a:srgbClr val="92D050"/>
            </a:solidFill>
            <a:effectLst>
              <a:outerShdw blurRad="38100" dist="114300" dir="13800000" sy="-23000" kx="-800400" algn="bl" rotWithShape="0">
                <a:prstClr val="black">
                  <a:alpha val="20000"/>
                </a:prstClr>
              </a:outerShdw>
            </a:effectLst>
            <a:scene3d>
              <a:camera prst="orthographicFront"/>
              <a:lightRig rig="threePt" dir="t"/>
            </a:scene3d>
            <a:sp3d>
              <a:bevelT w="2540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a:ea typeface="+mn-ea"/>
                  <a:cs typeface="+mn-cs"/>
                </a:rPr>
                <a:t>3</a:t>
              </a:r>
              <a:endParaRPr kumimoji="0" lang="ru-RU" sz="24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grpSp>
      <p:grpSp>
        <p:nvGrpSpPr>
          <p:cNvPr id="14" name="Группа 24"/>
          <p:cNvGrpSpPr/>
          <p:nvPr/>
        </p:nvGrpSpPr>
        <p:grpSpPr>
          <a:xfrm>
            <a:off x="2875182" y="4586891"/>
            <a:ext cx="5154542" cy="707558"/>
            <a:chOff x="442005" y="5532454"/>
            <a:chExt cx="5154542" cy="707558"/>
          </a:xfrm>
        </p:grpSpPr>
        <p:sp>
          <p:nvSpPr>
            <p:cNvPr id="15" name="Скругленный прямоугольник 14"/>
            <p:cNvSpPr/>
            <p:nvPr/>
          </p:nvSpPr>
          <p:spPr>
            <a:xfrm>
              <a:off x="785264" y="5532454"/>
              <a:ext cx="4811283" cy="707558"/>
            </a:xfrm>
            <a:prstGeom prst="roundRect">
              <a:avLst/>
            </a:prstGeom>
            <a:solidFill>
              <a:srgbClr val="7030A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Травматична </a:t>
              </a: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ампутація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кінцівки</a:t>
              </a:r>
              <a:endParaRPr kumimoji="0" lang="ru-RU"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Овал 15"/>
            <p:cNvSpPr/>
            <p:nvPr/>
          </p:nvSpPr>
          <p:spPr>
            <a:xfrm>
              <a:off x="442005" y="5572967"/>
              <a:ext cx="635000" cy="626532"/>
            </a:xfrm>
            <a:prstGeom prst="ellipse">
              <a:avLst/>
            </a:prstGeom>
            <a:solidFill>
              <a:srgbClr val="9E5ECE"/>
            </a:solidFill>
            <a:effectLst>
              <a:outerShdw blurRad="38100" dist="114300" dir="13800000" sy="-23000" kx="-800400" algn="bl" rotWithShape="0">
                <a:prstClr val="black">
                  <a:alpha val="20000"/>
                </a:prstClr>
              </a:outerShdw>
            </a:effectLst>
            <a:scene3d>
              <a:camera prst="orthographicFront"/>
              <a:lightRig rig="threePt" dir="t"/>
            </a:scene3d>
            <a:sp3d>
              <a:bevelT w="2540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a:ea typeface="+mn-ea"/>
                  <a:cs typeface="+mn-cs"/>
                </a:rPr>
                <a:t>4</a:t>
              </a:r>
              <a:endParaRPr kumimoji="0" lang="ru-RU" sz="24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grpSp>
      <p:grpSp>
        <p:nvGrpSpPr>
          <p:cNvPr id="17" name="Группа 22"/>
          <p:cNvGrpSpPr/>
          <p:nvPr/>
        </p:nvGrpSpPr>
        <p:grpSpPr>
          <a:xfrm>
            <a:off x="4009161" y="5590558"/>
            <a:ext cx="4978010" cy="707558"/>
            <a:chOff x="1035225" y="3955918"/>
            <a:chExt cx="4978010" cy="707558"/>
          </a:xfrm>
        </p:grpSpPr>
        <p:sp>
          <p:nvSpPr>
            <p:cNvPr id="18" name="Скругленный прямоугольник 17"/>
            <p:cNvSpPr/>
            <p:nvPr/>
          </p:nvSpPr>
          <p:spPr>
            <a:xfrm>
              <a:off x="1201952" y="3955918"/>
              <a:ext cx="4811283" cy="707558"/>
            </a:xfrm>
            <a:prstGeom prst="roundRect">
              <a:avLst/>
            </a:prstGeom>
            <a:solidFill>
              <a:srgbClr val="FF0000">
                <a:alpha val="3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Відкриті переломи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кісток</a:t>
              </a:r>
              <a:endPar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Овал 18"/>
            <p:cNvSpPr/>
            <p:nvPr/>
          </p:nvSpPr>
          <p:spPr>
            <a:xfrm>
              <a:off x="1035225" y="3993893"/>
              <a:ext cx="635000" cy="626532"/>
            </a:xfrm>
            <a:prstGeom prst="ellipse">
              <a:avLst/>
            </a:prstGeom>
            <a:solidFill>
              <a:srgbClr val="FF6D6D"/>
            </a:solidFill>
            <a:effectLst>
              <a:outerShdw blurRad="38100" dist="114300" dir="13800000" sy="-23000" kx="-800400" algn="bl" rotWithShape="0">
                <a:prstClr val="black">
                  <a:alpha val="20000"/>
                </a:prstClr>
              </a:outerShdw>
            </a:effectLst>
            <a:scene3d>
              <a:camera prst="orthographicFront"/>
              <a:lightRig rig="threePt" dir="t"/>
            </a:scene3d>
            <a:sp3d>
              <a:bevelT w="2540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a:ea typeface="+mn-ea"/>
                  <a:cs typeface="+mn-cs"/>
                </a:rPr>
                <a:t>5</a:t>
              </a:r>
              <a:endParaRPr kumimoji="0" lang="ru-RU" sz="24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grpSp>
    </p:spTree>
    <p:extLst>
      <p:ext uri="{BB962C8B-B14F-4D97-AF65-F5344CB8AC3E}">
        <p14:creationId xmlns:p14="http://schemas.microsoft.com/office/powerpoint/2010/main" val="2992686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796" y="222191"/>
            <a:ext cx="816441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0" i="0" u="none" strike="noStrike" kern="1200" cap="none" spc="0" normalizeH="0" baseline="0" noProof="0" dirty="0">
                <a:ln>
                  <a:noFill/>
                </a:ln>
                <a:solidFill>
                  <a:prstClr val="black"/>
                </a:solidFill>
                <a:effectLst/>
                <a:uLnTx/>
                <a:uFillTx/>
                <a:latin typeface="Arial Black" pitchFamily="34" charset="0"/>
                <a:ea typeface="+mn-ea"/>
                <a:cs typeface="+mn-cs"/>
              </a:rPr>
              <a:t>Внутрішня (паренхіматозна) кровотеча</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0" name="Содержимое 5"/>
          <p:cNvGraphicFramePr>
            <a:graphicFrameLocks noGrp="1"/>
          </p:cNvGraphicFramePr>
          <p:nvPr>
            <p:ph idx="1"/>
            <p:extLst/>
          </p:nvPr>
        </p:nvGraphicFramePr>
        <p:xfrm>
          <a:off x="584796" y="1314835"/>
          <a:ext cx="5976664" cy="4930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 name="Содержимое 8" descr="ÐÐ°ÑÑÐ¸Ð½ÐºÐ¸ Ð¿Ð¾ Ð·Ð°Ð¿ÑÐ¾ÑÑ ÑÐ¾ÑÐ¾ Ð²Ð½ÑÑÑÑÑÐ½ÑÐ¾Ñ ÐºÑÐ¾Ð²Ð¾ÑÐµÑÑ"/>
          <p:cNvPicPr>
            <a:picLocks/>
          </p:cNvPicPr>
          <p:nvPr/>
        </p:nvPicPr>
        <p:blipFill>
          <a:blip r:embed="rId7" cstate="print"/>
          <a:srcRect/>
          <a:stretch>
            <a:fillRect/>
          </a:stretch>
        </p:blipFill>
        <p:spPr bwMode="auto">
          <a:xfrm>
            <a:off x="6683490" y="1126827"/>
            <a:ext cx="2358008" cy="2016224"/>
          </a:xfrm>
          <a:prstGeom prst="rect">
            <a:avLst/>
          </a:prstGeom>
          <a:noFill/>
          <a:ln w="34925" cmpd="sng">
            <a:solidFill>
              <a:schemeClr val="accent2">
                <a:lumMod val="40000"/>
                <a:lumOff val="60000"/>
              </a:schemeClr>
            </a:solidFill>
            <a:miter lim="800000"/>
            <a:headEnd/>
            <a:tailEnd/>
          </a:ln>
        </p:spPr>
      </p:pic>
      <p:pic>
        <p:nvPicPr>
          <p:cNvPr id="22" name="Рисунок 21" descr="ÐÐ°ÑÑÐ¸Ð½ÐºÐ¸ Ð¿Ð¾ Ð·Ð°Ð¿ÑÐ¾ÑÑ ÑÐ¾ÑÐ¾ Ð²Ð½ÑÑÑÑÑÐ½ÑÐ¾Ñ ÐºÑÐ¾Ð²Ð¾ÑÐµÑÑ"/>
          <p:cNvPicPr/>
          <p:nvPr/>
        </p:nvPicPr>
        <p:blipFill>
          <a:blip r:embed="rId8" cstate="print"/>
          <a:srcRect l="16216" t="10825" r="12355" b="13402"/>
          <a:stretch>
            <a:fillRect/>
          </a:stretch>
        </p:blipFill>
        <p:spPr bwMode="auto">
          <a:xfrm>
            <a:off x="6300939" y="3869346"/>
            <a:ext cx="2448272" cy="2376264"/>
          </a:xfrm>
          <a:prstGeom prst="rect">
            <a:avLst/>
          </a:prstGeom>
          <a:noFill/>
          <a:ln w="25400" cmpd="sng">
            <a:solidFill>
              <a:schemeClr val="accent2">
                <a:lumMod val="40000"/>
                <a:lumOff val="60000"/>
              </a:schemeClr>
            </a:solidFill>
            <a:miter lim="800000"/>
            <a:headEnd/>
            <a:tailEnd/>
          </a:ln>
        </p:spPr>
      </p:pic>
    </p:spTree>
    <p:extLst>
      <p:ext uri="{BB962C8B-B14F-4D97-AF65-F5344CB8AC3E}">
        <p14:creationId xmlns:p14="http://schemas.microsoft.com/office/powerpoint/2010/main" val="19953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2837" y="222191"/>
            <a:ext cx="7191392"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Ознаки внутрішньої кровотечі</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8" name="Содержимое 3"/>
          <p:cNvGraphicFramePr>
            <a:graphicFrameLocks noGrp="1"/>
          </p:cNvGraphicFramePr>
          <p:nvPr>
            <p:ph idx="1"/>
            <p:extLst/>
          </p:nvPr>
        </p:nvGraphicFramePr>
        <p:xfrm>
          <a:off x="576841" y="1011124"/>
          <a:ext cx="82296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7250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85568" y="239281"/>
            <a:ext cx="5581977"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Black" pitchFamily="34" charset="0"/>
                <a:ea typeface="+mn-ea"/>
                <a:cs typeface="+mn-cs"/>
              </a:rPr>
              <a:t>Способи попередньої зупинки </a:t>
            </a:r>
            <a:endParaRPr kumimoji="0" lang="uk-UA" sz="2400" b="0"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smtClean="0">
                <a:ln>
                  <a:noFill/>
                </a:ln>
                <a:solidFill>
                  <a:prstClr val="black"/>
                </a:solidFill>
                <a:effectLst/>
                <a:uLnTx/>
                <a:uFillTx/>
                <a:latin typeface="Arial Black" pitchFamily="34" charset="0"/>
                <a:ea typeface="+mn-ea"/>
                <a:cs typeface="+mn-cs"/>
              </a:rPr>
              <a:t>зовнішньої </a:t>
            </a:r>
            <a:r>
              <a:rPr kumimoji="0" lang="uk-UA" sz="2400" b="0" i="0" u="none" strike="noStrike" kern="1200" cap="none" spc="0" normalizeH="0" baseline="0" noProof="0" dirty="0">
                <a:ln>
                  <a:noFill/>
                </a:ln>
                <a:solidFill>
                  <a:prstClr val="black"/>
                </a:solidFill>
                <a:effectLst/>
                <a:uLnTx/>
                <a:uFillTx/>
                <a:latin typeface="Arial Black" pitchFamily="34" charset="0"/>
                <a:ea typeface="+mn-ea"/>
                <a:cs typeface="+mn-cs"/>
              </a:rPr>
              <a:t>кровотечі</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Содержимое 3"/>
          <p:cNvGraphicFramePr>
            <a:graphicFrameLocks noGrp="1"/>
          </p:cNvGraphicFramePr>
          <p:nvPr>
            <p:ph idx="1"/>
            <p:extLst/>
          </p:nvPr>
        </p:nvGraphicFramePr>
        <p:xfrm>
          <a:off x="461756" y="1257689"/>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7330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усеченными соседними углами 7"/>
          <p:cNvSpPr/>
          <p:nvPr/>
        </p:nvSpPr>
        <p:spPr>
          <a:xfrm>
            <a:off x="3631963" y="2259874"/>
            <a:ext cx="5349667" cy="2973937"/>
          </a:xfrm>
          <a:prstGeom prst="snip2SameRect">
            <a:avLst/>
          </a:prstGeom>
          <a:solidFill>
            <a:srgbClr val="7030A0">
              <a:alpha val="7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Овал 4"/>
          <p:cNvSpPr/>
          <p:nvPr/>
        </p:nvSpPr>
        <p:spPr>
          <a:xfrm>
            <a:off x="517687" y="2259874"/>
            <a:ext cx="2850999" cy="2850999"/>
          </a:xfrm>
          <a:prstGeom prst="ellipse">
            <a:avLst/>
          </a:prstGeom>
          <a:blipFill rotWithShape="0">
            <a:blip r:embed="rId2"/>
            <a:stretch>
              <a:fillRect/>
            </a:stretch>
          </a:blipFill>
          <a:ln w="57150">
            <a:solidFill>
              <a:srgbClr val="7030A0"/>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TextBox 6"/>
          <p:cNvSpPr txBox="1"/>
          <p:nvPr/>
        </p:nvSpPr>
        <p:spPr>
          <a:xfrm>
            <a:off x="3590877" y="3146677"/>
            <a:ext cx="5553123"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Black" pitchFamily="34" charset="0"/>
                <a:ea typeface="+mn-ea"/>
                <a:cs typeface="+mn-cs"/>
              </a:rPr>
              <a:t>Місце ушкодження  розташовують </a:t>
            </a:r>
            <a:endParaRPr kumimoji="0" lang="uk-UA" sz="1800" b="0"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smtClean="0">
                <a:ln>
                  <a:noFill/>
                </a:ln>
                <a:solidFill>
                  <a:prstClr val="black"/>
                </a:solidFill>
                <a:effectLst/>
                <a:uLnTx/>
                <a:uFillTx/>
                <a:latin typeface="Arial Black" pitchFamily="34" charset="0"/>
                <a:ea typeface="+mn-ea"/>
                <a:cs typeface="+mn-cs"/>
              </a:rPr>
              <a:t>вище </a:t>
            </a:r>
            <a:r>
              <a:rPr kumimoji="0" lang="uk-UA" sz="1800" b="0" i="0" u="none" strike="noStrike" kern="1200" cap="none" spc="0" normalizeH="0" baseline="0" noProof="0" dirty="0">
                <a:ln>
                  <a:noFill/>
                </a:ln>
                <a:solidFill>
                  <a:prstClr val="black"/>
                </a:solidFill>
                <a:effectLst/>
                <a:uLnTx/>
                <a:uFillTx/>
                <a:latin typeface="Arial Black" pitchFamily="34" charset="0"/>
                <a:ea typeface="+mn-ea"/>
                <a:cs typeface="+mn-cs"/>
              </a:rPr>
              <a:t>від рівня серця (піднімають вгору)</a:t>
            </a:r>
            <a:endParaRPr kumimoji="0" lang="ru-RU" sz="1800" b="0" i="0" u="none" strike="noStrike" kern="1200" cap="none" spc="0" normalizeH="0" baseline="0" noProof="0" dirty="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Black" pitchFamily="34" charset="0"/>
                <a:ea typeface="+mn-ea"/>
                <a:cs typeface="+mn-cs"/>
              </a:rPr>
              <a:t>Застосовують у разі поранення кінцівки </a:t>
            </a:r>
            <a:endParaRPr kumimoji="0" lang="uk-UA" sz="1800" b="0"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smtClean="0">
                <a:ln>
                  <a:noFill/>
                </a:ln>
                <a:solidFill>
                  <a:prstClr val="black"/>
                </a:solidFill>
                <a:effectLst/>
                <a:uLnTx/>
                <a:uFillTx/>
                <a:latin typeface="Arial Black" pitchFamily="34" charset="0"/>
                <a:ea typeface="+mn-ea"/>
                <a:cs typeface="+mn-cs"/>
              </a:rPr>
              <a:t>в </a:t>
            </a:r>
            <a:r>
              <a:rPr kumimoji="0" lang="uk-UA" sz="1800" b="0" i="0" u="none" strike="noStrike" kern="1200" cap="none" spc="0" normalizeH="0" baseline="0" noProof="0" dirty="0">
                <a:ln>
                  <a:noFill/>
                </a:ln>
                <a:solidFill>
                  <a:prstClr val="black"/>
                </a:solidFill>
                <a:effectLst/>
                <a:uLnTx/>
                <a:uFillTx/>
                <a:latin typeface="Arial Black" pitchFamily="34" charset="0"/>
                <a:ea typeface="+mn-ea"/>
                <a:cs typeface="+mn-cs"/>
              </a:rPr>
              <a:t>поєднанні з іншими  </a:t>
            </a:r>
            <a:r>
              <a:rPr kumimoji="0" lang="uk-UA" sz="1800" b="0" i="0" u="none" strike="noStrike" kern="1200" cap="none" spc="0" normalizeH="0" baseline="0" noProof="0" dirty="0" smtClean="0">
                <a:ln>
                  <a:noFill/>
                </a:ln>
                <a:solidFill>
                  <a:prstClr val="black"/>
                </a:solidFill>
                <a:effectLst/>
                <a:uLnTx/>
                <a:uFillTx/>
                <a:latin typeface="Arial Black" pitchFamily="34" charset="0"/>
                <a:ea typeface="+mn-ea"/>
                <a:cs typeface="+mn-cs"/>
              </a:rPr>
              <a:t>техніками</a:t>
            </a: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517687" y="649480"/>
            <a:ext cx="818044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Максимальне піднімання </a:t>
            </a:r>
            <a:r>
              <a:rPr kumimoji="0" lang="uk-UA" sz="3200" b="0" i="0" u="none" strike="noStrike" kern="1200" cap="none" spc="0" normalizeH="0" baseline="0" noProof="0" dirty="0" smtClean="0">
                <a:ln>
                  <a:noFill/>
                </a:ln>
                <a:solidFill>
                  <a:prstClr val="black"/>
                </a:solidFill>
                <a:effectLst/>
                <a:uLnTx/>
                <a:uFillTx/>
                <a:latin typeface="Arial Black" pitchFamily="34" charset="0"/>
                <a:ea typeface="+mn-ea"/>
                <a:cs typeface="+mn-cs"/>
              </a:rPr>
              <a:t>кінцівки</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208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3902" y="444381"/>
            <a:ext cx="683712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0" i="0" u="none" strike="noStrike" kern="1200" cap="none" spc="0" normalizeH="0" baseline="0" noProof="0" dirty="0">
                <a:ln>
                  <a:noFill/>
                </a:ln>
                <a:solidFill>
                  <a:prstClr val="black"/>
                </a:solidFill>
                <a:effectLst/>
                <a:uLnTx/>
                <a:uFillTx/>
                <a:latin typeface="Arial Black" pitchFamily="34" charset="0"/>
                <a:ea typeface="+mn-ea"/>
                <a:cs typeface="+mn-cs"/>
              </a:rPr>
              <a:t>Максимальне згинання кінцівки</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0" name="Содержимое 4"/>
          <p:cNvGraphicFramePr>
            <a:graphicFrameLocks noGrp="1"/>
          </p:cNvGraphicFramePr>
          <p:nvPr>
            <p:ph idx="1"/>
            <p:extLst/>
          </p:nvPr>
        </p:nvGraphicFramePr>
        <p:xfrm>
          <a:off x="111096" y="1286128"/>
          <a:ext cx="9144000"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6611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5083" y="427289"/>
            <a:ext cx="7303602"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Притискання судини до </a:t>
            </a:r>
            <a:r>
              <a:rPr kumimoji="0" lang="uk-UA" sz="3200" b="0" i="0" u="none" strike="noStrike" kern="1200" cap="none" spc="0" normalizeH="0" baseline="0" noProof="0" dirty="0" smtClean="0">
                <a:ln>
                  <a:noFill/>
                </a:ln>
                <a:solidFill>
                  <a:prstClr val="black"/>
                </a:solidFill>
                <a:effectLst/>
                <a:uLnTx/>
                <a:uFillTx/>
                <a:latin typeface="Arial Black" pitchFamily="34" charset="0"/>
                <a:ea typeface="+mn-ea"/>
                <a:cs typeface="+mn-cs"/>
              </a:rPr>
              <a:t>кістки</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Содержимое 4"/>
          <p:cNvGraphicFramePr>
            <a:graphicFrameLocks noGrp="1"/>
          </p:cNvGraphicFramePr>
          <p:nvPr>
            <p:ph idx="1"/>
            <p:extLst/>
          </p:nvPr>
        </p:nvGraphicFramePr>
        <p:xfrm>
          <a:off x="68366" y="1418201"/>
          <a:ext cx="9144000" cy="504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329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1966" y="350378"/>
            <a:ext cx="658385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Притиснення судини в рані</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Содержимое 4"/>
          <p:cNvGraphicFramePr>
            <a:graphicFrameLocks noGrp="1"/>
          </p:cNvGraphicFramePr>
          <p:nvPr>
            <p:ph idx="1"/>
            <p:extLst>
              <p:ext uri="{D42A27DB-BD31-4B8C-83A1-F6EECF244321}">
                <p14:modId xmlns:p14="http://schemas.microsoft.com/office/powerpoint/2010/main" val="2001770479"/>
              </p:ext>
            </p:extLst>
          </p:nvPr>
        </p:nvGraphicFramePr>
        <p:xfrm>
          <a:off x="128187" y="1409655"/>
          <a:ext cx="9093451" cy="504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7016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1276" y="264920"/>
            <a:ext cx="5960286"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Накладання стискаючої </a:t>
            </a:r>
            <a:r>
              <a:rPr kumimoji="0" lang="ru-RU" sz="3200" b="0" i="0" u="none" strike="noStrike" kern="1200" cap="none" spc="0" normalizeH="0" baseline="0" noProof="0" dirty="0">
                <a:ln>
                  <a:noFill/>
                </a:ln>
                <a:solidFill>
                  <a:prstClr val="black"/>
                </a:solidFill>
                <a:effectLst/>
                <a:uLnTx/>
                <a:uFillTx/>
                <a:latin typeface="Arial Black" pitchFamily="34" charset="0"/>
                <a:ea typeface="+mn-ea"/>
                <a:cs typeface="+mn-cs"/>
              </a:rPr>
              <a:t/>
            </a:r>
            <a:br>
              <a:rPr kumimoji="0" lang="ru-RU" sz="3200" b="0" i="0" u="none" strike="noStrike" kern="1200" cap="none" spc="0" normalizeH="0" baseline="0" noProof="0" dirty="0">
                <a:ln>
                  <a:noFill/>
                </a:ln>
                <a:solidFill>
                  <a:prstClr val="black"/>
                </a:solidFill>
                <a:effectLst/>
                <a:uLnTx/>
                <a:uFillTx/>
                <a:latin typeface="Arial Black" pitchFamily="34" charset="0"/>
                <a:ea typeface="+mn-ea"/>
                <a:cs typeface="+mn-cs"/>
              </a:rPr>
            </a:b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пов’язки</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Содержимое 4"/>
          <p:cNvGraphicFramePr>
            <a:graphicFrameLocks noGrp="1"/>
          </p:cNvGraphicFramePr>
          <p:nvPr>
            <p:ph idx="1"/>
            <p:extLst/>
          </p:nvPr>
        </p:nvGraphicFramePr>
        <p:xfrm>
          <a:off x="423699" y="1238740"/>
          <a:ext cx="9036496" cy="5157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026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66534" y="461473"/>
            <a:ext cx="519885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Накладання бандажа</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Содержимое 4"/>
          <p:cNvGraphicFramePr>
            <a:graphicFrameLocks noGrp="1"/>
          </p:cNvGraphicFramePr>
          <p:nvPr>
            <p:ph idx="1"/>
            <p:extLst/>
          </p:nvPr>
        </p:nvGraphicFramePr>
        <p:xfrm>
          <a:off x="0" y="1255832"/>
          <a:ext cx="8928100" cy="504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2633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21491" y="393107"/>
            <a:ext cx="475001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Накладання джгута</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Содержимое 4"/>
          <p:cNvGraphicFramePr>
            <a:graphicFrameLocks noGrp="1"/>
          </p:cNvGraphicFramePr>
          <p:nvPr>
            <p:ph idx="1"/>
            <p:extLst/>
          </p:nvPr>
        </p:nvGraphicFramePr>
        <p:xfrm>
          <a:off x="78475" y="1368785"/>
          <a:ext cx="903605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496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29173" y="427290"/>
            <a:ext cx="5338321"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Накладання турнікет</a:t>
            </a:r>
            <a:r>
              <a:rPr kumimoji="0" lang="ru-RU" sz="3200" b="0" i="0" u="none" strike="noStrike" kern="1200" cap="none" spc="0" normalizeH="0" baseline="0" noProof="0" dirty="0" smtClean="0">
                <a:ln>
                  <a:noFill/>
                </a:ln>
                <a:solidFill>
                  <a:prstClr val="black"/>
                </a:solidFill>
                <a:effectLst/>
                <a:uLnTx/>
                <a:uFillTx/>
                <a:latin typeface="Arial Black" pitchFamily="34" charset="0"/>
                <a:ea typeface="+mn-ea"/>
                <a:cs typeface="+mn-cs"/>
              </a:rPr>
              <a:t>а</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Содержимое 4"/>
          <p:cNvGraphicFramePr>
            <a:graphicFrameLocks noGrp="1"/>
          </p:cNvGraphicFramePr>
          <p:nvPr>
            <p:ph idx="1"/>
            <p:extLst/>
          </p:nvPr>
        </p:nvGraphicFramePr>
        <p:xfrm>
          <a:off x="125042" y="1435293"/>
          <a:ext cx="8928100" cy="504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4137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2428" y="230737"/>
            <a:ext cx="7119258"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Накладання імпровізованого </a:t>
            </a:r>
            <a:b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br>
            <a:r>
              <a:rPr kumimoji="0" lang="uk-UA" sz="3200" b="0" i="0" u="none" strike="noStrike" kern="1200" cap="none" spc="0" normalizeH="0" baseline="0" noProof="0" dirty="0">
                <a:ln>
                  <a:noFill/>
                </a:ln>
                <a:solidFill>
                  <a:prstClr val="black"/>
                </a:solidFill>
                <a:effectLst/>
                <a:uLnTx/>
                <a:uFillTx/>
                <a:latin typeface="Arial Black" pitchFamily="34" charset="0"/>
                <a:ea typeface="+mn-ea"/>
                <a:cs typeface="+mn-cs"/>
              </a:rPr>
              <a:t>джгута-закрутки</a:t>
            </a:r>
            <a:endParaRPr kumimoji="0" lang="ru-RU" sz="3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Содержимое 4"/>
          <p:cNvGraphicFramePr>
            <a:graphicFrameLocks noGrp="1"/>
          </p:cNvGraphicFramePr>
          <p:nvPr>
            <p:ph idx="1"/>
            <p:extLst/>
          </p:nvPr>
        </p:nvGraphicFramePr>
        <p:xfrm>
          <a:off x="0" y="1460931"/>
          <a:ext cx="9144000" cy="50411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2972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9856" y="256373"/>
            <a:ext cx="6437981"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prstClr val="black"/>
                </a:solidFill>
                <a:effectLst/>
                <a:uLnTx/>
                <a:uFillTx/>
                <a:latin typeface="Arial Black" pitchFamily="34" charset="0"/>
                <a:ea typeface="+mn-ea"/>
                <a:cs typeface="+mn-cs"/>
              </a:rPr>
              <a:t>Алгоритм </a:t>
            </a:r>
            <a:r>
              <a:rPr kumimoji="0" lang="uk-UA" sz="2800" b="1" i="0" u="none" strike="noStrike" kern="1200" cap="none" spc="0" normalizeH="0" baseline="0" noProof="0" dirty="0">
                <a:ln>
                  <a:noFill/>
                </a:ln>
                <a:solidFill>
                  <a:prstClr val="black"/>
                </a:solidFill>
                <a:effectLst/>
                <a:uLnTx/>
                <a:uFillTx/>
                <a:latin typeface="Arial Black" pitchFamily="34" charset="0"/>
                <a:ea typeface="+mn-ea"/>
                <a:cs typeface="+mn-cs"/>
              </a:rPr>
              <a:t>зупинки зовнішньої </a:t>
            </a:r>
            <a:endParaRPr kumimoji="0" lang="uk-UA" sz="2800" b="1"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1" i="0" u="none" strike="noStrike" kern="1200" cap="none" spc="0" normalizeH="0" baseline="0" noProof="0" dirty="0" smtClean="0">
                <a:ln>
                  <a:noFill/>
                </a:ln>
                <a:solidFill>
                  <a:prstClr val="black"/>
                </a:solidFill>
                <a:effectLst/>
                <a:uLnTx/>
                <a:uFillTx/>
                <a:latin typeface="Arial Black" pitchFamily="34" charset="0"/>
                <a:ea typeface="+mn-ea"/>
                <a:cs typeface="+mn-cs"/>
              </a:rPr>
              <a:t>кровотечі </a:t>
            </a:r>
            <a:r>
              <a:rPr kumimoji="0" lang="uk-UA" sz="2800" b="1" i="0" u="none" strike="noStrike" kern="1200" cap="none" spc="0" normalizeH="0" baseline="0" noProof="0" dirty="0">
                <a:ln>
                  <a:noFill/>
                </a:ln>
                <a:solidFill>
                  <a:prstClr val="black"/>
                </a:solidFill>
                <a:effectLst/>
                <a:uLnTx/>
                <a:uFillTx/>
                <a:latin typeface="Arial Black" pitchFamily="34" charset="0"/>
                <a:ea typeface="+mn-ea"/>
                <a:cs typeface="+mn-cs"/>
              </a:rPr>
              <a:t>кінцівки</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Содержимое 3"/>
          <p:cNvGraphicFramePr>
            <a:graphicFrameLocks noGrp="1"/>
          </p:cNvGraphicFramePr>
          <p:nvPr>
            <p:ph idx="1"/>
            <p:extLst/>
          </p:nvPr>
        </p:nvGraphicFramePr>
        <p:xfrm>
          <a:off x="534046" y="1509159"/>
          <a:ext cx="822960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7210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6292" y="205098"/>
            <a:ext cx="6437981"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prstClr val="black"/>
                </a:solidFill>
                <a:effectLst/>
                <a:uLnTx/>
                <a:uFillTx/>
                <a:latin typeface="Arial Black" pitchFamily="34" charset="0"/>
                <a:ea typeface="+mn-ea"/>
                <a:cs typeface="+mn-cs"/>
              </a:rPr>
              <a:t>Алгоритм </a:t>
            </a:r>
            <a:r>
              <a:rPr kumimoji="0" lang="uk-UA" sz="2800" b="1" i="0" u="none" strike="noStrike" kern="1200" cap="none" spc="0" normalizeH="0" baseline="0" noProof="0" dirty="0">
                <a:ln>
                  <a:noFill/>
                </a:ln>
                <a:solidFill>
                  <a:prstClr val="black"/>
                </a:solidFill>
                <a:effectLst/>
                <a:uLnTx/>
                <a:uFillTx/>
                <a:latin typeface="Arial Black" pitchFamily="34" charset="0"/>
                <a:ea typeface="+mn-ea"/>
                <a:cs typeface="+mn-cs"/>
              </a:rPr>
              <a:t>зупинки зовнішньої </a:t>
            </a:r>
            <a:endParaRPr kumimoji="0" lang="uk-UA" sz="2800" b="1"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1" i="0" u="none" strike="noStrike" kern="1200" cap="none" spc="0" normalizeH="0" baseline="0" noProof="0" dirty="0" smtClean="0">
                <a:ln>
                  <a:noFill/>
                </a:ln>
                <a:solidFill>
                  <a:prstClr val="black"/>
                </a:solidFill>
                <a:effectLst/>
                <a:uLnTx/>
                <a:uFillTx/>
                <a:latin typeface="Arial Black" pitchFamily="34" charset="0"/>
                <a:ea typeface="+mn-ea"/>
                <a:cs typeface="+mn-cs"/>
              </a:rPr>
              <a:t>кровотечі </a:t>
            </a:r>
            <a:r>
              <a:rPr kumimoji="0" lang="uk-UA" sz="2800" b="1" i="0" u="none" strike="noStrike" kern="1200" cap="none" spc="0" normalizeH="0" baseline="0" noProof="0" dirty="0">
                <a:ln>
                  <a:noFill/>
                </a:ln>
                <a:solidFill>
                  <a:prstClr val="black"/>
                </a:solidFill>
                <a:effectLst/>
                <a:uLnTx/>
                <a:uFillTx/>
                <a:latin typeface="Arial Black" pitchFamily="34" charset="0"/>
                <a:ea typeface="+mn-ea"/>
                <a:cs typeface="+mn-cs"/>
              </a:rPr>
              <a:t>кінцівки</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8" name="Схема 7"/>
          <p:cNvGraphicFramePr/>
          <p:nvPr>
            <p:extLst/>
          </p:nvPr>
        </p:nvGraphicFramePr>
        <p:xfrm>
          <a:off x="226795" y="1446813"/>
          <a:ext cx="864096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2084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962" y="239283"/>
            <a:ext cx="6437981"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prstClr val="black"/>
                </a:solidFill>
                <a:effectLst/>
                <a:uLnTx/>
                <a:uFillTx/>
                <a:latin typeface="Arial Black" pitchFamily="34" charset="0"/>
                <a:ea typeface="+mn-ea"/>
                <a:cs typeface="+mn-cs"/>
              </a:rPr>
              <a:t>Алгоритм </a:t>
            </a:r>
            <a:r>
              <a:rPr kumimoji="0" lang="uk-UA" sz="2800" b="1" i="0" u="none" strike="noStrike" kern="1200" cap="none" spc="0" normalizeH="0" baseline="0" noProof="0" dirty="0">
                <a:ln>
                  <a:noFill/>
                </a:ln>
                <a:solidFill>
                  <a:prstClr val="black"/>
                </a:solidFill>
                <a:effectLst/>
                <a:uLnTx/>
                <a:uFillTx/>
                <a:latin typeface="Arial Black" pitchFamily="34" charset="0"/>
                <a:ea typeface="+mn-ea"/>
                <a:cs typeface="+mn-cs"/>
              </a:rPr>
              <a:t>зупинки зовнішньої </a:t>
            </a:r>
            <a:endParaRPr kumimoji="0" lang="uk-UA" sz="2800" b="1"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1" i="0" u="none" strike="noStrike" kern="1200" cap="none" spc="0" normalizeH="0" baseline="0" noProof="0" dirty="0" smtClean="0">
                <a:ln>
                  <a:noFill/>
                </a:ln>
                <a:solidFill>
                  <a:prstClr val="black"/>
                </a:solidFill>
                <a:effectLst/>
                <a:uLnTx/>
                <a:uFillTx/>
                <a:latin typeface="Arial Black" pitchFamily="34" charset="0"/>
                <a:ea typeface="+mn-ea"/>
                <a:cs typeface="+mn-cs"/>
              </a:rPr>
              <a:t>кровотечі </a:t>
            </a:r>
            <a:r>
              <a:rPr kumimoji="0" lang="uk-UA" sz="2800" b="1" i="0" u="none" strike="noStrike" kern="1200" cap="none" spc="0" normalizeH="0" baseline="0" noProof="0" dirty="0">
                <a:ln>
                  <a:noFill/>
                </a:ln>
                <a:solidFill>
                  <a:prstClr val="black"/>
                </a:solidFill>
                <a:effectLst/>
                <a:uLnTx/>
                <a:uFillTx/>
                <a:latin typeface="Arial Black" pitchFamily="34" charset="0"/>
                <a:ea typeface="+mn-ea"/>
                <a:cs typeface="+mn-cs"/>
              </a:rPr>
              <a:t>кінцівки</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Скругленный прямоугольник 2"/>
          <p:cNvSpPr/>
          <p:nvPr/>
        </p:nvSpPr>
        <p:spPr>
          <a:xfrm>
            <a:off x="905854" y="1525425"/>
            <a:ext cx="5700045" cy="1222048"/>
          </a:xfrm>
          <a:prstGeom prst="roundRect">
            <a:avLst/>
          </a:prstGeom>
          <a:solidFill>
            <a:srgbClr val="7030A0">
              <a:alpha val="64000"/>
            </a:srgbClr>
          </a:solidFill>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Надати постраждалому протишокового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положення</a:t>
            </a:r>
            <a:endPar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Скругленный прямоугольник 3"/>
          <p:cNvSpPr/>
          <p:nvPr/>
        </p:nvSpPr>
        <p:spPr>
          <a:xfrm>
            <a:off x="1439504" y="3245525"/>
            <a:ext cx="5700045" cy="1222048"/>
          </a:xfrm>
          <a:prstGeom prst="roundRect">
            <a:avLst/>
          </a:prstGeom>
          <a:solidFill>
            <a:srgbClr val="7030A0">
              <a:alpha val="64000"/>
            </a:srgbClr>
          </a:solidFill>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Зігріти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постраждалого</a:t>
            </a:r>
            <a:endPar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Скругленный прямоугольник 4"/>
          <p:cNvSpPr/>
          <p:nvPr/>
        </p:nvSpPr>
        <p:spPr>
          <a:xfrm>
            <a:off x="2125055" y="4965626"/>
            <a:ext cx="5700045" cy="1222048"/>
          </a:xfrm>
          <a:prstGeom prst="roundRect">
            <a:avLst/>
          </a:prstGeom>
          <a:solidFill>
            <a:srgbClr val="7030A0">
              <a:alpha val="64000"/>
            </a:srgbClr>
          </a:solidFill>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Контролювати стан постраждалого до приїзду екстреної швидкої медичної </a:t>
            </a:r>
            <a:r>
              <a:rPr kumimoji="0" lang="uk-UA"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допомоги</a:t>
            </a:r>
            <a:endParaRPr kumimoji="0" 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Стрелка вниз 5"/>
          <p:cNvSpPr/>
          <p:nvPr/>
        </p:nvSpPr>
        <p:spPr>
          <a:xfrm>
            <a:off x="5372457" y="2455302"/>
            <a:ext cx="1179320" cy="1072496"/>
          </a:xfrm>
          <a:prstGeom prst="downArrow">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Стрелка вниз 6"/>
          <p:cNvSpPr/>
          <p:nvPr/>
        </p:nvSpPr>
        <p:spPr>
          <a:xfrm>
            <a:off x="6416467" y="4053364"/>
            <a:ext cx="1179320" cy="1072496"/>
          </a:xfrm>
          <a:prstGeom prst="downArrow">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93975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782318" y="170917"/>
            <a:ext cx="561724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0" u="none" strike="noStrike" kern="1200" cap="none" spc="0" normalizeH="0" baseline="0" noProof="0" dirty="0">
                <a:ln>
                  <a:noFill/>
                </a:ln>
                <a:solidFill>
                  <a:prstClr val="black"/>
                </a:solidFill>
                <a:effectLst/>
                <a:uLnTx/>
                <a:uFillTx/>
                <a:latin typeface="Arial Black" pitchFamily="34" charset="0"/>
                <a:ea typeface="+mn-ea"/>
                <a:cs typeface="+mn-cs"/>
              </a:rPr>
              <a:t>Надання допомоги при підозрі </a:t>
            </a:r>
            <a:endParaRPr kumimoji="0" lang="uk-UA" sz="2400" b="1"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1" i="0" u="none" strike="noStrike" kern="1200" cap="none" spc="0" normalizeH="0" baseline="0" noProof="0" dirty="0" smtClean="0">
                <a:ln>
                  <a:noFill/>
                </a:ln>
                <a:solidFill>
                  <a:prstClr val="black"/>
                </a:solidFill>
                <a:effectLst/>
                <a:uLnTx/>
                <a:uFillTx/>
                <a:latin typeface="Arial Black" pitchFamily="34" charset="0"/>
                <a:ea typeface="+mn-ea"/>
                <a:cs typeface="+mn-cs"/>
              </a:rPr>
              <a:t>на </a:t>
            </a:r>
            <a:r>
              <a:rPr kumimoji="0" lang="uk-UA" sz="2400" b="1" i="0" u="none" strike="noStrike" kern="1200" cap="none" spc="0" normalizeH="0" baseline="0" noProof="0" dirty="0">
                <a:ln>
                  <a:noFill/>
                </a:ln>
                <a:solidFill>
                  <a:prstClr val="black"/>
                </a:solidFill>
                <a:effectLst/>
                <a:uLnTx/>
                <a:uFillTx/>
                <a:latin typeface="Arial Black" pitchFamily="34" charset="0"/>
                <a:ea typeface="+mn-ea"/>
                <a:cs typeface="+mn-cs"/>
              </a:rPr>
              <a:t>внутрішню  кровотечу</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0" name="Содержимое 5"/>
          <p:cNvGraphicFramePr>
            <a:graphicFrameLocks noGrp="1"/>
          </p:cNvGraphicFramePr>
          <p:nvPr>
            <p:ph idx="1"/>
            <p:extLst/>
          </p:nvPr>
        </p:nvGraphicFramePr>
        <p:xfrm>
          <a:off x="360109" y="1124737"/>
          <a:ext cx="4316288" cy="5075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одержимое 6"/>
          <p:cNvGraphicFramePr>
            <a:graphicFrameLocks noGrp="1"/>
          </p:cNvGraphicFramePr>
          <p:nvPr>
            <p:ph sz="half" idx="4294967295"/>
            <p:extLst/>
          </p:nvPr>
        </p:nvGraphicFramePr>
        <p:xfrm>
          <a:off x="4889500" y="1123950"/>
          <a:ext cx="4254500" cy="50752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61566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01169" y="219973"/>
            <a:ext cx="7558480"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a:ln>
                  <a:noFill/>
                </a:ln>
                <a:solidFill>
                  <a:prstClr val="black"/>
                </a:solidFill>
                <a:effectLst/>
                <a:uLnTx/>
                <a:uFillTx/>
                <a:latin typeface="Arial Black" pitchFamily="34" charset="0"/>
                <a:ea typeface="+mn-ea"/>
                <a:cs typeface="+mn-cs"/>
              </a:rPr>
              <a:t>Домедична допомога у разі крововиливів </a:t>
            </a:r>
            <a:endParaRPr kumimoji="0" lang="uk-UA" sz="2400" b="0" i="0" u="none" strike="noStrike" kern="1200" cap="none" spc="0" normalizeH="0" baseline="0" noProof="0" dirty="0" smtClean="0">
              <a:ln>
                <a:noFill/>
              </a:ln>
              <a:solidFill>
                <a:prstClr val="black"/>
              </a:solidFill>
              <a:effectLst/>
              <a:uLnTx/>
              <a:uFillTx/>
              <a:latin typeface="Arial Black"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400" b="0" i="0" u="none" strike="noStrike" kern="1200" cap="none" spc="0" normalizeH="0" baseline="0" noProof="0" dirty="0" smtClean="0">
                <a:ln>
                  <a:noFill/>
                </a:ln>
                <a:solidFill>
                  <a:prstClr val="black"/>
                </a:solidFill>
                <a:effectLst/>
                <a:uLnTx/>
                <a:uFillTx/>
                <a:latin typeface="Arial Black" pitchFamily="34" charset="0"/>
                <a:ea typeface="+mn-ea"/>
                <a:cs typeface="+mn-cs"/>
              </a:rPr>
              <a:t>у </a:t>
            </a:r>
            <a:r>
              <a:rPr kumimoji="0" lang="uk-UA" sz="2400" b="0" i="0" u="none" strike="noStrike" kern="1200" cap="none" spc="0" normalizeH="0" baseline="0" noProof="0" dirty="0">
                <a:ln>
                  <a:noFill/>
                </a:ln>
                <a:solidFill>
                  <a:prstClr val="black"/>
                </a:solidFill>
                <a:effectLst/>
                <a:uLnTx/>
                <a:uFillTx/>
                <a:latin typeface="Arial Black" pitchFamily="34" charset="0"/>
                <a:ea typeface="+mn-ea"/>
                <a:cs typeface="+mn-cs"/>
              </a:rPr>
              <a:t>внутрішні тканини тіла</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Рисунок 6" descr="http://apteka-traw.com/wp-content/uploads/2013/08/4213.jpg"/>
          <p:cNvPicPr/>
          <p:nvPr/>
        </p:nvPicPr>
        <p:blipFill>
          <a:blip r:embed="rId2" cstate="print"/>
          <a:srcRect/>
          <a:stretch>
            <a:fillRect/>
          </a:stretch>
        </p:blipFill>
        <p:spPr bwMode="auto">
          <a:xfrm>
            <a:off x="6220901" y="1354072"/>
            <a:ext cx="2736304" cy="3096344"/>
          </a:xfrm>
          <a:prstGeom prst="rect">
            <a:avLst/>
          </a:prstGeom>
          <a:noFill/>
          <a:ln w="53975" cmpd="sng">
            <a:solidFill>
              <a:srgbClr val="00B0F0"/>
            </a:solidFill>
            <a:miter lim="800000"/>
            <a:headEnd/>
            <a:tailEnd/>
          </a:ln>
        </p:spPr>
      </p:pic>
      <p:pic>
        <p:nvPicPr>
          <p:cNvPr id="11" name="Рисунок 26" descr="D:\Мої книжки\Домедична допомога_підручник_2017\фотомалпідр\Нога Охолодж.jpg"/>
          <p:cNvPicPr>
            <a:picLocks noChangeAspect="1" noChangeArrowheads="1"/>
          </p:cNvPicPr>
          <p:nvPr/>
        </p:nvPicPr>
        <p:blipFill>
          <a:blip r:embed="rId3" cstate="print"/>
          <a:srcRect r="7410"/>
          <a:stretch>
            <a:fillRect/>
          </a:stretch>
        </p:blipFill>
        <p:spPr bwMode="auto">
          <a:xfrm>
            <a:off x="6256905" y="4753518"/>
            <a:ext cx="2664296" cy="1838325"/>
          </a:xfrm>
          <a:prstGeom prst="rect">
            <a:avLst/>
          </a:prstGeom>
          <a:noFill/>
          <a:ln w="53975" cmpd="sng">
            <a:solidFill>
              <a:srgbClr val="00B0F0"/>
            </a:solidFill>
            <a:miter lim="800000"/>
            <a:headEnd/>
            <a:tailEnd/>
          </a:ln>
        </p:spPr>
      </p:pic>
      <p:graphicFrame>
        <p:nvGraphicFramePr>
          <p:cNvPr id="12" name="Содержимое 5"/>
          <p:cNvGraphicFramePr>
            <a:graphicFrameLocks noGrp="1"/>
          </p:cNvGraphicFramePr>
          <p:nvPr>
            <p:ph idx="1"/>
            <p:extLst/>
          </p:nvPr>
        </p:nvGraphicFramePr>
        <p:xfrm>
          <a:off x="275895" y="1354072"/>
          <a:ext cx="5688632" cy="50026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93260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7895" y="376016"/>
            <a:ext cx="561083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2800" b="0" i="0" u="none" strike="noStrike" kern="1200" cap="none" spc="0" normalizeH="0" baseline="0" noProof="0" dirty="0">
                <a:ln>
                  <a:noFill/>
                </a:ln>
                <a:solidFill>
                  <a:prstClr val="black"/>
                </a:solidFill>
                <a:effectLst/>
                <a:uLnTx/>
                <a:uFillTx/>
                <a:latin typeface="Arial Black" pitchFamily="34" charset="0"/>
                <a:ea typeface="+mn-ea"/>
                <a:cs typeface="+mn-cs"/>
              </a:rPr>
              <a:t>Зупинка носової кровотечі</a:t>
            </a:r>
            <a:endParaRPr kumimoji="0" lang="ru-RU"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8" name="Содержимое 5"/>
          <p:cNvGraphicFramePr>
            <a:graphicFrameLocks noGrp="1"/>
          </p:cNvGraphicFramePr>
          <p:nvPr>
            <p:ph idx="1"/>
            <p:extLst/>
          </p:nvPr>
        </p:nvGraphicFramePr>
        <p:xfrm>
          <a:off x="358974" y="899236"/>
          <a:ext cx="5472608"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Рисунок 29" descr="D:\Мої книжки\Домедична допомога_підручник_2017\фотомалпідр\Зупинка кровотечі з носу.jpg"/>
          <p:cNvPicPr>
            <a:picLocks noChangeAspect="1" noChangeArrowheads="1"/>
          </p:cNvPicPr>
          <p:nvPr/>
        </p:nvPicPr>
        <p:blipFill>
          <a:blip r:embed="rId7" cstate="print"/>
          <a:srcRect l="12186" r="2672" b="11427"/>
          <a:stretch>
            <a:fillRect/>
          </a:stretch>
        </p:blipFill>
        <p:spPr bwMode="auto">
          <a:xfrm>
            <a:off x="5892562" y="2375400"/>
            <a:ext cx="2952328" cy="2664296"/>
          </a:xfrm>
          <a:prstGeom prst="rect">
            <a:avLst/>
          </a:prstGeom>
          <a:noFill/>
          <a:ln w="25400" cmpd="sng">
            <a:solidFill>
              <a:schemeClr val="tx1"/>
            </a:solidFill>
            <a:miter lim="800000"/>
            <a:headEnd/>
            <a:tailEnd/>
          </a:ln>
        </p:spPr>
      </p:pic>
    </p:spTree>
    <p:extLst>
      <p:ext uri="{BB962C8B-B14F-4D97-AF65-F5344CB8AC3E}">
        <p14:creationId xmlns:p14="http://schemas.microsoft.com/office/powerpoint/2010/main" val="966718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38200" y="365125"/>
            <a:ext cx="10515600" cy="1325563"/>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dirty="0" smtClean="0"/>
              <a:t>Визначення шоку </a:t>
            </a:r>
            <a:endParaRPr lang="uk-UA" dirty="0"/>
          </a:p>
        </p:txBody>
      </p:sp>
      <p:sp>
        <p:nvSpPr>
          <p:cNvPr id="5" name="Объект 2"/>
          <p:cNvSpPr txBox="1">
            <a:spLocks/>
          </p:cNvSpPr>
          <p:nvPr/>
        </p:nvSpPr>
        <p:spPr>
          <a:xfrm>
            <a:off x="277091" y="1542992"/>
            <a:ext cx="8010698" cy="4351338"/>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ru-RU" dirty="0" smtClean="0"/>
              <a:t>Шок (</a:t>
            </a:r>
            <a:r>
              <a:rPr lang="ru-RU" dirty="0" err="1" smtClean="0"/>
              <a:t>згідно</a:t>
            </a:r>
            <a:r>
              <a:rPr lang="ru-RU" dirty="0" smtClean="0"/>
              <a:t> до ESICM 2014) — </a:t>
            </a:r>
            <a:r>
              <a:rPr lang="ru-RU" dirty="0" err="1" smtClean="0"/>
              <a:t>це</a:t>
            </a:r>
            <a:r>
              <a:rPr lang="ru-RU" dirty="0" smtClean="0"/>
              <a:t> </a:t>
            </a:r>
            <a:r>
              <a:rPr lang="ru-RU" dirty="0" err="1" smtClean="0"/>
              <a:t>генералізована</a:t>
            </a:r>
            <a:r>
              <a:rPr lang="ru-RU" dirty="0" smtClean="0"/>
              <a:t> форма </a:t>
            </a:r>
            <a:r>
              <a:rPr lang="ru-RU" dirty="0" err="1" smtClean="0"/>
              <a:t>гострої</a:t>
            </a:r>
            <a:r>
              <a:rPr lang="ru-RU" dirty="0" smtClean="0"/>
              <a:t> </a:t>
            </a:r>
            <a:r>
              <a:rPr lang="ru-RU" dirty="0" err="1" smtClean="0"/>
              <a:t>недостатності</a:t>
            </a:r>
            <a:r>
              <a:rPr lang="ru-RU" dirty="0" smtClean="0"/>
              <a:t> </a:t>
            </a:r>
            <a:r>
              <a:rPr lang="ru-RU" dirty="0" err="1" smtClean="0"/>
              <a:t>кровообігу</a:t>
            </a:r>
            <a:r>
              <a:rPr lang="ru-RU" dirty="0" smtClean="0"/>
              <a:t>, яка становить </a:t>
            </a:r>
            <a:r>
              <a:rPr lang="ru-RU" dirty="0" err="1" smtClean="0"/>
              <a:t>загрозу</a:t>
            </a:r>
            <a:r>
              <a:rPr lang="ru-RU" dirty="0" smtClean="0"/>
              <a:t> для </a:t>
            </a:r>
            <a:r>
              <a:rPr lang="ru-RU" dirty="0" err="1" smtClean="0"/>
              <a:t>життя</a:t>
            </a:r>
            <a:r>
              <a:rPr lang="ru-RU" dirty="0" smtClean="0"/>
              <a:t> і </a:t>
            </a:r>
            <a:r>
              <a:rPr lang="ru-RU" dirty="0" err="1" smtClean="0"/>
              <a:t>пов'язана</a:t>
            </a:r>
            <a:r>
              <a:rPr lang="ru-RU" dirty="0" smtClean="0"/>
              <a:t> з </a:t>
            </a:r>
            <a:r>
              <a:rPr lang="ru-RU" dirty="0" err="1" smtClean="0"/>
              <a:t>недостатнім</a:t>
            </a:r>
            <a:r>
              <a:rPr lang="ru-RU" dirty="0" smtClean="0"/>
              <a:t> </a:t>
            </a:r>
            <a:r>
              <a:rPr lang="ru-RU" dirty="0" err="1" smtClean="0"/>
              <a:t>споживанням</a:t>
            </a:r>
            <a:r>
              <a:rPr lang="ru-RU" dirty="0" smtClean="0"/>
              <a:t> </a:t>
            </a:r>
            <a:r>
              <a:rPr lang="ru-RU" dirty="0" err="1" smtClean="0"/>
              <a:t>кисню</a:t>
            </a:r>
            <a:r>
              <a:rPr lang="ru-RU" dirty="0" smtClean="0"/>
              <a:t> </a:t>
            </a:r>
            <a:r>
              <a:rPr lang="ru-RU" dirty="0" err="1" smtClean="0"/>
              <a:t>клітинами</a:t>
            </a:r>
            <a:r>
              <a:rPr lang="uk-UA" dirty="0" smtClean="0"/>
              <a:t>.</a:t>
            </a:r>
          </a:p>
          <a:p>
            <a:r>
              <a:rPr lang="uk-UA" dirty="0" smtClean="0"/>
              <a:t>При шоці серцево-судинна система не здатна забезпечити адекватний </a:t>
            </a:r>
            <a:r>
              <a:rPr lang="uk-UA" dirty="0" err="1" smtClean="0"/>
              <a:t>кровотік</a:t>
            </a:r>
            <a:r>
              <a:rPr lang="uk-UA" dirty="0" smtClean="0"/>
              <a:t> органів і тканин. Надалі це призводить до розвитку синдрому </a:t>
            </a:r>
            <a:r>
              <a:rPr lang="uk-UA" dirty="0" err="1" smtClean="0"/>
              <a:t>поліорганної</a:t>
            </a:r>
            <a:r>
              <a:rPr lang="uk-UA" dirty="0" smtClean="0"/>
              <a:t> недостатності (СПОН) і смерті.</a:t>
            </a:r>
          </a:p>
          <a:p>
            <a:r>
              <a:rPr lang="uk-UA" dirty="0" smtClean="0"/>
              <a:t>Основний </a:t>
            </a:r>
            <a:r>
              <a:rPr lang="uk-UA" i="1" dirty="0" smtClean="0"/>
              <a:t>патогенетичний елемент </a:t>
            </a:r>
            <a:r>
              <a:rPr lang="uk-UA" dirty="0" smtClean="0"/>
              <a:t>шоку - </a:t>
            </a:r>
            <a:r>
              <a:rPr lang="uk-UA" dirty="0" err="1" smtClean="0"/>
              <a:t>генералізована</a:t>
            </a:r>
            <a:r>
              <a:rPr lang="uk-UA" dirty="0" smtClean="0"/>
              <a:t> тканинна </a:t>
            </a:r>
            <a:r>
              <a:rPr lang="uk-UA" dirty="0" err="1" smtClean="0"/>
              <a:t>гіпоперфузия</a:t>
            </a:r>
            <a:r>
              <a:rPr lang="uk-UA" dirty="0" smtClean="0"/>
              <a:t>, що порушує гомеостатичні механізми і яка веде до незворотних клітинних пошкоджень.</a:t>
            </a:r>
            <a:endParaRPr lang="uk-UA" dirty="0"/>
          </a:p>
        </p:txBody>
      </p:sp>
    </p:spTree>
    <p:extLst>
      <p:ext uri="{BB962C8B-B14F-4D97-AF65-F5344CB8AC3E}">
        <p14:creationId xmlns:p14="http://schemas.microsoft.com/office/powerpoint/2010/main" val="1330056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99011" y="565265"/>
            <a:ext cx="8229600" cy="5868785"/>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uk-UA" smtClean="0"/>
              <a:t>Первинними фізіологічними порушеннями, що зменшують ефективну перфузію тканин слугують гіповолемія, серцева недостатність, порушення тонусу судин і обструкція великих судин. При гострому розвитку цих станів в організмі розвивається «медіаторна буря» з активацією нейро-гуморальних систем, викидом в системну циркуляцію великих кількостей гормонів і прозапальних цитокінів, що впливають на судинний тонус, проникність судинної стінки і СВ. При цьому різко порушується перфузія органів і тканин. Гострі розлади гемодинаміки важкого ступеня, незалежно від причин, що викликали їх, призводять до однотипної патологічної картині. Розвиваються серйозні порушення центральної гемодинаміки, капілярного кровообігу.</a:t>
            </a:r>
          </a:p>
          <a:p>
            <a:pPr algn="just"/>
            <a:r>
              <a:rPr lang="uk-UA" smtClean="0"/>
              <a:t>Небезпека шоку полягає в зменшенні кровопостачання життєво важливих тканин. Як тільки перфузія знижується і транспортування </a:t>
            </a:r>
            <a:r>
              <a:rPr lang="en-US" smtClean="0"/>
              <a:t>O2 </a:t>
            </a:r>
            <a:r>
              <a:rPr lang="uk-UA" smtClean="0"/>
              <a:t>стає недостатньою для аеробного метаболізму, клітини перемикаються на анаеробний метаболізм зі збільшенням синтезу </a:t>
            </a:r>
            <a:r>
              <a:rPr lang="en-US" smtClean="0"/>
              <a:t>CO2 </a:t>
            </a:r>
            <a:r>
              <a:rPr lang="uk-UA" smtClean="0"/>
              <a:t>і підвищенням рівня лактатів в крові. Клітинна функція знижується, і якщо шок зберігається, то відбувається необоротне ушкодження і смерть клітини.</a:t>
            </a:r>
          </a:p>
          <a:p>
            <a:pPr marL="0" indent="0" algn="just">
              <a:buFont typeface="Wingdings 3" charset="2"/>
              <a:buNone/>
            </a:pPr>
            <a:r>
              <a:rPr lang="uk-UA" smtClean="0"/>
              <a:t> </a:t>
            </a:r>
            <a:endParaRPr lang="uk-UA" dirty="0"/>
          </a:p>
        </p:txBody>
      </p:sp>
    </p:spTree>
    <p:extLst>
      <p:ext uri="{BB962C8B-B14F-4D97-AF65-F5344CB8AC3E}">
        <p14:creationId xmlns:p14="http://schemas.microsoft.com/office/powerpoint/2010/main" val="2990567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15884" y="166254"/>
            <a:ext cx="8636924" cy="6691745"/>
          </a:xfrm>
          <a:prstGeom prst="rect">
            <a:avLst/>
          </a:prstGeom>
        </p:spPr>
        <p:txBody>
          <a:bodyPr>
            <a:normAutofit fontScale="3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sz="8000" b="1" smtClean="0">
                <a:effectLst>
                  <a:outerShdw blurRad="38100" dist="38100" dir="2700000" algn="tl">
                    <a:srgbClr val="000000">
                      <a:alpha val="43137"/>
                    </a:srgbClr>
                  </a:outerShdw>
                </a:effectLst>
              </a:rPr>
              <a:t>Тяжкість перфузійних порушень оцінюється за наступною градацією</a:t>
            </a:r>
            <a:r>
              <a:rPr lang="uk-UA" sz="8000" smtClean="0"/>
              <a:t>:</a:t>
            </a:r>
          </a:p>
          <a:p>
            <a:pPr marL="0" indent="0">
              <a:buFont typeface="Wingdings 3" charset="2"/>
              <a:buNone/>
            </a:pPr>
            <a:r>
              <a:rPr lang="en-US" sz="5500" b="1" smtClean="0"/>
              <a:t>I </a:t>
            </a:r>
            <a:r>
              <a:rPr lang="uk-UA" sz="5500" b="1" smtClean="0"/>
              <a:t>ступінь (компенсований шок).</a:t>
            </a:r>
          </a:p>
          <a:p>
            <a:pPr marL="0" indent="0">
              <a:buFont typeface="Wingdings 3" charset="2"/>
              <a:buNone/>
            </a:pPr>
            <a:r>
              <a:rPr lang="uk-UA" sz="5500" smtClean="0"/>
              <a:t>Хворі або постраждалі можуть бути кілька загальмовані, шкіра бліда і холодна (не завжди), симптом «білої плями» позитивний, дихання прискорене. Тахікардія з частотою до 100 ударів в 1 хвилину. Систолічний АТ в межах 100-90 мм рт. ст.</a:t>
            </a:r>
          </a:p>
          <a:p>
            <a:pPr marL="0" indent="0">
              <a:buFont typeface="Wingdings 3" charset="2"/>
              <a:buNone/>
            </a:pPr>
            <a:r>
              <a:rPr lang="en-US" sz="5500" b="1" smtClean="0"/>
              <a:t>II </a:t>
            </a:r>
            <a:r>
              <a:rPr lang="uk-UA" sz="5500" b="1" smtClean="0"/>
              <a:t>ступінь (субкомпенсована шок).</a:t>
            </a:r>
          </a:p>
          <a:p>
            <a:pPr marL="0" indent="0">
              <a:buFont typeface="Wingdings 3" charset="2"/>
              <a:buNone/>
            </a:pPr>
            <a:r>
              <a:rPr lang="uk-UA" sz="5500" smtClean="0"/>
              <a:t>Хворі і постраждалі адинамічні. Бліді й холодні шкірні покриви можуть мати мармуровий малюнок. ЧСС зростає до 110-120 в 1 хвилину. Систолічний артеріальний тиск знижений до 80-75 мм рт. ст., діурез знижений.</a:t>
            </a:r>
          </a:p>
          <a:p>
            <a:pPr marL="0" indent="0">
              <a:buFont typeface="Wingdings 3" charset="2"/>
              <a:buNone/>
            </a:pPr>
            <a:r>
              <a:rPr lang="en-US" sz="5500" b="1" smtClean="0"/>
              <a:t>III </a:t>
            </a:r>
            <a:r>
              <a:rPr lang="uk-UA" sz="5500" b="1" smtClean="0"/>
              <a:t>ступінь (декомпенсований шок).</a:t>
            </a:r>
          </a:p>
          <a:p>
            <a:pPr marL="0" indent="0">
              <a:buFont typeface="Wingdings 3" charset="2"/>
              <a:buNone/>
            </a:pPr>
            <a:r>
              <a:rPr lang="uk-UA" sz="5500" smtClean="0"/>
              <a:t>Хворий загальмований і байдужий до навколишнього, шкіра його має землистий відтінок. ЧСС зростає до 130-140 в хвилину, систолічний АТ знижується до 60 мм рт. ст. і нижче. Діастолічний тиск частіше не визначається, розвивається анурія.</a:t>
            </a:r>
          </a:p>
          <a:p>
            <a:pPr marL="0" indent="0">
              <a:buFont typeface="Wingdings 3" charset="2"/>
              <a:buNone/>
            </a:pPr>
            <a:r>
              <a:rPr lang="en-US" sz="5500" b="1" smtClean="0"/>
              <a:t>IV </a:t>
            </a:r>
            <a:r>
              <a:rPr lang="uk-UA" sz="5500" b="1" smtClean="0"/>
              <a:t>ступінь (термінальний, незворотний шок).</a:t>
            </a:r>
          </a:p>
          <a:p>
            <a:pPr marL="0" indent="0">
              <a:buFont typeface="Wingdings 3" charset="2"/>
              <a:buNone/>
            </a:pPr>
            <a:r>
              <a:rPr lang="uk-UA" sz="5500" smtClean="0"/>
              <a:t>Характеризується розвитком термінального стану</a:t>
            </a:r>
            <a:endParaRPr lang="uk-UA" sz="5500" dirty="0"/>
          </a:p>
        </p:txBody>
      </p:sp>
    </p:spTree>
    <p:extLst>
      <p:ext uri="{BB962C8B-B14F-4D97-AF65-F5344CB8AC3E}">
        <p14:creationId xmlns:p14="http://schemas.microsoft.com/office/powerpoint/2010/main" val="4258535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18656" y="180108"/>
            <a:ext cx="8625840" cy="6677891"/>
          </a:xfrm>
          <a:prstGeom prst="rect">
            <a:avLst/>
          </a:prstGeom>
        </p:spPr>
        <p:txBody>
          <a:bodyPr>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uk-UA" sz="4600" b="1" smtClean="0">
                <a:effectLst>
                  <a:outerShdw blurRad="38100" dist="38100" dir="2700000" algn="tl">
                    <a:srgbClr val="000000">
                      <a:alpha val="43137"/>
                    </a:srgbClr>
                  </a:outerShdw>
                </a:effectLst>
              </a:rPr>
              <a:t>Гіповолемічний шок</a:t>
            </a:r>
            <a:r>
              <a:rPr lang="uk-UA" sz="4600" smtClean="0">
                <a:effectLst>
                  <a:outerShdw blurRad="38100" dist="38100" dir="2700000" algn="tl">
                    <a:srgbClr val="000000">
                      <a:alpha val="43137"/>
                    </a:srgbClr>
                  </a:outerShdw>
                </a:effectLst>
              </a:rPr>
              <a:t> </a:t>
            </a:r>
            <a:r>
              <a:rPr lang="uk-UA" smtClean="0"/>
              <a:t>– стан, викликаний зменшенням об’єму циркулюючої крові. В результаті втрати рідини (або крові) знижується наповнення шлуночків серця і знижується ударний об’єм. З іншого боку, зменшення об’єму циркулюючої крові призводить до гіпоксії та метаболічного ацидозу. Зазвичай спостерігається порушення перфузії тканин.</a:t>
            </a:r>
          </a:p>
          <a:p>
            <a:r>
              <a:rPr lang="uk-UA" i="1" smtClean="0"/>
              <a:t>Патофізіологічні зміни</a:t>
            </a:r>
            <a:r>
              <a:rPr lang="uk-UA" smtClean="0"/>
              <a:t>. Велика частина послідовних ушкоджень при гіповолемічному шоці пов’язана зі зниженням ефективності перфузії, що погіршує транспорт кисню, живлення тканин і призводить до тяжких метаболічних порушень. У розвитку гіповолемічного шоку виділяють наступні фази:</a:t>
            </a:r>
          </a:p>
          <a:p>
            <a:pPr marL="0" indent="0">
              <a:buFont typeface="Wingdings 3" charset="2"/>
              <a:buNone/>
            </a:pPr>
            <a:r>
              <a:rPr lang="uk-UA" smtClean="0"/>
              <a:t>- дефіцит ОЦК;</a:t>
            </a:r>
          </a:p>
          <a:p>
            <a:pPr marL="0" indent="0">
              <a:buFont typeface="Wingdings 3" charset="2"/>
              <a:buNone/>
            </a:pPr>
            <a:r>
              <a:rPr lang="uk-UA" smtClean="0"/>
              <a:t>- стимуляцію симпатико-адреналової системи;</a:t>
            </a:r>
          </a:p>
          <a:p>
            <a:pPr marL="0" indent="0">
              <a:buFont typeface="Wingdings 3" charset="2"/>
              <a:buNone/>
            </a:pPr>
            <a:r>
              <a:rPr lang="uk-UA" smtClean="0"/>
              <a:t>- шок.</a:t>
            </a:r>
          </a:p>
          <a:p>
            <a:r>
              <a:rPr lang="uk-UA" i="1" smtClean="0"/>
              <a:t>Гемодинаміка</a:t>
            </a:r>
            <a:r>
              <a:rPr lang="uk-UA" smtClean="0"/>
              <a:t>. В результаті симпато-адренергічної реакції відбувається звуження судин, особливо артерій. Депо крові спустошуються, сила і ЧСС підвищуються, відбувається мобілізація крові з легень, відкриваються артеріовенозні шунти. Обсяг внутрішньосудинного водного сектора частково збільшується внаслідок припливу інтерстиціальної рідини. Завдяки цьому на першому етапі гіповолемічного шоку може спостерігатися гіпердинамічна реакція кровообігу, зумовлена зниженням доставки кисню до тканин. Починається шок, який характеризується нормальним АТ, тахікардією та холодними шкірними покривами, називають фазою </a:t>
            </a:r>
            <a:r>
              <a:rPr lang="en-US" smtClean="0"/>
              <a:t>I, </a:t>
            </a:r>
            <a:r>
              <a:rPr lang="uk-UA" smtClean="0"/>
              <a:t>або компенсованим шоком. При триваючій кровотечі знижується не тільки ударний об’єм, але і ХОС. Одночасно зі зниженням СВ зростає ЗПОС. Вазоконстрикція пре- і посткапілярних судин призводить до зниження капілярного кровотоку. З прогресуванням шоку накопичення кислих продуктів метаболізму супроводжується розширенням прекапілярних сфінктерів, в той час як посткапілярні сфінктери залишаються звуженими (велика частина крові депонується в капілярах). Феномен централізації кровообігу супроводжується поліорганною недостатністю</a:t>
            </a:r>
          </a:p>
          <a:p>
            <a:endParaRPr lang="uk-UA" dirty="0"/>
          </a:p>
        </p:txBody>
      </p:sp>
    </p:spTree>
    <p:extLst>
      <p:ext uri="{BB962C8B-B14F-4D97-AF65-F5344CB8AC3E}">
        <p14:creationId xmlns:p14="http://schemas.microsoft.com/office/powerpoint/2010/main" val="1898239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87927" y="332509"/>
            <a:ext cx="8506691" cy="5844454"/>
          </a:xfrm>
          <a:prstGeom prst="rect">
            <a:avLst/>
          </a:prstGeom>
        </p:spPr>
        <p:txBody>
          <a:bodyPr>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uk-UA" smtClean="0"/>
              <a:t>Зниження кровотоку, що веде до ішемії органів і тканин, відбувається в певній послідовності: шкіра, скелетні м’язи, кінцівки, нирки, органи черевної порожнини, легені, серце, мозок.</a:t>
            </a:r>
          </a:p>
          <a:p>
            <a:r>
              <a:rPr lang="uk-UA" smtClean="0"/>
              <a:t>При тривалій крововтраті АД стає нижче 100 мм рт.ст., а пульс 100 або більше на хвилину. Ставлення ЧСС / АТ сист. – Індекс шоку (ІШ) – вище 1. Це стан (холодна шкіра, гіпотензія, тахікардія) визначається як фаза </a:t>
            </a:r>
            <a:r>
              <a:rPr lang="en-US" smtClean="0"/>
              <a:t>II, </a:t>
            </a:r>
            <a:r>
              <a:rPr lang="uk-UA" smtClean="0"/>
              <a:t>або декомпенсований шок.</a:t>
            </a:r>
          </a:p>
          <a:p>
            <a:r>
              <a:rPr lang="uk-UA" smtClean="0"/>
              <a:t>Реологічні порушення. Секвестрація крові і уповільнення капілярного кровотоку призводять до спонтанного згортання крові в капілярах. Типовими клітинними агрегантами є скупчення еритроцитів і тромбоцитів. Стаз крові і вихід з пошкоджених клітин субстанцій, що активують згортання, сприяють виникненню коагулопатії споживання, тобто витраті певних компонентів згортання: тромбоцитів, фібриногену, протромбіну та ДВС.</a:t>
            </a:r>
          </a:p>
          <a:p>
            <a:r>
              <a:rPr lang="uk-UA" smtClean="0"/>
              <a:t>Транспорт кисню. При гіповолемічному шоці стимулюється анаеробний метаболізм, який в свою чергу обумовлює ацидоз. Дефіцит глобулярного об’єму (ГО) супроводжується відповідним зниженням </a:t>
            </a:r>
            <a:r>
              <a:rPr lang="en-US" smtClean="0"/>
              <a:t>S</a:t>
            </a:r>
            <a:r>
              <a:rPr lang="uk-UA" smtClean="0"/>
              <a:t>аО</a:t>
            </a:r>
            <a:r>
              <a:rPr lang="uk-UA" baseline="-25000" smtClean="0"/>
              <a:t>2</a:t>
            </a:r>
            <a:r>
              <a:rPr lang="uk-UA" smtClean="0"/>
              <a:t>. При відносно помірній крововтраті </a:t>
            </a:r>
            <a:r>
              <a:rPr lang="en-US" smtClean="0"/>
              <a:t>DO</a:t>
            </a:r>
            <a:r>
              <a:rPr lang="en-US" baseline="-25000" smtClean="0"/>
              <a:t>2</a:t>
            </a:r>
            <a:r>
              <a:rPr lang="en-US" smtClean="0"/>
              <a:t> (</a:t>
            </a:r>
            <a:r>
              <a:rPr lang="uk-UA" smtClean="0"/>
              <a:t>індекс доставки кисню) підтримується гіпердинамічним режимом кровообігу. Зниження СВ при значній крововтраті і шоці веде до різкого зменшення </a:t>
            </a:r>
            <a:r>
              <a:rPr lang="en-US" smtClean="0"/>
              <a:t>D</a:t>
            </a:r>
            <a:r>
              <a:rPr lang="uk-UA" smtClean="0"/>
              <a:t>О</a:t>
            </a:r>
            <a:r>
              <a:rPr lang="uk-UA" baseline="-25000" smtClean="0"/>
              <a:t>2</a:t>
            </a:r>
            <a:r>
              <a:rPr lang="uk-UA" smtClean="0"/>
              <a:t>.</a:t>
            </a:r>
          </a:p>
          <a:p>
            <a:r>
              <a:rPr lang="uk-UA" smtClean="0"/>
              <a:t>Динаміка доставки кисню до тканин. Нижче представлені дані про зміни РО</a:t>
            </a:r>
            <a:r>
              <a:rPr lang="uk-UA" baseline="-25000" smtClean="0"/>
              <a:t>2</a:t>
            </a:r>
            <a:r>
              <a:rPr lang="uk-UA" smtClean="0"/>
              <a:t> в залежності від ступеня крововтрати і компенсаторної реакції кровообігу. При крововтраті до 10% ОЦК і 30% глобулярного обсягу серцевий індекс (СІ) коливається в нормальних межах і </a:t>
            </a:r>
            <a:r>
              <a:rPr lang="en-US" smtClean="0"/>
              <a:t>D</a:t>
            </a:r>
            <a:r>
              <a:rPr lang="uk-UA" smtClean="0"/>
              <a:t>О</a:t>
            </a:r>
            <a:r>
              <a:rPr lang="uk-UA" baseline="-25000" smtClean="0"/>
              <a:t>2</a:t>
            </a:r>
            <a:r>
              <a:rPr lang="uk-UA" smtClean="0"/>
              <a:t> не порушена. При крововтраті до 25% і дефіциті глобулярного обсягу до 40% СІ зростає до 5,3 л/хв/м</a:t>
            </a:r>
            <a:r>
              <a:rPr lang="uk-UA" baseline="30000" smtClean="0"/>
              <a:t>2</a:t>
            </a:r>
            <a:r>
              <a:rPr lang="uk-UA" smtClean="0"/>
              <a:t>, робота лівого шлуночка збільшується до 13,2 кг/хв, завдяки чому </a:t>
            </a:r>
            <a:r>
              <a:rPr lang="en-US" smtClean="0"/>
              <a:t>D</a:t>
            </a:r>
            <a:r>
              <a:rPr lang="uk-UA" smtClean="0"/>
              <a:t>О</a:t>
            </a:r>
            <a:r>
              <a:rPr lang="uk-UA" baseline="-25000" smtClean="0"/>
              <a:t>2</a:t>
            </a:r>
            <a:r>
              <a:rPr lang="uk-UA" smtClean="0"/>
              <a:t> фактично не порушується. Зниження </a:t>
            </a:r>
            <a:r>
              <a:rPr lang="en-US" smtClean="0"/>
              <a:t>D</a:t>
            </a:r>
            <a:r>
              <a:rPr lang="uk-UA" smtClean="0"/>
              <a:t>О</a:t>
            </a:r>
            <a:r>
              <a:rPr lang="uk-UA" baseline="-25000" smtClean="0"/>
              <a:t>2</a:t>
            </a:r>
            <a:r>
              <a:rPr lang="uk-UA" smtClean="0"/>
              <a:t> (до 400-475 мл/хв/м</a:t>
            </a:r>
            <a:r>
              <a:rPr lang="uk-UA" baseline="30000" smtClean="0"/>
              <a:t>2</a:t>
            </a:r>
            <a:r>
              <a:rPr lang="uk-UA" smtClean="0"/>
              <a:t>) настає при більш значній крововтраті - більше 30% ОЦК і дефіциті глобулярного обсягу понад 50%. При шоці спостерігається гіподинамічний режим кровообігу, СІ і РЛЖ знижені до критичного рівня. Індекс доставки кисню знижений до 230-137 мл/хв/м</a:t>
            </a:r>
            <a:r>
              <a:rPr lang="uk-UA" baseline="30000" smtClean="0"/>
              <a:t>2</a:t>
            </a:r>
            <a:r>
              <a:rPr lang="uk-UA" smtClean="0"/>
              <a:t>, тобто в 3-4 рази в порівнянні з нормою ( 520-720 мл/хв/м</a:t>
            </a:r>
            <a:r>
              <a:rPr lang="uk-UA" baseline="30000" smtClean="0"/>
              <a:t>2</a:t>
            </a:r>
            <a:r>
              <a:rPr lang="uk-UA" smtClean="0"/>
              <a:t>).</a:t>
            </a:r>
          </a:p>
          <a:p>
            <a:endParaRPr lang="uk-UA" dirty="0"/>
          </a:p>
        </p:txBody>
      </p:sp>
    </p:spTree>
    <p:extLst>
      <p:ext uri="{BB962C8B-B14F-4D97-AF65-F5344CB8AC3E}">
        <p14:creationId xmlns:p14="http://schemas.microsoft.com/office/powerpoint/2010/main" val="325000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18655" y="318655"/>
            <a:ext cx="8459585" cy="5858308"/>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b="1" smtClean="0"/>
              <a:t>Поліорганна недостатність.</a:t>
            </a:r>
            <a:r>
              <a:rPr lang="uk-UA" smtClean="0"/>
              <a:t> Тривала ішемія ренальної і чревної ділянок супроводжується недостатністю функцій нирок і кишечника. Сечовидільна і концентраційна функції нирок знижуються, але при своєчасному лікуванні цей стан може бути оборотним. При тривалій ішемії нирки повністю втрачають свої гомеостатичні функції.</a:t>
            </a:r>
          </a:p>
          <a:p>
            <a:pPr marL="0" indent="0">
              <a:buFont typeface="Wingdings 3" charset="2"/>
              <a:buNone/>
            </a:pPr>
            <a:r>
              <a:rPr lang="uk-UA" smtClean="0"/>
              <a:t>При тривалій ішемії розвиваються некрози в слизовій оболонці кишечника, печінки, нирках і підшлунковій залозі. Порушується бар’єрна функція кишечника. Бактеріальні токсини, гістамін і метаболіти надходять в кровотік. Ці речовини можуть активізувати кінінову систему і пригнічувати функцію міокарда. Процес в легенях розвивається по типу РДСВ. Зниження мозкового кровотоку супроводжується порушеннями функцій ЦНС аж до коми.</a:t>
            </a:r>
          </a:p>
          <a:p>
            <a:pPr marL="0" indent="0">
              <a:buFont typeface="Wingdings 3" charset="2"/>
              <a:buNone/>
            </a:pPr>
            <a:r>
              <a:rPr lang="uk-UA" smtClean="0"/>
              <a:t>Поліорганна недостатність при гіповолемічному шоці:</a:t>
            </a:r>
          </a:p>
          <a:p>
            <a:pPr marL="0" indent="0">
              <a:buFont typeface="Wingdings 3" charset="2"/>
              <a:buNone/>
            </a:pPr>
            <a:r>
              <a:rPr lang="uk-UA" smtClean="0"/>
              <a:t>• нирки - олігурія - &gt; анурія;</a:t>
            </a:r>
          </a:p>
          <a:p>
            <a:pPr marL="0" indent="0">
              <a:buFont typeface="Wingdings 3" charset="2"/>
              <a:buNone/>
            </a:pPr>
            <a:r>
              <a:rPr lang="uk-UA" smtClean="0"/>
              <a:t>• кишечник - паралітичний ілєус, освіта гострих виразок, порушення бар’єрної функції, вихід токсинів в кров;</a:t>
            </a:r>
          </a:p>
          <a:p>
            <a:pPr marL="0" indent="0">
              <a:buFont typeface="Wingdings 3" charset="2"/>
              <a:buNone/>
            </a:pPr>
            <a:r>
              <a:rPr lang="uk-UA" smtClean="0"/>
              <a:t>• печінка - некрози, зниження функції;</a:t>
            </a:r>
          </a:p>
          <a:p>
            <a:pPr marL="0" indent="0">
              <a:buFont typeface="Wingdings 3" charset="2"/>
              <a:buNone/>
            </a:pPr>
            <a:r>
              <a:rPr lang="uk-UA" smtClean="0"/>
              <a:t>• серце - порушення механізму Франка-Старлинга, зниження скорочувальної здатності міокарда;</a:t>
            </a:r>
          </a:p>
          <a:p>
            <a:pPr marL="0" indent="0">
              <a:buFont typeface="Wingdings 3" charset="2"/>
              <a:buNone/>
            </a:pPr>
            <a:r>
              <a:rPr lang="uk-UA" smtClean="0"/>
              <a:t>• легені - порушення вентиляційно-перфузійних відносин, розвиток ОРДС;</a:t>
            </a:r>
          </a:p>
          <a:p>
            <a:pPr marL="0" indent="0">
              <a:buFont typeface="Wingdings 3" charset="2"/>
              <a:buNone/>
            </a:pPr>
            <a:r>
              <a:rPr lang="uk-UA" smtClean="0"/>
              <a:t>• мозок - затемнення свідомості, кома.</a:t>
            </a:r>
          </a:p>
          <a:p>
            <a:endParaRPr lang="uk-UA" dirty="0"/>
          </a:p>
        </p:txBody>
      </p:sp>
    </p:spTree>
    <p:extLst>
      <p:ext uri="{BB962C8B-B14F-4D97-AF65-F5344CB8AC3E}">
        <p14:creationId xmlns:p14="http://schemas.microsoft.com/office/powerpoint/2010/main" val="3252579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526473" y="346364"/>
            <a:ext cx="10827327" cy="5830599"/>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b="1" i="1" smtClean="0"/>
              <a:t>Клінічні критерії гіповолемічного шоку:</a:t>
            </a:r>
            <a:endParaRPr lang="uk-UA" smtClean="0"/>
          </a:p>
          <a:p>
            <a:pPr marL="0" indent="0">
              <a:buFont typeface="Wingdings 3" charset="2"/>
              <a:buNone/>
            </a:pPr>
            <a:r>
              <a:rPr lang="uk-UA" i="1" smtClean="0"/>
              <a:t>·        частий малий пульс;</a:t>
            </a:r>
            <a:endParaRPr lang="uk-UA" smtClean="0"/>
          </a:p>
          <a:p>
            <a:pPr marL="0" indent="0">
              <a:buFont typeface="Wingdings 3" charset="2"/>
              <a:buNone/>
            </a:pPr>
            <a:r>
              <a:rPr lang="uk-UA" i="1" smtClean="0"/>
              <a:t>·        зниження систолічного артеріального тиску;</a:t>
            </a:r>
            <a:endParaRPr lang="uk-UA" smtClean="0"/>
          </a:p>
          <a:p>
            <a:pPr marL="0" indent="0">
              <a:buFont typeface="Wingdings 3" charset="2"/>
              <a:buNone/>
            </a:pPr>
            <a:r>
              <a:rPr lang="uk-UA" i="1" smtClean="0"/>
              <a:t>·        зниження ЦВТ;</a:t>
            </a:r>
            <a:endParaRPr lang="uk-UA" smtClean="0"/>
          </a:p>
          <a:p>
            <a:pPr marL="0" indent="0">
              <a:buFont typeface="Wingdings 3" charset="2"/>
              <a:buNone/>
            </a:pPr>
            <a:r>
              <a:rPr lang="uk-UA" i="1" smtClean="0"/>
              <a:t>·        холодна, волога, блідо- ціанотична або мармурова шкіра;</a:t>
            </a:r>
            <a:endParaRPr lang="uk-UA" smtClean="0"/>
          </a:p>
          <a:p>
            <a:pPr marL="0" indent="0">
              <a:buFont typeface="Wingdings 3" charset="2"/>
              <a:buNone/>
            </a:pPr>
            <a:r>
              <a:rPr lang="uk-UA" i="1" smtClean="0"/>
              <a:t>·        уповільнений кровотік в нігтьовому ложі;</a:t>
            </a:r>
            <a:endParaRPr lang="uk-UA" smtClean="0"/>
          </a:p>
          <a:p>
            <a:pPr marL="0" indent="0">
              <a:buFont typeface="Wingdings 3" charset="2"/>
              <a:buNone/>
            </a:pPr>
            <a:r>
              <a:rPr lang="uk-UA" i="1" smtClean="0"/>
              <a:t>·        температурний градієнт більше 3°С;</a:t>
            </a:r>
            <a:endParaRPr lang="uk-UA" smtClean="0"/>
          </a:p>
          <a:p>
            <a:pPr marL="0" indent="0">
              <a:buFont typeface="Wingdings 3" charset="2"/>
              <a:buNone/>
            </a:pPr>
            <a:r>
              <a:rPr lang="uk-UA" i="1" smtClean="0"/>
              <a:t>·        олігурія.</a:t>
            </a:r>
            <a:endParaRPr lang="uk-UA" smtClean="0"/>
          </a:p>
          <a:p>
            <a:pPr marL="0" indent="0">
              <a:buFont typeface="Wingdings 3" charset="2"/>
              <a:buNone/>
            </a:pPr>
            <a:endParaRPr lang="uk-UA" dirty="0"/>
          </a:p>
        </p:txBody>
      </p:sp>
    </p:spTree>
    <p:extLst>
      <p:ext uri="{BB962C8B-B14F-4D97-AF65-F5344CB8AC3E}">
        <p14:creationId xmlns:p14="http://schemas.microsoft.com/office/powerpoint/2010/main" val="1192160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299258" y="365760"/>
            <a:ext cx="8454044" cy="649224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sz="3500" b="1" i="1" smtClean="0">
                <a:effectLst>
                  <a:outerShdw blurRad="38100" dist="38100" dir="2700000" algn="tl">
                    <a:srgbClr val="000000">
                      <a:alpha val="43137"/>
                    </a:srgbClr>
                  </a:outerShdw>
                </a:effectLst>
              </a:rPr>
              <a:t>Геморагічний шок</a:t>
            </a:r>
            <a:r>
              <a:rPr lang="uk-UA" smtClean="0"/>
              <a:t> виникає внаслідок гострої крововтрати. Швидка втрата 25-30 </a:t>
            </a:r>
            <a:r>
              <a:rPr lang="uk-UA" i="1" smtClean="0"/>
              <a:t>%</a:t>
            </a:r>
            <a:r>
              <a:rPr lang="uk-UA" smtClean="0"/>
              <a:t> ОЦК призводить до розвитку тяжкого шоку. </a:t>
            </a:r>
          </a:p>
          <a:p>
            <a:r>
              <a:rPr lang="uk-UA" smtClean="0"/>
              <a:t>Розвиток шоку і його тяжкість визначають об'єм і швидкість крововтрати. Будь-яка крововтрата супроводжується централізацією кровобігу, це захисна біологічна реакція, спрямована на забезпечення поживними речовинами важливих органів: серця, легень, печінки, мозку та ін. Однак тривала централізація кровобігу супроводжується виходом рідкої частини крові в інтерстиціальний простір.</a:t>
            </a:r>
          </a:p>
          <a:p>
            <a:r>
              <a:rPr lang="uk-UA" smtClean="0"/>
              <a:t> Кров у периферичних судинах згущується, швидкість її течіїї сповільнюється, еритроцити злипаються між собою, утворюючи "сладжі" – агрегати, які, у свою чергу, блокують капіляри, що призводить до порушення мікроциркуляції. </a:t>
            </a:r>
          </a:p>
          <a:p>
            <a:r>
              <a:rPr lang="uk-UA" smtClean="0"/>
              <a:t>Слід зазначити, що внаслідок таких порушень і переходу рідкої частини крові в інтерстиціальний простір ОЦК знижується на величину значно більшу, ніж справжня крововтрата.</a:t>
            </a:r>
          </a:p>
          <a:p>
            <a:r>
              <a:rPr lang="uk-UA" smtClean="0"/>
              <a:t> Розвивається синдром малого викиду серця, що погіршує постачання організму киснем (виникає циркуляторна, гемічна і гіпоксична гіпоксія).</a:t>
            </a:r>
            <a:endParaRPr lang="uk-UA" dirty="0"/>
          </a:p>
        </p:txBody>
      </p:sp>
    </p:spTree>
    <p:extLst>
      <p:ext uri="{BB962C8B-B14F-4D97-AF65-F5344CB8AC3E}">
        <p14:creationId xmlns:p14="http://schemas.microsoft.com/office/powerpoint/2010/main" val="1430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581892" y="415636"/>
            <a:ext cx="7930342" cy="5761327"/>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smtClean="0"/>
              <a:t>Розрізняють </a:t>
            </a:r>
            <a:r>
              <a:rPr lang="uk-UA" i="1" smtClean="0"/>
              <a:t>три стадії тяжкості геморагічного шоку:</a:t>
            </a:r>
            <a:endParaRPr lang="uk-UA" smtClean="0"/>
          </a:p>
          <a:p>
            <a:r>
              <a:rPr lang="uk-UA" smtClean="0"/>
              <a:t>– </a:t>
            </a:r>
            <a:r>
              <a:rPr lang="uk-UA" i="1" smtClean="0"/>
              <a:t>І стадія</a:t>
            </a:r>
            <a:r>
              <a:rPr lang="uk-UA" smtClean="0"/>
              <a:t> – компенсований геморагічний шок (при крововтраті до 1000 мл). Хворий в свідомості, дещо збуджений. Шкірні покриви бліді. Помірна тахікардія. Артеріальний тиск в межах норми, хоча серцевий викид зменшений, кількість сечі зменшується до 20–35 мл/год.</a:t>
            </a:r>
          </a:p>
          <a:p>
            <a:r>
              <a:rPr lang="uk-UA" smtClean="0"/>
              <a:t>– </a:t>
            </a:r>
            <a:r>
              <a:rPr lang="en-US" i="1" smtClean="0"/>
              <a:t>II </a:t>
            </a:r>
            <a:r>
              <a:rPr lang="uk-UA" i="1" smtClean="0"/>
              <a:t>стадія</a:t>
            </a:r>
            <a:r>
              <a:rPr lang="uk-UA" smtClean="0"/>
              <a:t> – декомпенсований геморагічний шок (при крововтраті близько 1500 мл). Стан хворого погіршується, підсилюється блідість шкірних покривів. З'являється тахікардія до 120 уд./хв, систолічний тиск нижче 100 мм рт. ст., знижується пульсовий тиск. Виникають ознаки зниження органного кровобігу (мозку, печінки, нирок, олігурія змінюється на анурію та ін.).</a:t>
            </a:r>
          </a:p>
          <a:p>
            <a:r>
              <a:rPr lang="uk-UA" smtClean="0"/>
              <a:t>– </a:t>
            </a:r>
            <a:r>
              <a:rPr lang="en-US" i="1" smtClean="0"/>
              <a:t>III </a:t>
            </a:r>
            <a:r>
              <a:rPr lang="uk-UA" i="1" smtClean="0"/>
              <a:t>стадія</a:t>
            </a:r>
            <a:r>
              <a:rPr lang="uk-UA" smtClean="0"/>
              <a:t> – незворотній геморагічний шок (крововтрата більше 1500 мл). Стан хворого погіршується і проявляється глибокими порушеннями функції всіх органів і систем, розвитком ДВЗ-синдрому. Про незворотність шоку може свідчити тривала гіпотензія (понад 12 год), акроціаноз, пригнічена свідомість, анурія.</a:t>
            </a:r>
          </a:p>
          <a:p>
            <a:endParaRPr lang="uk-UA" dirty="0"/>
          </a:p>
        </p:txBody>
      </p:sp>
    </p:spTree>
    <p:extLst>
      <p:ext uri="{BB962C8B-B14F-4D97-AF65-F5344CB8AC3E}">
        <p14:creationId xmlns:p14="http://schemas.microsoft.com/office/powerpoint/2010/main" val="2417855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554182" y="568037"/>
            <a:ext cx="8140931" cy="6151418"/>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b="1" smtClean="0"/>
              <a:t>1. Збір анамнезу</a:t>
            </a:r>
            <a:endParaRPr lang="uk-UA" smtClean="0"/>
          </a:p>
          <a:p>
            <a:pPr marL="0" indent="0">
              <a:buFont typeface="Wingdings 3" charset="2"/>
              <a:buNone/>
            </a:pPr>
            <a:r>
              <a:rPr lang="uk-UA" b="1" smtClean="0"/>
              <a:t>Збір анамнезу захворювання:</a:t>
            </a:r>
            <a:endParaRPr lang="uk-UA" smtClean="0"/>
          </a:p>
          <a:p>
            <a:pPr marL="0" indent="0">
              <a:buFont typeface="Wingdings 3" charset="2"/>
              <a:buNone/>
            </a:pPr>
            <a:r>
              <a:rPr lang="uk-UA" smtClean="0"/>
              <a:t> Встановити точний час від початку події.</a:t>
            </a:r>
          </a:p>
          <a:p>
            <a:r>
              <a:rPr lang="uk-UA" smtClean="0"/>
              <a:t> Встановити кіськість постраждалих, у томі числі дітей.</a:t>
            </a:r>
          </a:p>
          <a:p>
            <a:r>
              <a:rPr lang="uk-UA" smtClean="0"/>
              <a:t> Встановити механізм травми для кожного постраждалого.</a:t>
            </a:r>
          </a:p>
          <a:p>
            <a:pPr marL="0" indent="0">
              <a:buFont typeface="Wingdings 3" charset="2"/>
              <a:buNone/>
            </a:pPr>
            <a:r>
              <a:rPr lang="uk-UA" b="1" smtClean="0"/>
              <a:t> Збір анамнезу життя (якщо обставини дозволяють): в</a:t>
            </a:r>
            <a:r>
              <a:rPr lang="uk-UA" smtClean="0"/>
              <a:t>становити, які лікарські засоби приймає пацієнт щоденно; з’ясувати, які лікарські засоби пацієнт прийняв до прибуття бригади екстреної (швидкої) медичної допомоги; з’ясувати наявність факторів ризику серцево-судинних та респіраторно-обструктивних захворювань або інших захворювань до травми: порушення ритму серця, порушення мозкового кровообігу, онкологічних захворювань, виразкової хвороби шлунку та 12-палої кишки, захворювань крові та наявність у минулому кровотеч, тощо.</a:t>
            </a:r>
          </a:p>
          <a:p>
            <a:pPr marL="0" indent="0">
              <a:buFont typeface="Wingdings 3" charset="2"/>
              <a:buNone/>
            </a:pPr>
            <a:r>
              <a:rPr lang="uk-UA" smtClean="0"/>
              <a:t>Зібрати загальний алергологічний анамнез та з’ясувати, чи є алергічні реакції на прийом лікарських засобів.</a:t>
            </a:r>
          </a:p>
          <a:p>
            <a:pPr marL="0" indent="0">
              <a:buFont typeface="Wingdings 3" charset="2"/>
              <a:buNone/>
            </a:pPr>
            <a:r>
              <a:rPr lang="uk-UA" b="1" smtClean="0"/>
              <a:t>2. Проведення огляду та фізичного обстеження</a:t>
            </a:r>
            <a:endParaRPr lang="uk-UA" smtClean="0"/>
          </a:p>
          <a:p>
            <a:r>
              <a:rPr lang="uk-UA" smtClean="0"/>
              <a:t> Оцінка загального стану та життєво важливих функцій: свідомості, дихання, кровообігу за алгоритмом АВС</a:t>
            </a:r>
            <a:r>
              <a:rPr lang="en-US" smtClean="0"/>
              <a:t>DE</a:t>
            </a:r>
            <a:r>
              <a:rPr lang="uk-UA" smtClean="0"/>
              <a:t>.</a:t>
            </a:r>
          </a:p>
          <a:p>
            <a:r>
              <a:rPr lang="uk-UA" smtClean="0"/>
              <a:t>Візуальна оцінка: колір шкіряних покривів, вологість, наявність харкотиння, ознаки набухання шийних вен.</a:t>
            </a:r>
          </a:p>
          <a:p>
            <a:r>
              <a:rPr lang="uk-UA" smtClean="0"/>
              <a:t>За відсутності потреби в реанімаційних заходах, проводять вторинний огляд – більш детальне неврологічне та соматичне обстеження.</a:t>
            </a:r>
          </a:p>
          <a:p>
            <a:endParaRPr lang="uk-UA" dirty="0"/>
          </a:p>
        </p:txBody>
      </p:sp>
    </p:spTree>
    <p:extLst>
      <p:ext uri="{BB962C8B-B14F-4D97-AF65-F5344CB8AC3E}">
        <p14:creationId xmlns:p14="http://schemas.microsoft.com/office/powerpoint/2010/main" val="186804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txBox="1">
            <a:spLocks/>
          </p:cNvSpPr>
          <p:nvPr/>
        </p:nvSpPr>
        <p:spPr>
          <a:xfrm>
            <a:off x="638694" y="1035915"/>
            <a:ext cx="7748847" cy="4351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uk-UA" b="1" smtClean="0"/>
              <a:t>Оцінка стану серцево-судинної та дихальної системи пацієнта</a:t>
            </a:r>
            <a:endParaRPr lang="uk-UA" smtClean="0"/>
          </a:p>
          <a:p>
            <a:pPr marL="0" indent="0">
              <a:buFont typeface="Wingdings 3" charset="2"/>
              <a:buNone/>
            </a:pPr>
            <a:r>
              <a:rPr lang="uk-UA" smtClean="0"/>
              <a:t>Пульс, його характеристика, АТ.</a:t>
            </a:r>
          </a:p>
          <a:p>
            <a:r>
              <a:rPr lang="uk-UA" smtClean="0"/>
              <a:t> ЧД, його характеристика.</a:t>
            </a:r>
          </a:p>
          <a:p>
            <a:r>
              <a:rPr lang="uk-UA" smtClean="0"/>
              <a:t>Аускультація легень: наявність вологих або сухих хрипів, бронхіальне дихання, дихання не вислуховується.</a:t>
            </a:r>
          </a:p>
          <a:p>
            <a:r>
              <a:rPr lang="uk-UA" smtClean="0"/>
              <a:t>Аускультація, встановлення або виключення підшкірної емфіземи, крепітації реберних уламків.</a:t>
            </a:r>
          </a:p>
          <a:p>
            <a:r>
              <a:rPr lang="uk-UA" smtClean="0"/>
              <a:t>Вимірювання артеріального тиску на обох руках.</a:t>
            </a:r>
          </a:p>
          <a:p>
            <a:endParaRPr lang="uk-UA" dirty="0"/>
          </a:p>
        </p:txBody>
      </p:sp>
    </p:spTree>
    <p:extLst>
      <p:ext uri="{BB962C8B-B14F-4D97-AF65-F5344CB8AC3E}">
        <p14:creationId xmlns:p14="http://schemas.microsoft.com/office/powerpoint/2010/main" val="357545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838200" y="365125"/>
            <a:ext cx="7940040" cy="1325563"/>
          </a:xfrm>
          <a:prstGeom prst="rect">
            <a:avLst/>
          </a:prstGeom>
        </p:spPr>
        <p:txBody>
          <a:bodyPr>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3200" b="1" smtClean="0"/>
              <a:t>Проведення інструментального обстеження та визначення тяжкості травми</a:t>
            </a:r>
            <a:endParaRPr lang="uk-UA" sz="3200" dirty="0"/>
          </a:p>
        </p:txBody>
      </p:sp>
      <p:sp>
        <p:nvSpPr>
          <p:cNvPr id="3" name="Объект 2"/>
          <p:cNvSpPr txBox="1">
            <a:spLocks/>
          </p:cNvSpPr>
          <p:nvPr/>
        </p:nvSpPr>
        <p:spPr>
          <a:xfrm>
            <a:off x="838200" y="1825625"/>
            <a:ext cx="7940040" cy="4351338"/>
          </a:xfrm>
          <a:prstGeom prst="rect">
            <a:avLst/>
          </a:prstGeom>
        </p:spPr>
        <p:txBody>
          <a:bodyPr>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uk-UA" smtClean="0"/>
              <a:t>Постійний кардіомоніторинг, реєстрація ЕКГ.</a:t>
            </a:r>
          </a:p>
          <a:p>
            <a:pPr>
              <a:buFont typeface="Wingdings" panose="05000000000000000000" pitchFamily="2" charset="2"/>
              <a:buChar char="ü"/>
            </a:pPr>
            <a:r>
              <a:rPr lang="uk-UA" smtClean="0"/>
              <a:t>У разі, коли на початку обстеження на фоні серцево-судинних порушень відсутні електрокардіографічні ознаки, реєстрацію ЕКГ необхідно повторювати з інтервалом 5-10 хвилин.</a:t>
            </a:r>
          </a:p>
          <a:p>
            <a:pPr>
              <a:buFont typeface="Wingdings" panose="05000000000000000000" pitchFamily="2" charset="2"/>
              <a:buChar char="ü"/>
            </a:pPr>
            <a:r>
              <a:rPr lang="uk-UA" smtClean="0"/>
              <a:t>Пульсоксиметрія (визначення сатурації крові киснем (</a:t>
            </a:r>
            <a:r>
              <a:rPr lang="en-US" smtClean="0"/>
              <a:t>SaO</a:t>
            </a:r>
            <a:r>
              <a:rPr lang="en-US" baseline="-25000" smtClean="0"/>
              <a:t>2</a:t>
            </a:r>
            <a:r>
              <a:rPr lang="en-US" smtClean="0"/>
              <a:t>), </a:t>
            </a:r>
            <a:r>
              <a:rPr lang="uk-UA" smtClean="0"/>
              <a:t>при нормі – 95-98%).</a:t>
            </a:r>
          </a:p>
          <a:p>
            <a:pPr>
              <a:buFont typeface="Wingdings" panose="05000000000000000000" pitchFamily="2" charset="2"/>
              <a:buChar char="ü"/>
            </a:pPr>
            <a:r>
              <a:rPr lang="uk-UA" smtClean="0"/>
              <a:t>При </a:t>
            </a:r>
            <a:r>
              <a:rPr lang="en-US" smtClean="0"/>
              <a:t>Sp</a:t>
            </a:r>
            <a:r>
              <a:rPr lang="uk-UA" smtClean="0"/>
              <a:t>О</a:t>
            </a:r>
            <a:r>
              <a:rPr lang="uk-UA" baseline="-25000" smtClean="0"/>
              <a:t>2</a:t>
            </a:r>
            <a:r>
              <a:rPr lang="uk-UA" smtClean="0"/>
              <a:t> менше 90% розпочати респіраторну підтримку.</a:t>
            </a:r>
          </a:p>
          <a:p>
            <a:pPr>
              <a:buFont typeface="Wingdings" panose="05000000000000000000" pitchFamily="2" charset="2"/>
              <a:buChar char="ü"/>
            </a:pPr>
            <a:r>
              <a:rPr lang="uk-UA" smtClean="0"/>
              <a:t> Бальна оцінка тяжкості стану постраждалого: динамічний контроль за ЧСС, АТ, розрахунок індексу шоку (ЧСС/АТ</a:t>
            </a:r>
            <a:r>
              <a:rPr lang="uk-UA" baseline="-25000" smtClean="0"/>
              <a:t>сист.</a:t>
            </a:r>
            <a:r>
              <a:rPr lang="uk-UA" smtClean="0"/>
              <a:t>), пульсоксиметрія (</a:t>
            </a:r>
            <a:r>
              <a:rPr lang="en-US" smtClean="0"/>
              <a:t>SaO</a:t>
            </a:r>
            <a:r>
              <a:rPr lang="en-US" baseline="-25000" smtClean="0"/>
              <a:t>2</a:t>
            </a:r>
            <a:r>
              <a:rPr lang="en-US" smtClean="0"/>
              <a:t>). </a:t>
            </a:r>
            <a:r>
              <a:rPr lang="uk-UA" smtClean="0"/>
              <a:t>При АТ</a:t>
            </a:r>
            <a:r>
              <a:rPr lang="uk-UA" baseline="-25000" smtClean="0"/>
              <a:t>сист.</a:t>
            </a:r>
            <a:r>
              <a:rPr lang="uk-UA" smtClean="0"/>
              <a:t> &lt; 80 мм рт.ст., ЧСС &gt; 110 уд/хв., </a:t>
            </a:r>
            <a:r>
              <a:rPr lang="en-US" smtClean="0"/>
              <a:t>SaO</a:t>
            </a:r>
            <a:r>
              <a:rPr lang="en-US" baseline="-25000" smtClean="0"/>
              <a:t>2</a:t>
            </a:r>
            <a:r>
              <a:rPr lang="en-US" smtClean="0"/>
              <a:t> &lt; 90 %, </a:t>
            </a:r>
            <a:r>
              <a:rPr lang="uk-UA" smtClean="0"/>
              <a:t>індексу шоку &gt; 1,4 потрібна корекція комплексу невідкладної інтенсивної терапії.</a:t>
            </a:r>
          </a:p>
          <a:p>
            <a:pPr>
              <a:buFont typeface="Wingdings" panose="05000000000000000000" pitchFamily="2" charset="2"/>
              <a:buChar char="ü"/>
            </a:pPr>
            <a:r>
              <a:rPr lang="uk-UA" smtClean="0"/>
              <a:t>Провести первинне сортування на місці пригоди по тяжкості стану постраждалих:</a:t>
            </a:r>
          </a:p>
          <a:p>
            <a:pPr>
              <a:buFont typeface="Wingdings" panose="05000000000000000000" pitchFamily="2" charset="2"/>
              <a:buChar char="ü"/>
            </a:pPr>
            <a:r>
              <a:rPr lang="uk-UA" smtClean="0"/>
              <a:t>В першу чергу транспортування постраждалого з ознаками пошкоджень й загрози для життя, а також дітей до найближчого стаціонару.</a:t>
            </a:r>
          </a:p>
          <a:p>
            <a:pPr>
              <a:buFont typeface="Wingdings" panose="05000000000000000000" pitchFamily="2" charset="2"/>
              <a:buChar char="ü"/>
            </a:pPr>
            <a:r>
              <a:rPr lang="uk-UA" smtClean="0"/>
              <a:t> В другу чергу транспортування постраждалого без ознак загрози для життя, якщо можливо – в спеціалізований ЗОЗ.</a:t>
            </a:r>
          </a:p>
          <a:p>
            <a:endParaRPr lang="uk-UA" dirty="0"/>
          </a:p>
        </p:txBody>
      </p:sp>
    </p:spTree>
    <p:extLst>
      <p:ext uri="{BB962C8B-B14F-4D97-AF65-F5344CB8AC3E}">
        <p14:creationId xmlns:p14="http://schemas.microsoft.com/office/powerpoint/2010/main" val="345838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941593964"/>
              </p:ext>
            </p:extLst>
          </p:nvPr>
        </p:nvGraphicFramePr>
        <p:xfrm>
          <a:off x="1919374" y="1958788"/>
          <a:ext cx="5653683" cy="3802380"/>
        </p:xfrm>
        <a:graphic>
          <a:graphicData uri="http://schemas.openxmlformats.org/drawingml/2006/table">
            <a:tbl>
              <a:tblPr/>
              <a:tblGrid>
                <a:gridCol w="1884561">
                  <a:extLst>
                    <a:ext uri="{9D8B030D-6E8A-4147-A177-3AD203B41FA5}">
                      <a16:colId xmlns:a16="http://schemas.microsoft.com/office/drawing/2014/main" val="20000"/>
                    </a:ext>
                  </a:extLst>
                </a:gridCol>
                <a:gridCol w="1884561">
                  <a:extLst>
                    <a:ext uri="{9D8B030D-6E8A-4147-A177-3AD203B41FA5}">
                      <a16:colId xmlns:a16="http://schemas.microsoft.com/office/drawing/2014/main" val="20001"/>
                    </a:ext>
                  </a:extLst>
                </a:gridCol>
                <a:gridCol w="1884561">
                  <a:extLst>
                    <a:ext uri="{9D8B030D-6E8A-4147-A177-3AD203B41FA5}">
                      <a16:colId xmlns:a16="http://schemas.microsoft.com/office/drawing/2014/main" val="20002"/>
                    </a:ext>
                  </a:extLst>
                </a:gridCol>
              </a:tblGrid>
              <a:tr h="0">
                <a:tc>
                  <a:txBody>
                    <a:bodyPr/>
                    <a:lstStyle/>
                    <a:p>
                      <a:pPr algn="ctr" fontAlgn="ctr"/>
                      <a:r>
                        <a:rPr lang="uk-UA" b="1">
                          <a:solidFill>
                            <a:srgbClr val="EEEEEE"/>
                          </a:solidFill>
                          <a:effectLst/>
                          <a:latin typeface="inherit"/>
                        </a:rPr>
                        <a:t>Значення індексу</a:t>
                      </a:r>
                      <a:endParaRPr lang="uk-UA" b="0">
                        <a:solidFill>
                          <a:srgbClr val="EEEEEE"/>
                        </a:solidFill>
                        <a:effectLst/>
                        <a:latin typeface="pfdintextcondpro-xx"/>
                      </a:endParaRPr>
                    </a:p>
                  </a:txBody>
                  <a:tcPr marL="95250" marR="95250" marT="95250" marB="9525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b="1" dirty="0">
                          <a:solidFill>
                            <a:srgbClr val="EEEEEE"/>
                          </a:solidFill>
                          <a:effectLst/>
                          <a:latin typeface="inherit"/>
                        </a:rPr>
                        <a:t>Об’єм крововтрати, л*</a:t>
                      </a:r>
                      <a:endParaRPr lang="uk-UA" b="0" dirty="0">
                        <a:solidFill>
                          <a:srgbClr val="EEEEEE"/>
                        </a:solidFill>
                        <a:effectLst/>
                        <a:latin typeface="pfdintextcondpro-xx"/>
                      </a:endParaRPr>
                    </a:p>
                  </a:txBody>
                  <a:tcPr marL="95250" marR="95250" marT="95250" marB="9525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b="1">
                          <a:solidFill>
                            <a:srgbClr val="EEEEEE"/>
                          </a:solidFill>
                          <a:effectLst/>
                          <a:latin typeface="inherit"/>
                        </a:rPr>
                        <a:t>Дефіцит ОЦК, %</a:t>
                      </a:r>
                      <a:endParaRPr lang="uk-UA" b="0">
                        <a:solidFill>
                          <a:srgbClr val="EEEEEE"/>
                        </a:solidFill>
                        <a:effectLst/>
                        <a:latin typeface="pfdintextcondpro-xx"/>
                      </a:endParaRPr>
                    </a:p>
                  </a:txBody>
                  <a:tcPr marL="95250" marR="95250" marT="95250" marB="9525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extLst>
                  <a:ext uri="{0D108BD9-81ED-4DB2-BD59-A6C34878D82A}">
                    <a16:rowId xmlns:a16="http://schemas.microsoft.com/office/drawing/2014/main" val="10000"/>
                  </a:ext>
                </a:extLst>
              </a:tr>
              <a:tr h="0">
                <a:tc>
                  <a:txBody>
                    <a:bodyPr/>
                    <a:lstStyle/>
                    <a:p>
                      <a:pPr algn="ctr" fontAlgn="ctr"/>
                      <a:r>
                        <a:rPr lang="uk-UA" b="0">
                          <a:solidFill>
                            <a:srgbClr val="333333"/>
                          </a:solidFill>
                          <a:effectLst/>
                          <a:latin typeface="pfdintextcondpro-xx"/>
                        </a:rPr>
                        <a:t>0,8</a:t>
                      </a:r>
                    </a:p>
                  </a:txBody>
                  <a:tcPr marL="95250" marR="95250" marT="95250" marB="95250" anchor="ctr">
                    <a:lnL>
                      <a:noFill/>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b="0">
                          <a:solidFill>
                            <a:srgbClr val="333333"/>
                          </a:solidFill>
                          <a:effectLst/>
                          <a:latin typeface="pfdintextcondpro-xx"/>
                        </a:rPr>
                        <a:t>0,5</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b="0">
                          <a:solidFill>
                            <a:srgbClr val="333333"/>
                          </a:solidFill>
                          <a:effectLst/>
                          <a:latin typeface="pfdintextcondpro-xx"/>
                        </a:rPr>
                        <a:t>10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001"/>
                  </a:ext>
                </a:extLst>
              </a:tr>
              <a:tr h="0">
                <a:tc>
                  <a:txBody>
                    <a:bodyPr/>
                    <a:lstStyle/>
                    <a:p>
                      <a:pPr algn="ctr" fontAlgn="ctr"/>
                      <a:r>
                        <a:rPr lang="uk-UA" b="0">
                          <a:solidFill>
                            <a:srgbClr val="333333"/>
                          </a:solidFill>
                          <a:effectLst/>
                          <a:latin typeface="pfdintextcondpro-xx"/>
                        </a:rPr>
                        <a:t>0,9–1,2</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1,0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25</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0">
                <a:tc>
                  <a:txBody>
                    <a:bodyPr/>
                    <a:lstStyle/>
                    <a:p>
                      <a:pPr algn="ctr" fontAlgn="ctr"/>
                      <a:r>
                        <a:rPr lang="uk-UA" b="0">
                          <a:solidFill>
                            <a:srgbClr val="333333"/>
                          </a:solidFill>
                          <a:effectLst/>
                          <a:latin typeface="pfdintextcondpro-xx"/>
                        </a:rPr>
                        <a:t>1,3–1,5</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1,5</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30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3"/>
                  </a:ext>
                </a:extLst>
              </a:tr>
              <a:tr h="0">
                <a:tc>
                  <a:txBody>
                    <a:bodyPr/>
                    <a:lstStyle/>
                    <a:p>
                      <a:pPr algn="ctr" fontAlgn="ctr"/>
                      <a:r>
                        <a:rPr lang="uk-UA" b="0">
                          <a:solidFill>
                            <a:srgbClr val="333333"/>
                          </a:solidFill>
                          <a:effectLst/>
                          <a:latin typeface="pfdintextcondpro-xx"/>
                        </a:rPr>
                        <a:t>2,0</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2,0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40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0">
                <a:tc>
                  <a:txBody>
                    <a:bodyPr/>
                    <a:lstStyle/>
                    <a:p>
                      <a:pPr algn="ctr" fontAlgn="ctr"/>
                      <a:r>
                        <a:rPr lang="uk-UA" b="0">
                          <a:solidFill>
                            <a:srgbClr val="333333"/>
                          </a:solidFill>
                          <a:effectLst/>
                          <a:latin typeface="pfdintextcondpro-xx"/>
                        </a:rPr>
                        <a:t>понад 2,0</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понад 2,0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понад 40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5"/>
                  </a:ext>
                </a:extLst>
              </a:tr>
              <a:tr h="0">
                <a:tc gridSpan="3">
                  <a:txBody>
                    <a:bodyPr/>
                    <a:lstStyle/>
                    <a:p>
                      <a:pPr algn="l" fontAlgn="ctr"/>
                      <a:r>
                        <a:rPr lang="ru-RU" b="0" i="1" dirty="0">
                          <a:solidFill>
                            <a:srgbClr val="333333"/>
                          </a:solidFill>
                          <a:effectLst/>
                          <a:latin typeface="inherit"/>
                        </a:rPr>
                        <a:t>* Для </a:t>
                      </a:r>
                      <a:r>
                        <a:rPr lang="ru-RU" b="0" i="1" dirty="0" err="1">
                          <a:solidFill>
                            <a:srgbClr val="333333"/>
                          </a:solidFill>
                          <a:effectLst/>
                          <a:latin typeface="inherit"/>
                        </a:rPr>
                        <a:t>пацієнта</a:t>
                      </a:r>
                      <a:r>
                        <a:rPr lang="ru-RU" b="0" i="1" dirty="0">
                          <a:solidFill>
                            <a:srgbClr val="333333"/>
                          </a:solidFill>
                          <a:effectLst/>
                          <a:latin typeface="inherit"/>
                        </a:rPr>
                        <a:t> з </a:t>
                      </a:r>
                      <a:r>
                        <a:rPr lang="ru-RU" b="0" i="1" dirty="0" err="1">
                          <a:solidFill>
                            <a:srgbClr val="333333"/>
                          </a:solidFill>
                          <a:effectLst/>
                          <a:latin typeface="inherit"/>
                        </a:rPr>
                        <a:t>масою</a:t>
                      </a:r>
                      <a:r>
                        <a:rPr lang="ru-RU" b="0" i="1" dirty="0">
                          <a:solidFill>
                            <a:srgbClr val="333333"/>
                          </a:solidFill>
                          <a:effectLst/>
                          <a:latin typeface="inherit"/>
                        </a:rPr>
                        <a:t> </a:t>
                      </a:r>
                      <a:r>
                        <a:rPr lang="ru-RU" b="0" i="1" dirty="0" err="1">
                          <a:solidFill>
                            <a:srgbClr val="333333"/>
                          </a:solidFill>
                          <a:effectLst/>
                          <a:latin typeface="inherit"/>
                        </a:rPr>
                        <a:t>тіла</a:t>
                      </a:r>
                      <a:r>
                        <a:rPr lang="ru-RU" b="0" i="1" dirty="0">
                          <a:solidFill>
                            <a:srgbClr val="333333"/>
                          </a:solidFill>
                          <a:effectLst/>
                          <a:latin typeface="inherit"/>
                        </a:rPr>
                        <a:t> 70-80 кг.</a:t>
                      </a:r>
                      <a:endParaRPr lang="ru-RU" b="0" dirty="0">
                        <a:solidFill>
                          <a:srgbClr val="333333"/>
                        </a:solidFill>
                        <a:effectLst/>
                        <a:latin typeface="pfdintextcondpro-xx"/>
                      </a:endParaRP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6"/>
                  </a:ext>
                </a:extLst>
              </a:tr>
            </a:tbl>
          </a:graphicData>
        </a:graphic>
      </p:graphicFrame>
      <p:sp>
        <p:nvSpPr>
          <p:cNvPr id="3" name="Rectangle 1"/>
          <p:cNvSpPr>
            <a:spLocks noChangeArrowheads="1"/>
          </p:cNvSpPr>
          <p:nvPr/>
        </p:nvSpPr>
        <p:spPr bwMode="auto">
          <a:xfrm>
            <a:off x="1113040" y="590589"/>
            <a:ext cx="7149811" cy="101566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42875" algn="ctr" defTabSz="914400" rtl="0" eaLnBrk="0" fontAlgn="base" latinLnBrk="0" hangingPunct="0">
              <a:lnSpc>
                <a:spcPct val="100000"/>
              </a:lnSpc>
              <a:spcBef>
                <a:spcPct val="0"/>
              </a:spcBef>
              <a:spcAft>
                <a:spcPct val="0"/>
              </a:spcAft>
              <a:buClrTx/>
              <a:buSzTx/>
              <a:buFontTx/>
              <a:buNone/>
              <a:tabLst/>
            </a:pPr>
            <a:r>
              <a:rPr kumimoji="0" lang="uk-UA" altLang="uk-UA" sz="2400" b="1" i="0" u="none" strike="noStrike" cap="none" normalizeH="0" baseline="0" dirty="0" smtClean="0">
                <a:ln>
                  <a:noFill/>
                </a:ln>
                <a:solidFill>
                  <a:srgbClr val="515151"/>
                </a:solidFill>
                <a:effectLst/>
                <a:latin typeface="inherit"/>
              </a:rPr>
              <a:t> Визначення величини крововтрати залежно від індексу </a:t>
            </a:r>
            <a:r>
              <a:rPr kumimoji="0" lang="uk-UA" altLang="uk-UA" sz="2400" b="1" i="0" u="none" strike="noStrike" cap="none" normalizeH="0" baseline="0" dirty="0" err="1" smtClean="0">
                <a:ln>
                  <a:noFill/>
                </a:ln>
                <a:solidFill>
                  <a:srgbClr val="515151"/>
                </a:solidFill>
                <a:effectLst/>
                <a:latin typeface="inherit"/>
              </a:rPr>
              <a:t>Альговера</a:t>
            </a:r>
            <a:endParaRPr kumimoji="0" lang="uk-UA" altLang="uk-UA" sz="2400" b="1" i="0" u="none" strike="noStrike" cap="none" normalizeH="0" baseline="0" dirty="0" smtClean="0">
              <a:ln>
                <a:noFill/>
              </a:ln>
              <a:solidFill>
                <a:srgbClr val="515151"/>
              </a:solidFill>
              <a:effectLst/>
              <a:latin typeface="inherit"/>
            </a:endParaRPr>
          </a:p>
          <a:p>
            <a:pPr marL="0" marR="0" lvl="0" indent="142875"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20070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266007" y="365760"/>
            <a:ext cx="8212975" cy="5811203"/>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fontAlgn="base">
              <a:buFont typeface="Wingdings 3" charset="2"/>
              <a:buNone/>
            </a:pPr>
            <a:r>
              <a:rPr lang="uk-UA" smtClean="0"/>
              <a:t>Індекс Альговера достатньо інформативний при шоку І-ІІ ступеня, але дуже ненадійний при більшому ступені тяжкості шоку і абсолютно непридатний при поєднаній скелетній та черепно-мозковій травмі (шок на фоні поранення голови часто перебігає з брадикар­дією, що повністю спотворює значення індексу Альговера). Тому для оцінки крововтрати запропоновано ще кілька можливих клінічних та розрахункових схем.</a:t>
            </a:r>
          </a:p>
          <a:p>
            <a:pPr marL="0" indent="0" fontAlgn="base">
              <a:buFont typeface="Wingdings 3" charset="2"/>
              <a:buNone/>
            </a:pPr>
            <a:r>
              <a:rPr lang="uk-UA" smtClean="0"/>
              <a:t>Так, об’єм крововтрати можна оцінювати за </a:t>
            </a:r>
            <a:r>
              <a:rPr lang="uk-UA" i="1" smtClean="0"/>
              <a:t>локалізацією ураження:</a:t>
            </a:r>
            <a:endParaRPr lang="uk-UA" smtClean="0"/>
          </a:p>
          <a:p>
            <a:pPr fontAlgn="base"/>
            <a:r>
              <a:rPr lang="uk-UA" smtClean="0"/>
              <a:t>при тяжкій травмі грудної клітки можлива крово­втрата в об’ємі 1,5-2,0 л;</a:t>
            </a:r>
          </a:p>
          <a:p>
            <a:pPr fontAlgn="base"/>
            <a:r>
              <a:rPr lang="uk-UA" smtClean="0"/>
              <a:t>при переломі кісток тазу – 2,5-3,0 л;</a:t>
            </a:r>
          </a:p>
          <a:p>
            <a:pPr fontAlgn="base"/>
            <a:r>
              <a:rPr lang="uk-UA" smtClean="0"/>
              <a:t>при переломі стегна – 1,0-2,5 л;</a:t>
            </a:r>
          </a:p>
          <a:p>
            <a:pPr fontAlgn="base"/>
            <a:r>
              <a:rPr lang="uk-UA" smtClean="0"/>
              <a:t>при переломі плеча або кісток гомілки – 0,5-1,5 л;</a:t>
            </a:r>
          </a:p>
          <a:p>
            <a:pPr fontAlgn="base"/>
            <a:r>
              <a:rPr lang="uk-UA" smtClean="0"/>
              <a:t>при переломі кісток передпліччя – 0,2-0,3 л;</a:t>
            </a:r>
          </a:p>
          <a:p>
            <a:pPr fontAlgn="base"/>
            <a:r>
              <a:rPr lang="uk-UA" smtClean="0"/>
              <a:t>при переломі хребта – 0,5-1,5 л;</a:t>
            </a:r>
          </a:p>
          <a:p>
            <a:pPr fontAlgn="base"/>
            <a:r>
              <a:rPr lang="uk-UA" smtClean="0"/>
              <a:t>при переломі ребра – 0,2-0,5 л;</a:t>
            </a:r>
          </a:p>
          <a:p>
            <a:pPr fontAlgn="base"/>
            <a:r>
              <a:rPr lang="uk-UA" smtClean="0"/>
              <a:t>при ранах розміром з кисть руки – до 0,5 л.</a:t>
            </a:r>
            <a:endParaRPr lang="uk-UA" dirty="0"/>
          </a:p>
        </p:txBody>
      </p:sp>
    </p:spTree>
    <p:extLst>
      <p:ext uri="{BB962C8B-B14F-4D97-AF65-F5344CB8AC3E}">
        <p14:creationId xmlns:p14="http://schemas.microsoft.com/office/powerpoint/2010/main" val="3817713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282633" y="262833"/>
            <a:ext cx="8287789" cy="4351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ru-RU" smtClean="0"/>
              <a:t>Об’єм крововтрати можна оцінити також і за деякими </a:t>
            </a:r>
            <a:r>
              <a:rPr lang="ru-RU" i="1" smtClean="0"/>
              <a:t>клінічними симптомами</a:t>
            </a:r>
            <a:r>
              <a:rPr lang="ru-RU" smtClean="0"/>
              <a:t>. Залежно від наявних клінічних симптомів Американська колегія хірургів встановила чотири класи крововтрати </a:t>
            </a:r>
            <a:endParaRPr lang="uk-UA" dirty="0"/>
          </a:p>
        </p:txBody>
      </p:sp>
      <p:graphicFrame>
        <p:nvGraphicFramePr>
          <p:cNvPr id="3" name="Таблица 2"/>
          <p:cNvGraphicFramePr>
            <a:graphicFrameLocks noGrp="1"/>
          </p:cNvGraphicFramePr>
          <p:nvPr>
            <p:extLst>
              <p:ext uri="{D42A27DB-BD31-4B8C-83A1-F6EECF244321}">
                <p14:modId xmlns:p14="http://schemas.microsoft.com/office/powerpoint/2010/main" val="575544669"/>
              </p:ext>
            </p:extLst>
          </p:nvPr>
        </p:nvGraphicFramePr>
        <p:xfrm>
          <a:off x="587432" y="1276985"/>
          <a:ext cx="8057805" cy="5153873"/>
        </p:xfrm>
        <a:graphic>
          <a:graphicData uri="http://schemas.openxmlformats.org/drawingml/2006/table">
            <a:tbl>
              <a:tblPr/>
              <a:tblGrid>
                <a:gridCol w="1611561">
                  <a:extLst>
                    <a:ext uri="{9D8B030D-6E8A-4147-A177-3AD203B41FA5}">
                      <a16:colId xmlns:a16="http://schemas.microsoft.com/office/drawing/2014/main" val="20000"/>
                    </a:ext>
                  </a:extLst>
                </a:gridCol>
                <a:gridCol w="1611561">
                  <a:extLst>
                    <a:ext uri="{9D8B030D-6E8A-4147-A177-3AD203B41FA5}">
                      <a16:colId xmlns:a16="http://schemas.microsoft.com/office/drawing/2014/main" val="20001"/>
                    </a:ext>
                  </a:extLst>
                </a:gridCol>
                <a:gridCol w="1611561">
                  <a:extLst>
                    <a:ext uri="{9D8B030D-6E8A-4147-A177-3AD203B41FA5}">
                      <a16:colId xmlns:a16="http://schemas.microsoft.com/office/drawing/2014/main" val="20002"/>
                    </a:ext>
                  </a:extLst>
                </a:gridCol>
                <a:gridCol w="1611561">
                  <a:extLst>
                    <a:ext uri="{9D8B030D-6E8A-4147-A177-3AD203B41FA5}">
                      <a16:colId xmlns:a16="http://schemas.microsoft.com/office/drawing/2014/main" val="20003"/>
                    </a:ext>
                  </a:extLst>
                </a:gridCol>
                <a:gridCol w="1611561">
                  <a:extLst>
                    <a:ext uri="{9D8B030D-6E8A-4147-A177-3AD203B41FA5}">
                      <a16:colId xmlns:a16="http://schemas.microsoft.com/office/drawing/2014/main" val="20004"/>
                    </a:ext>
                  </a:extLst>
                </a:gridCol>
              </a:tblGrid>
              <a:tr h="512855">
                <a:tc>
                  <a:txBody>
                    <a:bodyPr/>
                    <a:lstStyle/>
                    <a:p>
                      <a:pPr algn="ctr" fontAlgn="ctr"/>
                      <a:r>
                        <a:rPr lang="uk-UA" sz="1600" b="1" dirty="0">
                          <a:solidFill>
                            <a:srgbClr val="EEEEEE"/>
                          </a:solidFill>
                          <a:effectLst/>
                          <a:latin typeface="inherit"/>
                        </a:rPr>
                        <a:t>Клінічні ознаки</a:t>
                      </a:r>
                      <a:endParaRPr lang="uk-UA" sz="16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600" b="1" dirty="0">
                          <a:solidFill>
                            <a:srgbClr val="EEEEEE"/>
                          </a:solidFill>
                          <a:effectLst/>
                          <a:latin typeface="inherit"/>
                        </a:rPr>
                        <a:t>Клас І</a:t>
                      </a:r>
                      <a:endParaRPr lang="uk-UA" sz="16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600" b="1" dirty="0">
                          <a:solidFill>
                            <a:srgbClr val="EEEEEE"/>
                          </a:solidFill>
                          <a:effectLst/>
                          <a:latin typeface="inherit"/>
                        </a:rPr>
                        <a:t>Клас ІІ</a:t>
                      </a:r>
                      <a:endParaRPr lang="uk-UA" sz="16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600" b="1" dirty="0">
                          <a:solidFill>
                            <a:srgbClr val="EEEEEE"/>
                          </a:solidFill>
                          <a:effectLst/>
                          <a:latin typeface="inherit"/>
                        </a:rPr>
                        <a:t>Клас ІІІ</a:t>
                      </a:r>
                      <a:endParaRPr lang="uk-UA" sz="16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600" b="1" dirty="0">
                          <a:solidFill>
                            <a:srgbClr val="EEEEEE"/>
                          </a:solidFill>
                          <a:effectLst/>
                          <a:latin typeface="inherit"/>
                        </a:rPr>
                        <a:t>Клас </a:t>
                      </a:r>
                      <a:r>
                        <a:rPr lang="en-US" sz="1600" b="1" dirty="0">
                          <a:solidFill>
                            <a:srgbClr val="EEEEEE"/>
                          </a:solidFill>
                          <a:effectLst/>
                          <a:latin typeface="inherit"/>
                        </a:rPr>
                        <a:t>IV</a:t>
                      </a:r>
                      <a:endParaRPr lang="en-US" sz="16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extLst>
                  <a:ext uri="{0D108BD9-81ED-4DB2-BD59-A6C34878D82A}">
                    <a16:rowId xmlns:a16="http://schemas.microsoft.com/office/drawing/2014/main" val="10000"/>
                  </a:ext>
                </a:extLst>
              </a:tr>
              <a:tr h="512855">
                <a:tc>
                  <a:txBody>
                    <a:bodyPr/>
                    <a:lstStyle/>
                    <a:p>
                      <a:pPr algn="l" fontAlgn="ctr"/>
                      <a:r>
                        <a:rPr lang="uk-UA" sz="1600" b="0">
                          <a:solidFill>
                            <a:srgbClr val="333333"/>
                          </a:solidFill>
                          <a:effectLst/>
                          <a:latin typeface="pfdintextcondpro-xx"/>
                        </a:rPr>
                        <a:t>Крововтрата, мл</a:t>
                      </a:r>
                    </a:p>
                  </a:txBody>
                  <a:tcPr marL="66090" marR="66090" marT="66090" marB="66090" anchor="ctr">
                    <a:lnL>
                      <a:noFill/>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600" b="0" dirty="0">
                          <a:solidFill>
                            <a:srgbClr val="333333"/>
                          </a:solidFill>
                          <a:effectLst/>
                          <a:latin typeface="pfdintextcondpro-xx"/>
                        </a:rPr>
                        <a:t>&lt; 750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600" b="0">
                          <a:solidFill>
                            <a:srgbClr val="333333"/>
                          </a:solidFill>
                          <a:effectLst/>
                          <a:latin typeface="pfdintextcondpro-xx"/>
                        </a:rPr>
                        <a:t>750-1500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600" b="0">
                          <a:solidFill>
                            <a:srgbClr val="333333"/>
                          </a:solidFill>
                          <a:effectLst/>
                          <a:latin typeface="pfdintextcondpro-xx"/>
                        </a:rPr>
                        <a:t>1500-2000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600" b="0" dirty="0">
                          <a:solidFill>
                            <a:srgbClr val="333333"/>
                          </a:solidFill>
                          <a:effectLst/>
                          <a:latin typeface="pfdintextcondpro-xx"/>
                        </a:rPr>
                        <a:t>&gt; 2000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001"/>
                  </a:ext>
                </a:extLst>
              </a:tr>
              <a:tr h="703193">
                <a:tc>
                  <a:txBody>
                    <a:bodyPr/>
                    <a:lstStyle/>
                    <a:p>
                      <a:pPr algn="l" fontAlgn="ctr"/>
                      <a:r>
                        <a:rPr lang="ru-RU" sz="1600" b="0">
                          <a:solidFill>
                            <a:srgbClr val="333333"/>
                          </a:solidFill>
                          <a:effectLst/>
                          <a:latin typeface="pfdintextcondpro-xx"/>
                        </a:rPr>
                        <a:t>Частота пульсу на 1 хв</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a:solidFill>
                            <a:srgbClr val="333333"/>
                          </a:solidFill>
                          <a:effectLst/>
                          <a:latin typeface="pfdintextcondpro-xx"/>
                        </a:rPr>
                        <a:t>&lt; 100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a:solidFill>
                            <a:srgbClr val="333333"/>
                          </a:solidFill>
                          <a:effectLst/>
                          <a:latin typeface="pfdintextcondpro-xx"/>
                        </a:rPr>
                        <a:t>&gt; 100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a:solidFill>
                            <a:srgbClr val="333333"/>
                          </a:solidFill>
                          <a:effectLst/>
                          <a:latin typeface="pfdintextcondpro-xx"/>
                        </a:rPr>
                        <a:t>&gt; 120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dirty="0">
                          <a:solidFill>
                            <a:srgbClr val="333333"/>
                          </a:solidFill>
                          <a:effectLst/>
                          <a:latin typeface="pfdintextcondpro-xx"/>
                        </a:rPr>
                        <a:t>&gt; 140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512855">
                <a:tc>
                  <a:txBody>
                    <a:bodyPr/>
                    <a:lstStyle/>
                    <a:p>
                      <a:pPr algn="l" fontAlgn="ctr"/>
                      <a:r>
                        <a:rPr lang="uk-UA" sz="1600" b="0">
                          <a:solidFill>
                            <a:srgbClr val="333333"/>
                          </a:solidFill>
                          <a:effectLst/>
                          <a:latin typeface="pfdintextcondpro-xx"/>
                        </a:rPr>
                        <a:t>Артеріальний тиск</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a:solidFill>
                            <a:srgbClr val="333333"/>
                          </a:solidFill>
                          <a:effectLst/>
                          <a:latin typeface="pfdintextcondpro-xx"/>
                        </a:rPr>
                        <a:t>Норма</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a:solidFill>
                            <a:srgbClr val="333333"/>
                          </a:solidFill>
                          <a:effectLst/>
                          <a:latin typeface="pfdintextcondpro-xx"/>
                        </a:rPr>
                        <a:t>Норма</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a:solidFill>
                            <a:srgbClr val="333333"/>
                          </a:solidFill>
                          <a:effectLst/>
                          <a:latin typeface="pfdintextcondpro-xx"/>
                        </a:rPr>
                        <a:t>Знижений</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dirty="0">
                          <a:solidFill>
                            <a:srgbClr val="333333"/>
                          </a:solidFill>
                          <a:effectLst/>
                          <a:latin typeface="pfdintextcondpro-xx"/>
                        </a:rPr>
                        <a:t>Знижений</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3"/>
                  </a:ext>
                </a:extLst>
              </a:tr>
              <a:tr h="703193">
                <a:tc>
                  <a:txBody>
                    <a:bodyPr/>
                    <a:lstStyle/>
                    <a:p>
                      <a:pPr algn="l" fontAlgn="ctr"/>
                      <a:r>
                        <a:rPr lang="ru-RU" sz="1600" b="0">
                          <a:solidFill>
                            <a:srgbClr val="333333"/>
                          </a:solidFill>
                          <a:effectLst/>
                          <a:latin typeface="pfdintextcondpro-xx"/>
                        </a:rPr>
                        <a:t>Частота дихання на 1 хв</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a:solidFill>
                            <a:srgbClr val="333333"/>
                          </a:solidFill>
                          <a:effectLst/>
                          <a:latin typeface="pfdintextcondpro-xx"/>
                        </a:rPr>
                        <a:t>14-20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a:solidFill>
                            <a:srgbClr val="333333"/>
                          </a:solidFill>
                          <a:effectLst/>
                          <a:latin typeface="pfdintextcondpro-xx"/>
                        </a:rPr>
                        <a:t>20-30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a:solidFill>
                            <a:srgbClr val="333333"/>
                          </a:solidFill>
                          <a:effectLst/>
                          <a:latin typeface="pfdintextcondpro-xx"/>
                        </a:rPr>
                        <a:t>30-40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600" b="0" dirty="0">
                          <a:solidFill>
                            <a:srgbClr val="333333"/>
                          </a:solidFill>
                          <a:effectLst/>
                          <a:latin typeface="pfdintextcondpro-xx"/>
                        </a:rPr>
                        <a:t>&gt; 40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322517">
                <a:tc>
                  <a:txBody>
                    <a:bodyPr/>
                    <a:lstStyle/>
                    <a:p>
                      <a:pPr algn="l" fontAlgn="ctr"/>
                      <a:r>
                        <a:rPr lang="uk-UA" sz="1600" b="0">
                          <a:solidFill>
                            <a:srgbClr val="333333"/>
                          </a:solidFill>
                          <a:effectLst/>
                          <a:latin typeface="pfdintextcondpro-xx"/>
                        </a:rPr>
                        <a:t>Діурез, мл/хв</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a:solidFill>
                            <a:srgbClr val="333333"/>
                          </a:solidFill>
                          <a:effectLst/>
                          <a:latin typeface="pfdintextcondpro-xx"/>
                        </a:rPr>
                        <a:t>&gt; 30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a:solidFill>
                            <a:srgbClr val="333333"/>
                          </a:solidFill>
                          <a:effectLst/>
                          <a:latin typeface="pfdintextcondpro-xx"/>
                        </a:rPr>
                        <a:t>20-30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a:solidFill>
                            <a:srgbClr val="333333"/>
                          </a:solidFill>
                          <a:effectLst/>
                          <a:latin typeface="pfdintextcondpro-xx"/>
                        </a:rPr>
                        <a:t>5-15</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600" b="0" dirty="0">
                          <a:solidFill>
                            <a:srgbClr val="333333"/>
                          </a:solidFill>
                          <a:effectLst/>
                          <a:latin typeface="pfdintextcondpro-xx"/>
                        </a:rPr>
                        <a:t>&lt; 5</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5"/>
                  </a:ext>
                </a:extLst>
              </a:tr>
              <a:tr h="1083869">
                <a:tc>
                  <a:txBody>
                    <a:bodyPr/>
                    <a:lstStyle/>
                    <a:p>
                      <a:pPr algn="l" fontAlgn="ctr"/>
                      <a:r>
                        <a:rPr lang="ru-RU" sz="1600" b="0">
                          <a:solidFill>
                            <a:srgbClr val="333333"/>
                          </a:solidFill>
                          <a:effectLst/>
                          <a:latin typeface="pfdintextcondpro-xx"/>
                        </a:rPr>
                        <a:t>Центральна нервова система (ментальний статус)</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600" b="0">
                          <a:solidFill>
                            <a:srgbClr val="333333"/>
                          </a:solidFill>
                          <a:effectLst/>
                          <a:latin typeface="pfdintextcondpro-xx"/>
                        </a:rPr>
                        <a:t>Легке збудження</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600" b="0">
                          <a:solidFill>
                            <a:srgbClr val="333333"/>
                          </a:solidFill>
                          <a:effectLst/>
                          <a:latin typeface="pfdintextcondpro-xx"/>
                        </a:rPr>
                        <a:t>Помірне збудження</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600" b="0">
                          <a:solidFill>
                            <a:srgbClr val="333333"/>
                          </a:solidFill>
                          <a:effectLst/>
                          <a:latin typeface="pfdintextcondpro-xx"/>
                        </a:rPr>
                        <a:t>Виражене збудження, сплутана свідомість</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600" b="0" dirty="0">
                          <a:solidFill>
                            <a:srgbClr val="333333"/>
                          </a:solidFill>
                          <a:effectLst/>
                          <a:latin typeface="pfdintextcondpro-xx"/>
                        </a:rPr>
                        <a:t>Апатія або відсутність свідомості</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23641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838200" y="365125"/>
            <a:ext cx="7732222" cy="1325563"/>
          </a:xfrm>
          <a:prstGeom prst="rect">
            <a:avLst/>
          </a:prstGeom>
        </p:spPr>
        <p:txBody>
          <a:bodyPr>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b="1" smtClean="0"/>
              <a:t>Невідкладна медична допомога на </a:t>
            </a:r>
            <a:br>
              <a:rPr lang="uk-UA" b="1" smtClean="0"/>
            </a:br>
            <a:r>
              <a:rPr lang="uk-UA" b="1" smtClean="0"/>
              <a:t>догоспітальному етапі:</a:t>
            </a:r>
            <a:br>
              <a:rPr lang="uk-UA" b="1" smtClean="0"/>
            </a:br>
            <a:endParaRPr lang="uk-UA" b="1" dirty="0"/>
          </a:p>
        </p:txBody>
      </p:sp>
      <p:sp>
        <p:nvSpPr>
          <p:cNvPr id="3" name="Объект 2"/>
          <p:cNvSpPr txBox="1">
            <a:spLocks/>
          </p:cNvSpPr>
          <p:nvPr/>
        </p:nvSpPr>
        <p:spPr>
          <a:xfrm>
            <a:off x="838200" y="1825625"/>
            <a:ext cx="7161387" cy="4351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smtClean="0"/>
              <a:t>1) зупинка кровотечі;</a:t>
            </a:r>
          </a:p>
          <a:p>
            <a:pPr marL="0" indent="0">
              <a:buFont typeface="Wingdings 3" charset="2"/>
              <a:buNone/>
            </a:pPr>
            <a:r>
              <a:rPr lang="uk-UA" smtClean="0"/>
              <a:t>2) забезпечення прохідності дихальних шляхів і адекватна вентиляція легень;</a:t>
            </a:r>
          </a:p>
          <a:p>
            <a:pPr marL="0" indent="0">
              <a:buFont typeface="Wingdings 3" charset="2"/>
              <a:buNone/>
            </a:pPr>
            <a:r>
              <a:rPr lang="uk-UA" smtClean="0"/>
              <a:t>3) знеболювання;</a:t>
            </a:r>
          </a:p>
          <a:p>
            <a:pPr marL="0" indent="0">
              <a:buFont typeface="Wingdings 3" charset="2"/>
              <a:buNone/>
            </a:pPr>
            <a:r>
              <a:rPr lang="uk-UA" smtClean="0"/>
              <a:t>4) замісна трансфузійна терапія;</a:t>
            </a:r>
          </a:p>
          <a:p>
            <a:pPr marL="0" indent="0">
              <a:buFont typeface="Wingdings 3" charset="2"/>
              <a:buNone/>
            </a:pPr>
            <a:r>
              <a:rPr lang="uk-UA" smtClean="0"/>
              <a:t>5) іммобілізація при переломах;</a:t>
            </a:r>
          </a:p>
          <a:p>
            <a:pPr marL="0" indent="0">
              <a:buFont typeface="Wingdings 3" charset="2"/>
              <a:buNone/>
            </a:pPr>
            <a:r>
              <a:rPr lang="uk-UA" smtClean="0"/>
              <a:t>6) щадне транспортування постраждалого.</a:t>
            </a:r>
          </a:p>
          <a:p>
            <a:endParaRPr lang="uk-UA" dirty="0"/>
          </a:p>
        </p:txBody>
      </p:sp>
    </p:spTree>
    <p:extLst>
      <p:ext uri="{BB962C8B-B14F-4D97-AF65-F5344CB8AC3E}">
        <p14:creationId xmlns:p14="http://schemas.microsoft.com/office/powerpoint/2010/main" val="499461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382386" y="415636"/>
            <a:ext cx="8321040" cy="5761327"/>
          </a:xfrm>
          <a:prstGeom prst="rect">
            <a:avLst/>
          </a:prstGeom>
        </p:spPr>
        <p:txBody>
          <a:bodyPr>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fontAlgn="base"/>
            <a:r>
              <a:rPr lang="uk-UA" smtClean="0"/>
              <a:t>Яким би тяжким не був стан пацієнта, завжди слід починати інфузію тільки з кристалоїдів. Пам’ятайте – в першу чергу потрібно ліквідувати дегідратацію («гідра-» – вода!). Тому дайте постраждалому цю «воду» – проведіть спочатку інфузію 800-1000 мл кристалоїдів і тільки потім починайте вводити колоїди. Така тактика допоможе запобігти розвитку побічних ефектів колоїдів – гострої ниркової недостатності і порушень коагуляції;</a:t>
            </a:r>
          </a:p>
          <a:p>
            <a:pPr fontAlgn="base"/>
            <a:r>
              <a:rPr lang="uk-UA" smtClean="0"/>
              <a:t>декстрани (реополіглюкін, поліглюкін) – не використовувати! Крім того, що декстрани дуже часто викликають анафілактоїдні реакції та гостру ниркову недостатність, вони ще й призводять до помилок у визначенні групи крові. Тому на догоспітальному етапі, особливо при тяжких пораненнях і великій крововтраті, від введення декстранів слід утриматися;</a:t>
            </a:r>
          </a:p>
          <a:p>
            <a:pPr fontAlgn="base"/>
            <a:r>
              <a:rPr lang="uk-UA" smtClean="0"/>
              <a:t>у разі неефективності кристалоїдів (зберігаються низький АТ, «мармуровість» шкіри та інші прояви шоку) до інфузій додають розчини колоїдів. Перевагу слід віддавати розчинам гідроксиетильованих крохмалів (ГЕК), наприклад гекодезу і гекотону, та розчинам желатину (волютенз);</a:t>
            </a:r>
          </a:p>
          <a:p>
            <a:pPr fontAlgn="base"/>
            <a:r>
              <a:rPr lang="uk-UA" smtClean="0"/>
              <a:t>введення адреналіну, норадреналіну, мезатону при шоку бажано уникати, тому що, звужуючи судини, ці засоби погіршують кровопостачання мозку, серця, нирок та печінки;</a:t>
            </a:r>
          </a:p>
          <a:p>
            <a:pPr fontAlgn="base"/>
            <a:r>
              <a:rPr lang="uk-UA" smtClean="0"/>
              <a:t>для боротьби з болем при вогнепальних пораненнях в умовах машини швидкої допомоги доцільно використовувати наркотичні анальгетики (морфін, омнопон, промедол). Якщо дозволяє ситуація, стан потерпілого та особливості ураження – проводять новокаїнову блокаду місць переломів або провідникові блокади нервових стовбурів;</a:t>
            </a:r>
          </a:p>
          <a:p>
            <a:pPr fontAlgn="base"/>
            <a:r>
              <a:rPr lang="uk-UA" smtClean="0"/>
              <a:t>провести іммобілізацію переломів, накладання стерильних пов’язок на відкриті рани у випадках, якщо цього не було зроблено на поперед­ніх етапах.</a:t>
            </a:r>
          </a:p>
          <a:p>
            <a:endParaRPr lang="uk-UA" dirty="0"/>
          </a:p>
        </p:txBody>
      </p:sp>
    </p:spTree>
    <p:extLst>
      <p:ext uri="{BB962C8B-B14F-4D97-AF65-F5344CB8AC3E}">
        <p14:creationId xmlns:p14="http://schemas.microsoft.com/office/powerpoint/2010/main" val="398958469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38</TotalTime>
  <Words>1652</Words>
  <Application>Microsoft Office PowerPoint</Application>
  <PresentationFormat>Экран (4:3)</PresentationFormat>
  <Paragraphs>284</Paragraphs>
  <Slides>40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40</vt:i4>
      </vt:variant>
    </vt:vector>
  </HeadingPairs>
  <TitlesOfParts>
    <vt:vector size="49" baseType="lpstr">
      <vt:lpstr>Arial</vt:lpstr>
      <vt:lpstr>Arial Black</vt:lpstr>
      <vt:lpstr>Calibri</vt:lpstr>
      <vt:lpstr>inherit</vt:lpstr>
      <vt:lpstr>pfdintextcondpro-xx</vt:lpstr>
      <vt:lpstr>Trebuchet MS</vt:lpstr>
      <vt:lpstr>Wingdings</vt:lpstr>
      <vt:lpstr>Wingdings 3</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Сергей</cp:lastModifiedBy>
  <cp:revision>9</cp:revision>
  <dcterms:created xsi:type="dcterms:W3CDTF">2019-10-31T08:27:29Z</dcterms:created>
  <dcterms:modified xsi:type="dcterms:W3CDTF">2022-10-13T05:16:50Z</dcterms:modified>
</cp:coreProperties>
</file>