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2" r:id="rId3"/>
    <p:sldId id="258" r:id="rId4"/>
    <p:sldId id="262" r:id="rId5"/>
    <p:sldId id="285" r:id="rId6"/>
    <p:sldId id="286" r:id="rId7"/>
    <p:sldId id="260" r:id="rId8"/>
    <p:sldId id="275" r:id="rId9"/>
    <p:sldId id="276" r:id="rId10"/>
    <p:sldId id="277" r:id="rId11"/>
    <p:sldId id="265" r:id="rId12"/>
    <p:sldId id="268" r:id="rId13"/>
    <p:sldId id="270" r:id="rId14"/>
    <p:sldId id="273" r:id="rId15"/>
    <p:sldId id="272" r:id="rId16"/>
    <p:sldId id="288" r:id="rId17"/>
    <p:sldId id="289" r:id="rId18"/>
    <p:sldId id="290" r:id="rId19"/>
    <p:sldId id="287" r:id="rId20"/>
    <p:sldId id="278" r:id="rId21"/>
    <p:sldId id="291" r:id="rId22"/>
    <p:sldId id="281" r:id="rId23"/>
    <p:sldId id="293" r:id="rId24"/>
    <p:sldId id="283" r:id="rId2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5F819DAC-A594-466B-989D-21A14FA5459F}">
          <p14:sldIdLst>
            <p14:sldId id="256"/>
            <p14:sldId id="292"/>
            <p14:sldId id="258"/>
            <p14:sldId id="262"/>
            <p14:sldId id="285"/>
            <p14:sldId id="286"/>
            <p14:sldId id="260"/>
            <p14:sldId id="275"/>
            <p14:sldId id="276"/>
            <p14:sldId id="277"/>
            <p14:sldId id="265"/>
            <p14:sldId id="268"/>
            <p14:sldId id="270"/>
            <p14:sldId id="273"/>
            <p14:sldId id="272"/>
            <p14:sldId id="288"/>
            <p14:sldId id="289"/>
            <p14:sldId id="290"/>
            <p14:sldId id="287"/>
            <p14:sldId id="278"/>
            <p14:sldId id="291"/>
            <p14:sldId id="281"/>
            <p14:sldId id="293"/>
            <p14:sldId id="283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="" xmlns:p15="http://schemas.microsoft.com/office/powerpoint/2012/main" userId="Андрей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0" autoAdjust="0"/>
    <p:restoredTop sz="70194" autoAdjust="0"/>
  </p:normalViewPr>
  <p:slideViewPr>
    <p:cSldViewPr snapToGrid="0">
      <p:cViewPr varScale="1">
        <p:scale>
          <a:sx n="73" d="100"/>
          <a:sy n="73" d="100"/>
        </p:scale>
        <p:origin x="-60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uk-UA" sz="3600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пацієнтів за методами лікування</a:t>
            </a:r>
            <a:endParaRPr lang="uk-UA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600516732283474"/>
          <c:y val="2.7777781828197998E-2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РЧА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К-ть пацієнтів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ЕВЛО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К-ть пацієнтів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Загальна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К-ть пацієнтів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185</c:v>
                </c:pt>
              </c:numCache>
            </c:numRef>
          </c:val>
        </c:ser>
        <c:gapWidth val="219"/>
        <c:overlap val="-27"/>
        <c:axId val="158870144"/>
        <c:axId val="158896512"/>
      </c:barChart>
      <c:catAx>
        <c:axId val="1588701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8896512"/>
        <c:crosses val="autoZero"/>
        <c:auto val="1"/>
        <c:lblAlgn val="ctr"/>
        <c:lblOffset val="100"/>
      </c:catAx>
      <c:valAx>
        <c:axId val="1588965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887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 пацієнтів за віком</a:t>
            </a:r>
            <a:endParaRPr lang="uk-UA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Мінімальний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Вік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Максимальний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Вік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Середній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Вік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47.3</c:v>
                </c:pt>
              </c:numCache>
            </c:numRef>
          </c:val>
        </c:ser>
        <c:gapWidth val="219"/>
        <c:overlap val="-27"/>
        <c:axId val="159378432"/>
        <c:axId val="159388416"/>
      </c:barChart>
      <c:catAx>
        <c:axId val="1593784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9388416"/>
        <c:crosses val="autoZero"/>
        <c:auto val="1"/>
        <c:lblAlgn val="ctr"/>
        <c:lblOffset val="100"/>
      </c:catAx>
      <c:valAx>
        <c:axId val="1593884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937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36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скарги пацієнтів</a:t>
            </a:r>
            <a:endParaRPr lang="uk-UA" sz="36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Варикозний симптомокомплексу 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0.00%</c:formatCode>
                <c:ptCount val="1"/>
                <c:pt idx="0">
                  <c:v>0.47290000000000015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Трофічні набряки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0.00%</c:formatCode>
                <c:ptCount val="1"/>
                <c:pt idx="0">
                  <c:v>0.37830000000000025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Трофічні зміни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0.00%</c:formatCode>
                <c:ptCount val="1"/>
                <c:pt idx="0">
                  <c:v>0.14860000000000001</c:v>
                </c:pt>
              </c:numCache>
            </c:numRef>
          </c:val>
        </c:ser>
        <c:gapWidth val="182"/>
        <c:axId val="159567232"/>
        <c:axId val="159577216"/>
      </c:barChart>
      <c:catAx>
        <c:axId val="15956723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9577216"/>
        <c:crosses val="autoZero"/>
        <c:auto val="1"/>
        <c:lblAlgn val="ctr"/>
        <c:lblOffset val="100"/>
      </c:catAx>
      <c:valAx>
        <c:axId val="15957721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956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36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 пацієнтів за статтю</a:t>
            </a:r>
            <a:endParaRPr lang="uk-UA" sz="36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view3D>
      <c:rotX val="30"/>
      <c:rotY val="147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Пацієнти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>
              <a:outerShdw blurRad="50800" dist="50800" dir="1260000" sx="14000" sy="14000" algn="ctr" rotWithShape="0">
                <a:schemeClr val="tx1">
                  <a:alpha val="93000"/>
                </a:schemeClr>
              </a:outerShdw>
            </a:effectLst>
          </c:spPr>
          <c:dPt>
            <c:idx val="0"/>
            <c:explosion val="10"/>
            <c:spPr>
              <a:solidFill>
                <a:schemeClr val="accent1"/>
              </a:solidFill>
              <a:ln w="25400">
                <a:noFill/>
              </a:ln>
              <a:effectLst>
                <a:outerShdw blurRad="50800" dist="50800" dir="1260000" sx="14000" sy="14000" algn="ctr" rotWithShape="0">
                  <a:schemeClr val="tx1">
                    <a:alpha val="93000"/>
                  </a:schemeClr>
                </a:outerShdw>
              </a:effectLst>
              <a:sp3d/>
            </c:spPr>
          </c:dPt>
          <c:dPt>
            <c:idx val="1"/>
            <c:spPr>
              <a:solidFill>
                <a:srgbClr val="FF5050"/>
              </a:solidFill>
              <a:ln w="25400">
                <a:noFill/>
              </a:ln>
              <a:effectLst>
                <a:outerShdw blurRad="50800" dist="50800" dir="1260000" sx="14000" sy="14000" algn="ctr" rotWithShape="0">
                  <a:schemeClr val="tx1">
                    <a:alpha val="93000"/>
                  </a:schemeClr>
                </a:outerShdw>
              </a:effectLst>
              <a:sp3d/>
            </c:spPr>
          </c:dPt>
          <c:dLbls>
            <c:dLbl>
              <c:idx val="0"/>
              <c:layout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CatName val="1"/>
              <c:showPercent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1"/>
              <c:layout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CatName val="1"/>
              <c:showPercent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Жінки</c:v>
                </c:pt>
                <c:pt idx="1">
                  <c:v>Чоловіки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316666913307571"/>
          <c:y val="0.82936461202747236"/>
          <c:w val="0.29562954551688408"/>
          <c:h val="0.1688949307346037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36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 пацієнтів за класифікацією </a:t>
            </a:r>
            <a:r>
              <a:rPr lang="en-US" sz="3600" b="0" i="0" u="none" strike="noStrike" baseline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CEAP</a:t>
            </a:r>
            <a:endParaRPr lang="uk-UA" sz="36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 2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  <a:sp3d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РЧА</c:v>
                </c:pt>
                <c:pt idx="1">
                  <c:v>ЕВЛО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0.47290000000000015</c:v>
                </c:pt>
                <c:pt idx="1">
                  <c:v>0.5675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РЧА</c:v>
                </c:pt>
                <c:pt idx="1">
                  <c:v>ЕВЛО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0.37830000000000025</c:v>
                </c:pt>
                <c:pt idx="1">
                  <c:v>0.32430000000000014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p3d/>
          </c:spP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showCatName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РЧА</c:v>
                </c:pt>
                <c:pt idx="1">
                  <c:v>ЕВЛО</c:v>
                </c:pt>
              </c:strCache>
            </c:strRef>
          </c:cat>
          <c:val>
            <c:numRef>
              <c:f>Лист1!$D$2:$D$3</c:f>
              <c:numCache>
                <c:formatCode>0.00%</c:formatCode>
                <c:ptCount val="2"/>
                <c:pt idx="0">
                  <c:v>0.14860000000000001</c:v>
                </c:pt>
                <c:pt idx="1">
                  <c:v>0.10810000000000003</c:v>
                </c:pt>
              </c:numCache>
            </c:numRef>
          </c:val>
          <c:shape val="cylinder"/>
        </c:ser>
        <c:shape val="box"/>
        <c:axId val="159884416"/>
        <c:axId val="159885952"/>
        <c:axId val="0"/>
      </c:bar3DChart>
      <c:catAx>
        <c:axId val="159884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9885952"/>
        <c:crosses val="autoZero"/>
        <c:auto val="1"/>
        <c:lblAlgn val="ctr"/>
        <c:lblOffset val="100"/>
      </c:catAx>
      <c:valAx>
        <c:axId val="1598859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988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815D36-C2C9-43C9-BB0F-CCE6D1D1B03E}" type="doc">
      <dgm:prSet loTypeId="urn:microsoft.com/office/officeart/2008/layout/VerticalCurvedList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7B876F69-9A40-427E-B51D-4921AD1E78B4}">
      <dgm:prSet phldrT="[Текст]"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Внутрішньошкірний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сегментарний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без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патологічного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вено–венозного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скидання</a:t>
          </a:r>
          <a:endParaRPr lang="uk-UA" dirty="0"/>
        </a:p>
      </dgm:t>
    </dgm:pt>
    <dgm:pt modelId="{AAE21411-1FBD-40B3-8CBC-6EE192A1CB61}" type="parTrans" cxnId="{88B18CB0-517A-45A5-813F-3AFBAA24098B}">
      <dgm:prSet/>
      <dgm:spPr/>
      <dgm:t>
        <a:bodyPr/>
        <a:lstStyle/>
        <a:p>
          <a:endParaRPr lang="uk-UA"/>
        </a:p>
      </dgm:t>
    </dgm:pt>
    <dgm:pt modelId="{D01D043D-B5D3-4E24-8D63-C778AD9B0296}" type="sibTrans" cxnId="{88B18CB0-517A-45A5-813F-3AFBAA24098B}">
      <dgm:prSet/>
      <dgm:spPr/>
      <dgm:t>
        <a:bodyPr/>
        <a:lstStyle/>
        <a:p>
          <a:endParaRPr lang="uk-UA"/>
        </a:p>
      </dgm:t>
    </dgm:pt>
    <dgm:pt modelId="{AF23C24B-43CD-4202-85C3-616EABD82DF3}">
      <dgm:prSet phldrT="[Текст]"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Сегментарний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із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рефлюксом по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поверхневих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та/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перфорантних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венах</a:t>
          </a:r>
          <a:endParaRPr lang="uk-UA" dirty="0"/>
        </a:p>
      </dgm:t>
    </dgm:pt>
    <dgm:pt modelId="{332340C1-15B7-40F7-98FF-ED94521DDA81}" type="parTrans" cxnId="{C14DD81E-9923-4B41-8E38-5608F45A75D1}">
      <dgm:prSet/>
      <dgm:spPr/>
      <dgm:t>
        <a:bodyPr/>
        <a:lstStyle/>
        <a:p>
          <a:endParaRPr lang="uk-UA"/>
        </a:p>
      </dgm:t>
    </dgm:pt>
    <dgm:pt modelId="{A1A6A1C8-77E8-4FEE-98DC-05412F21863E}" type="sibTrans" cxnId="{C14DD81E-9923-4B41-8E38-5608F45A75D1}">
      <dgm:prSet/>
      <dgm:spPr/>
      <dgm:t>
        <a:bodyPr/>
        <a:lstStyle/>
        <a:p>
          <a:endParaRPr lang="uk-UA"/>
        </a:p>
      </dgm:t>
    </dgm:pt>
    <dgm:pt modelId="{9BC081C8-475F-47CF-B57F-E3E9AFE56E59}">
      <dgm:prSet phldrT="[Текст]"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Поширений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із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рефлюксом по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поверхневих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перфорантних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венах</a:t>
          </a:r>
          <a:endParaRPr lang="uk-UA" dirty="0"/>
        </a:p>
      </dgm:t>
    </dgm:pt>
    <dgm:pt modelId="{D60E7707-BB74-4897-B209-B3DE7A5B9DF4}" type="parTrans" cxnId="{B2297CE6-09E3-42E3-BD57-C8B3FADAABF5}">
      <dgm:prSet/>
      <dgm:spPr/>
      <dgm:t>
        <a:bodyPr/>
        <a:lstStyle/>
        <a:p>
          <a:endParaRPr lang="uk-UA"/>
        </a:p>
      </dgm:t>
    </dgm:pt>
    <dgm:pt modelId="{A2240526-CE49-4DDE-A3F4-B4C751F1EE76}" type="sibTrans" cxnId="{B2297CE6-09E3-42E3-BD57-C8B3FADAABF5}">
      <dgm:prSet/>
      <dgm:spPr/>
      <dgm:t>
        <a:bodyPr/>
        <a:lstStyle/>
        <a:p>
          <a:endParaRPr lang="uk-UA"/>
        </a:p>
      </dgm:t>
    </dgm:pt>
    <dgm:pt modelId="{EE825189-F017-4D2C-B593-ADC7FDE36A42}">
      <dgm:prSet phldrT="[Текст]"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Варикозне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розширення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за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наявності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рефлюксу по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глибоких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венах</a:t>
          </a:r>
          <a:endParaRPr lang="uk-UA" dirty="0"/>
        </a:p>
      </dgm:t>
    </dgm:pt>
    <dgm:pt modelId="{48020BBB-4D54-4B57-96D5-D8832660ED5C}" type="parTrans" cxnId="{CDC85FC1-E3C7-462C-AFE3-79FCDDA792EC}">
      <dgm:prSet/>
      <dgm:spPr/>
      <dgm:t>
        <a:bodyPr/>
        <a:lstStyle/>
        <a:p>
          <a:endParaRPr lang="uk-UA"/>
        </a:p>
      </dgm:t>
    </dgm:pt>
    <dgm:pt modelId="{222C981D-9A7A-4C93-9CCC-5CB008F011FC}" type="sibTrans" cxnId="{CDC85FC1-E3C7-462C-AFE3-79FCDDA792EC}">
      <dgm:prSet/>
      <dgm:spPr/>
      <dgm:t>
        <a:bodyPr/>
        <a:lstStyle/>
        <a:p>
          <a:endParaRPr lang="uk-UA"/>
        </a:p>
      </dgm:t>
    </dgm:pt>
    <dgm:pt modelId="{EF94CCEC-2B8E-4304-AB10-F04AA6052BB8}" type="pres">
      <dgm:prSet presAssocID="{79815D36-C2C9-43C9-BB0F-CCE6D1D1B03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623DF623-BDA8-40EA-95F5-E78515666D99}" type="pres">
      <dgm:prSet presAssocID="{79815D36-C2C9-43C9-BB0F-CCE6D1D1B03E}" presName="Name1" presStyleCnt="0"/>
      <dgm:spPr/>
      <dgm:t>
        <a:bodyPr/>
        <a:lstStyle/>
        <a:p>
          <a:endParaRPr lang="uk-UA"/>
        </a:p>
      </dgm:t>
    </dgm:pt>
    <dgm:pt modelId="{07962DF4-CF15-4341-B9D9-66B6181EE540}" type="pres">
      <dgm:prSet presAssocID="{79815D36-C2C9-43C9-BB0F-CCE6D1D1B03E}" presName="cycle" presStyleCnt="0"/>
      <dgm:spPr/>
      <dgm:t>
        <a:bodyPr/>
        <a:lstStyle/>
        <a:p>
          <a:endParaRPr lang="uk-UA"/>
        </a:p>
      </dgm:t>
    </dgm:pt>
    <dgm:pt modelId="{99E6F91F-BE29-46A8-9C3E-72910A53A92D}" type="pres">
      <dgm:prSet presAssocID="{79815D36-C2C9-43C9-BB0F-CCE6D1D1B03E}" presName="srcNode" presStyleLbl="node1" presStyleIdx="0" presStyleCnt="4"/>
      <dgm:spPr/>
      <dgm:t>
        <a:bodyPr/>
        <a:lstStyle/>
        <a:p>
          <a:endParaRPr lang="uk-UA"/>
        </a:p>
      </dgm:t>
    </dgm:pt>
    <dgm:pt modelId="{A35F4C88-EE6C-4F04-9C3E-B6931EE2B108}" type="pres">
      <dgm:prSet presAssocID="{79815D36-C2C9-43C9-BB0F-CCE6D1D1B03E}" presName="conn" presStyleLbl="parChTrans1D2" presStyleIdx="0" presStyleCnt="1"/>
      <dgm:spPr/>
      <dgm:t>
        <a:bodyPr/>
        <a:lstStyle/>
        <a:p>
          <a:endParaRPr lang="uk-UA"/>
        </a:p>
      </dgm:t>
    </dgm:pt>
    <dgm:pt modelId="{D956531C-EF7C-4453-BE25-88EDD5C94008}" type="pres">
      <dgm:prSet presAssocID="{79815D36-C2C9-43C9-BB0F-CCE6D1D1B03E}" presName="extraNode" presStyleLbl="node1" presStyleIdx="0" presStyleCnt="4"/>
      <dgm:spPr/>
      <dgm:t>
        <a:bodyPr/>
        <a:lstStyle/>
        <a:p>
          <a:endParaRPr lang="uk-UA"/>
        </a:p>
      </dgm:t>
    </dgm:pt>
    <dgm:pt modelId="{2F7F6900-3B38-409D-866B-FE73CCE2BA4A}" type="pres">
      <dgm:prSet presAssocID="{79815D36-C2C9-43C9-BB0F-CCE6D1D1B03E}" presName="dstNode" presStyleLbl="node1" presStyleIdx="0" presStyleCnt="4"/>
      <dgm:spPr/>
      <dgm:t>
        <a:bodyPr/>
        <a:lstStyle/>
        <a:p>
          <a:endParaRPr lang="uk-UA"/>
        </a:p>
      </dgm:t>
    </dgm:pt>
    <dgm:pt modelId="{CFC9E0F3-F3B9-444D-A8BF-5577EAFAB7E1}" type="pres">
      <dgm:prSet presAssocID="{7B876F69-9A40-427E-B51D-4921AD1E78B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7ECC54F-6DD4-42DD-97D6-1AA82134C950}" type="pres">
      <dgm:prSet presAssocID="{7B876F69-9A40-427E-B51D-4921AD1E78B4}" presName="accent_1" presStyleCnt="0"/>
      <dgm:spPr/>
      <dgm:t>
        <a:bodyPr/>
        <a:lstStyle/>
        <a:p>
          <a:endParaRPr lang="uk-UA"/>
        </a:p>
      </dgm:t>
    </dgm:pt>
    <dgm:pt modelId="{21ACC12B-BF7D-4473-9665-E1B696EDA935}" type="pres">
      <dgm:prSet presAssocID="{7B876F69-9A40-427E-B51D-4921AD1E78B4}" presName="accentRepeatNode" presStyleLbl="solidFgAcc1" presStyleIdx="0" presStyleCnt="4"/>
      <dgm:spPr/>
      <dgm:t>
        <a:bodyPr/>
        <a:lstStyle/>
        <a:p>
          <a:endParaRPr lang="uk-UA"/>
        </a:p>
      </dgm:t>
    </dgm:pt>
    <dgm:pt modelId="{6D5C3D65-43EF-46C5-A42D-8F57B2C35575}" type="pres">
      <dgm:prSet presAssocID="{AF23C24B-43CD-4202-85C3-616EABD82DF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21D7DF-C07F-4AB5-A5C1-8EBB32E9E684}" type="pres">
      <dgm:prSet presAssocID="{AF23C24B-43CD-4202-85C3-616EABD82DF3}" presName="accent_2" presStyleCnt="0"/>
      <dgm:spPr/>
      <dgm:t>
        <a:bodyPr/>
        <a:lstStyle/>
        <a:p>
          <a:endParaRPr lang="uk-UA"/>
        </a:p>
      </dgm:t>
    </dgm:pt>
    <dgm:pt modelId="{BAD88FF8-BAAF-4DA6-8067-6F8BA7BF2CC7}" type="pres">
      <dgm:prSet presAssocID="{AF23C24B-43CD-4202-85C3-616EABD82DF3}" presName="accentRepeatNode" presStyleLbl="solidFgAcc1" presStyleIdx="1" presStyleCnt="4"/>
      <dgm:spPr/>
      <dgm:t>
        <a:bodyPr/>
        <a:lstStyle/>
        <a:p>
          <a:endParaRPr lang="uk-UA"/>
        </a:p>
      </dgm:t>
    </dgm:pt>
    <dgm:pt modelId="{FA7F9C5C-5F9A-4615-A588-3C74FC31A004}" type="pres">
      <dgm:prSet presAssocID="{9BC081C8-475F-47CF-B57F-E3E9AFE56E5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728835E-8876-4B7B-83F7-DA49830D70FC}" type="pres">
      <dgm:prSet presAssocID="{9BC081C8-475F-47CF-B57F-E3E9AFE56E59}" presName="accent_3" presStyleCnt="0"/>
      <dgm:spPr/>
      <dgm:t>
        <a:bodyPr/>
        <a:lstStyle/>
        <a:p>
          <a:endParaRPr lang="uk-UA"/>
        </a:p>
      </dgm:t>
    </dgm:pt>
    <dgm:pt modelId="{3F8B0472-0F80-40FE-ACDB-83C9A5CD980A}" type="pres">
      <dgm:prSet presAssocID="{9BC081C8-475F-47CF-B57F-E3E9AFE56E59}" presName="accentRepeatNode" presStyleLbl="solidFgAcc1" presStyleIdx="2" presStyleCnt="4"/>
      <dgm:spPr/>
      <dgm:t>
        <a:bodyPr/>
        <a:lstStyle/>
        <a:p>
          <a:endParaRPr lang="uk-UA"/>
        </a:p>
      </dgm:t>
    </dgm:pt>
    <dgm:pt modelId="{EA794B6A-6170-4AED-9836-457D14434E84}" type="pres">
      <dgm:prSet presAssocID="{EE825189-F017-4D2C-B593-ADC7FDE36A4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367F247-4307-41B2-8A8A-778FD19CC97F}" type="pres">
      <dgm:prSet presAssocID="{EE825189-F017-4D2C-B593-ADC7FDE36A42}" presName="accent_4" presStyleCnt="0"/>
      <dgm:spPr/>
      <dgm:t>
        <a:bodyPr/>
        <a:lstStyle/>
        <a:p>
          <a:endParaRPr lang="uk-UA"/>
        </a:p>
      </dgm:t>
    </dgm:pt>
    <dgm:pt modelId="{96A714A1-7096-4C4E-B083-126041DA608E}" type="pres">
      <dgm:prSet presAssocID="{EE825189-F017-4D2C-B593-ADC7FDE36A42}" presName="accentRepeatNode" presStyleLbl="solidFgAcc1" presStyleIdx="3" presStyleCnt="4"/>
      <dgm:spPr/>
      <dgm:t>
        <a:bodyPr/>
        <a:lstStyle/>
        <a:p>
          <a:endParaRPr lang="uk-UA"/>
        </a:p>
      </dgm:t>
    </dgm:pt>
  </dgm:ptLst>
  <dgm:cxnLst>
    <dgm:cxn modelId="{7534DB9D-6934-4D77-9EFB-1FEA60F287E3}" type="presOf" srcId="{9BC081C8-475F-47CF-B57F-E3E9AFE56E59}" destId="{FA7F9C5C-5F9A-4615-A588-3C74FC31A004}" srcOrd="0" destOrd="0" presId="urn:microsoft.com/office/officeart/2008/layout/VerticalCurvedList"/>
    <dgm:cxn modelId="{C14DD81E-9923-4B41-8E38-5608F45A75D1}" srcId="{79815D36-C2C9-43C9-BB0F-CCE6D1D1B03E}" destId="{AF23C24B-43CD-4202-85C3-616EABD82DF3}" srcOrd="1" destOrd="0" parTransId="{332340C1-15B7-40F7-98FF-ED94521DDA81}" sibTransId="{A1A6A1C8-77E8-4FEE-98DC-05412F21863E}"/>
    <dgm:cxn modelId="{B2297CE6-09E3-42E3-BD57-C8B3FADAABF5}" srcId="{79815D36-C2C9-43C9-BB0F-CCE6D1D1B03E}" destId="{9BC081C8-475F-47CF-B57F-E3E9AFE56E59}" srcOrd="2" destOrd="0" parTransId="{D60E7707-BB74-4897-B209-B3DE7A5B9DF4}" sibTransId="{A2240526-CE49-4DDE-A3F4-B4C751F1EE76}"/>
    <dgm:cxn modelId="{23EAB48C-12B7-4843-9602-C5C804C72633}" type="presOf" srcId="{79815D36-C2C9-43C9-BB0F-CCE6D1D1B03E}" destId="{EF94CCEC-2B8E-4304-AB10-F04AA6052BB8}" srcOrd="0" destOrd="0" presId="urn:microsoft.com/office/officeart/2008/layout/VerticalCurvedList"/>
    <dgm:cxn modelId="{07273EC8-8772-432C-A29D-A8F4DD26F70A}" type="presOf" srcId="{D01D043D-B5D3-4E24-8D63-C778AD9B0296}" destId="{A35F4C88-EE6C-4F04-9C3E-B6931EE2B108}" srcOrd="0" destOrd="0" presId="urn:microsoft.com/office/officeart/2008/layout/VerticalCurvedList"/>
    <dgm:cxn modelId="{9C683C58-4616-4F16-B631-10783A468545}" type="presOf" srcId="{EE825189-F017-4D2C-B593-ADC7FDE36A42}" destId="{EA794B6A-6170-4AED-9836-457D14434E84}" srcOrd="0" destOrd="0" presId="urn:microsoft.com/office/officeart/2008/layout/VerticalCurvedList"/>
    <dgm:cxn modelId="{CDC85FC1-E3C7-462C-AFE3-79FCDDA792EC}" srcId="{79815D36-C2C9-43C9-BB0F-CCE6D1D1B03E}" destId="{EE825189-F017-4D2C-B593-ADC7FDE36A42}" srcOrd="3" destOrd="0" parTransId="{48020BBB-4D54-4B57-96D5-D8832660ED5C}" sibTransId="{222C981D-9A7A-4C93-9CCC-5CB008F011FC}"/>
    <dgm:cxn modelId="{88B18CB0-517A-45A5-813F-3AFBAA24098B}" srcId="{79815D36-C2C9-43C9-BB0F-CCE6D1D1B03E}" destId="{7B876F69-9A40-427E-B51D-4921AD1E78B4}" srcOrd="0" destOrd="0" parTransId="{AAE21411-1FBD-40B3-8CBC-6EE192A1CB61}" sibTransId="{D01D043D-B5D3-4E24-8D63-C778AD9B0296}"/>
    <dgm:cxn modelId="{F088905F-537E-4014-8543-61143D6A7D88}" type="presOf" srcId="{AF23C24B-43CD-4202-85C3-616EABD82DF3}" destId="{6D5C3D65-43EF-46C5-A42D-8F57B2C35575}" srcOrd="0" destOrd="0" presId="urn:microsoft.com/office/officeart/2008/layout/VerticalCurvedList"/>
    <dgm:cxn modelId="{36771ED0-07BC-4888-A4CF-308583ED8643}" type="presOf" srcId="{7B876F69-9A40-427E-B51D-4921AD1E78B4}" destId="{CFC9E0F3-F3B9-444D-A8BF-5577EAFAB7E1}" srcOrd="0" destOrd="0" presId="urn:microsoft.com/office/officeart/2008/layout/VerticalCurvedList"/>
    <dgm:cxn modelId="{5F8FC393-8F00-4B85-BF47-FF3A787D24A4}" type="presParOf" srcId="{EF94CCEC-2B8E-4304-AB10-F04AA6052BB8}" destId="{623DF623-BDA8-40EA-95F5-E78515666D99}" srcOrd="0" destOrd="0" presId="urn:microsoft.com/office/officeart/2008/layout/VerticalCurvedList"/>
    <dgm:cxn modelId="{CE8EE754-884A-42D4-BA56-F26C7A0B58B4}" type="presParOf" srcId="{623DF623-BDA8-40EA-95F5-E78515666D99}" destId="{07962DF4-CF15-4341-B9D9-66B6181EE540}" srcOrd="0" destOrd="0" presId="urn:microsoft.com/office/officeart/2008/layout/VerticalCurvedList"/>
    <dgm:cxn modelId="{F6439B26-561B-4EF6-A686-C726B0BFA3AA}" type="presParOf" srcId="{07962DF4-CF15-4341-B9D9-66B6181EE540}" destId="{99E6F91F-BE29-46A8-9C3E-72910A53A92D}" srcOrd="0" destOrd="0" presId="urn:microsoft.com/office/officeart/2008/layout/VerticalCurvedList"/>
    <dgm:cxn modelId="{5325C5E5-7962-4003-B0C2-5BE58E250317}" type="presParOf" srcId="{07962DF4-CF15-4341-B9D9-66B6181EE540}" destId="{A35F4C88-EE6C-4F04-9C3E-B6931EE2B108}" srcOrd="1" destOrd="0" presId="urn:microsoft.com/office/officeart/2008/layout/VerticalCurvedList"/>
    <dgm:cxn modelId="{0494CD99-BFDD-403B-B5D4-5EF36FCBE0F7}" type="presParOf" srcId="{07962DF4-CF15-4341-B9D9-66B6181EE540}" destId="{D956531C-EF7C-4453-BE25-88EDD5C94008}" srcOrd="2" destOrd="0" presId="urn:microsoft.com/office/officeart/2008/layout/VerticalCurvedList"/>
    <dgm:cxn modelId="{189FA4B5-C836-4C4A-82B4-216729709561}" type="presParOf" srcId="{07962DF4-CF15-4341-B9D9-66B6181EE540}" destId="{2F7F6900-3B38-409D-866B-FE73CCE2BA4A}" srcOrd="3" destOrd="0" presId="urn:microsoft.com/office/officeart/2008/layout/VerticalCurvedList"/>
    <dgm:cxn modelId="{DD7B35A4-1D67-4E32-B838-AC4AD2CE1C0A}" type="presParOf" srcId="{623DF623-BDA8-40EA-95F5-E78515666D99}" destId="{CFC9E0F3-F3B9-444D-A8BF-5577EAFAB7E1}" srcOrd="1" destOrd="0" presId="urn:microsoft.com/office/officeart/2008/layout/VerticalCurvedList"/>
    <dgm:cxn modelId="{1222EFC8-9B10-4F53-8B73-500192537158}" type="presParOf" srcId="{623DF623-BDA8-40EA-95F5-E78515666D99}" destId="{D7ECC54F-6DD4-42DD-97D6-1AA82134C950}" srcOrd="2" destOrd="0" presId="urn:microsoft.com/office/officeart/2008/layout/VerticalCurvedList"/>
    <dgm:cxn modelId="{E3658501-FEF8-4358-B19C-DC6BC69A2DD1}" type="presParOf" srcId="{D7ECC54F-6DD4-42DD-97D6-1AA82134C950}" destId="{21ACC12B-BF7D-4473-9665-E1B696EDA935}" srcOrd="0" destOrd="0" presId="urn:microsoft.com/office/officeart/2008/layout/VerticalCurvedList"/>
    <dgm:cxn modelId="{CA2E3705-9A9A-4B18-9E77-5CF0BDE436A9}" type="presParOf" srcId="{623DF623-BDA8-40EA-95F5-E78515666D99}" destId="{6D5C3D65-43EF-46C5-A42D-8F57B2C35575}" srcOrd="3" destOrd="0" presId="urn:microsoft.com/office/officeart/2008/layout/VerticalCurvedList"/>
    <dgm:cxn modelId="{F1CAE1EB-5B75-4E1E-AA2A-4C33B2A9A6AD}" type="presParOf" srcId="{623DF623-BDA8-40EA-95F5-E78515666D99}" destId="{7421D7DF-C07F-4AB5-A5C1-8EBB32E9E684}" srcOrd="4" destOrd="0" presId="urn:microsoft.com/office/officeart/2008/layout/VerticalCurvedList"/>
    <dgm:cxn modelId="{0FC636C7-AF7E-4DE4-BD5F-273421D84DB5}" type="presParOf" srcId="{7421D7DF-C07F-4AB5-A5C1-8EBB32E9E684}" destId="{BAD88FF8-BAAF-4DA6-8067-6F8BA7BF2CC7}" srcOrd="0" destOrd="0" presId="urn:microsoft.com/office/officeart/2008/layout/VerticalCurvedList"/>
    <dgm:cxn modelId="{44D3F4CD-8BC0-499E-802C-73CC9D8B3388}" type="presParOf" srcId="{623DF623-BDA8-40EA-95F5-E78515666D99}" destId="{FA7F9C5C-5F9A-4615-A588-3C74FC31A004}" srcOrd="5" destOrd="0" presId="urn:microsoft.com/office/officeart/2008/layout/VerticalCurvedList"/>
    <dgm:cxn modelId="{C5907632-2D0F-4A84-977A-9E5C71C86BF9}" type="presParOf" srcId="{623DF623-BDA8-40EA-95F5-E78515666D99}" destId="{4728835E-8876-4B7B-83F7-DA49830D70FC}" srcOrd="6" destOrd="0" presId="urn:microsoft.com/office/officeart/2008/layout/VerticalCurvedList"/>
    <dgm:cxn modelId="{99A27449-F4E5-4CAD-866E-C5A4E82F98D4}" type="presParOf" srcId="{4728835E-8876-4B7B-83F7-DA49830D70FC}" destId="{3F8B0472-0F80-40FE-ACDB-83C9A5CD980A}" srcOrd="0" destOrd="0" presId="urn:microsoft.com/office/officeart/2008/layout/VerticalCurvedList"/>
    <dgm:cxn modelId="{F8206C5A-A218-4E12-88FE-01B89D8D5A2B}" type="presParOf" srcId="{623DF623-BDA8-40EA-95F5-E78515666D99}" destId="{EA794B6A-6170-4AED-9836-457D14434E84}" srcOrd="7" destOrd="0" presId="urn:microsoft.com/office/officeart/2008/layout/VerticalCurvedList"/>
    <dgm:cxn modelId="{83180C8E-DD67-4963-A3C0-7FC517FEE90E}" type="presParOf" srcId="{623DF623-BDA8-40EA-95F5-E78515666D99}" destId="{B367F247-4307-41B2-8A8A-778FD19CC97F}" srcOrd="8" destOrd="0" presId="urn:microsoft.com/office/officeart/2008/layout/VerticalCurvedList"/>
    <dgm:cxn modelId="{48967A0A-554D-41AE-9BC4-550CE7F36F5F}" type="presParOf" srcId="{B367F247-4307-41B2-8A8A-778FD19CC97F}" destId="{96A714A1-7096-4C4E-B083-126041DA608E}" srcOrd="0" destOrd="0" presId="urn:microsoft.com/office/officeart/2008/layout/VerticalCurvedList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169E99-4C0C-4C3F-A02F-A54C74BAEC93}" type="doc">
      <dgm:prSet loTypeId="urn:microsoft.com/office/officeart/2009/3/layout/DescendingProcess" loCatId="process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6E0A82CD-AC9C-4B69-86E3-E1DA3BDBCCC0}">
      <dgm:prSet phldrT="[Текст]"/>
      <dgm:spPr/>
      <dgm:t>
        <a:bodyPr/>
        <a:lstStyle/>
        <a:p>
          <a:r>
            <a:rPr lang="uk-UA" dirty="0" smtClean="0"/>
            <a:t>0 – відсутня</a:t>
          </a:r>
          <a:endParaRPr lang="uk-UA" dirty="0"/>
        </a:p>
      </dgm:t>
    </dgm:pt>
    <dgm:pt modelId="{C3603FF2-F63A-47C4-B4EA-2FFD5A3315DF}" type="parTrans" cxnId="{2E3925C8-A6C9-4362-9296-50331207B778}">
      <dgm:prSet/>
      <dgm:spPr/>
      <dgm:t>
        <a:bodyPr/>
        <a:lstStyle/>
        <a:p>
          <a:endParaRPr lang="uk-UA"/>
        </a:p>
      </dgm:t>
    </dgm:pt>
    <dgm:pt modelId="{3BC3053D-CC5B-431F-8306-A03AB4F2C61D}" type="sibTrans" cxnId="{2E3925C8-A6C9-4362-9296-50331207B778}">
      <dgm:prSet/>
      <dgm:spPr/>
      <dgm:t>
        <a:bodyPr/>
        <a:lstStyle/>
        <a:p>
          <a:endParaRPr lang="uk-UA"/>
        </a:p>
      </dgm:t>
    </dgm:pt>
    <dgm:pt modelId="{A8E96C94-6835-4D6E-9401-FC9D25654197}">
      <dgm:prSet phldrT="[Текст]"/>
      <dgm:spPr/>
      <dgm:t>
        <a:bodyPr/>
        <a:lstStyle/>
        <a:p>
          <a:r>
            <a:rPr lang="uk-UA" dirty="0" smtClean="0"/>
            <a:t>1 – синдром «важких ніг»</a:t>
          </a:r>
          <a:endParaRPr lang="uk-UA" dirty="0"/>
        </a:p>
      </dgm:t>
    </dgm:pt>
    <dgm:pt modelId="{693D78D0-199A-4993-8BB4-D097B8827424}" type="parTrans" cxnId="{2A934BE0-C807-481E-8168-321925C481F5}">
      <dgm:prSet/>
      <dgm:spPr/>
      <dgm:t>
        <a:bodyPr/>
        <a:lstStyle/>
        <a:p>
          <a:endParaRPr lang="uk-UA"/>
        </a:p>
      </dgm:t>
    </dgm:pt>
    <dgm:pt modelId="{BF55E386-CDAB-4D52-BA2C-F6942BD735E2}" type="sibTrans" cxnId="{2A934BE0-C807-481E-8168-321925C481F5}">
      <dgm:prSet/>
      <dgm:spPr/>
      <dgm:t>
        <a:bodyPr/>
        <a:lstStyle/>
        <a:p>
          <a:endParaRPr lang="uk-UA"/>
        </a:p>
      </dgm:t>
    </dgm:pt>
    <dgm:pt modelId="{F6A785C3-98A2-4E23-B3DB-1EF99C7B1E00}">
      <dgm:prSet phldrT="[Текст]"/>
      <dgm:spPr/>
      <dgm:t>
        <a:bodyPr/>
        <a:lstStyle/>
        <a:p>
          <a:r>
            <a:rPr lang="uk-UA" dirty="0" smtClean="0"/>
            <a:t>2 – набряк, що минає</a:t>
          </a:r>
          <a:endParaRPr lang="uk-UA" dirty="0"/>
        </a:p>
      </dgm:t>
    </dgm:pt>
    <dgm:pt modelId="{1AA4560E-0C4B-4199-AC70-B0264DF2072C}" type="parTrans" cxnId="{BBC9C905-F90F-4E14-A573-41873D79C12B}">
      <dgm:prSet/>
      <dgm:spPr/>
      <dgm:t>
        <a:bodyPr/>
        <a:lstStyle/>
        <a:p>
          <a:endParaRPr lang="uk-UA"/>
        </a:p>
      </dgm:t>
    </dgm:pt>
    <dgm:pt modelId="{37BF14CD-DBCF-4B29-B493-8B0A766010BB}" type="sibTrans" cxnId="{BBC9C905-F90F-4E14-A573-41873D79C12B}">
      <dgm:prSet/>
      <dgm:spPr/>
      <dgm:t>
        <a:bodyPr/>
        <a:lstStyle/>
        <a:p>
          <a:endParaRPr lang="uk-UA"/>
        </a:p>
      </dgm:t>
    </dgm:pt>
    <dgm:pt modelId="{DB945AC1-BA72-4AF9-852F-F13CD5A35B91}">
      <dgm:prSet phldrT="[Текст]"/>
      <dgm:spPr/>
      <dgm:t>
        <a:bodyPr/>
        <a:lstStyle/>
        <a:p>
          <a:r>
            <a:rPr lang="uk-UA" dirty="0" smtClean="0"/>
            <a:t>3 – стійкий набряк</a:t>
          </a:r>
          <a:endParaRPr lang="uk-UA" dirty="0"/>
        </a:p>
      </dgm:t>
    </dgm:pt>
    <dgm:pt modelId="{3A6E73CB-836F-4505-9450-04D2E020EB95}" type="parTrans" cxnId="{C9F26261-CEBD-4D46-BEEC-78738B11794B}">
      <dgm:prSet/>
      <dgm:spPr/>
      <dgm:t>
        <a:bodyPr/>
        <a:lstStyle/>
        <a:p>
          <a:endParaRPr lang="uk-UA"/>
        </a:p>
      </dgm:t>
    </dgm:pt>
    <dgm:pt modelId="{BB8D1690-0319-4542-8415-A47DB96144E8}" type="sibTrans" cxnId="{C9F26261-CEBD-4D46-BEEC-78738B11794B}">
      <dgm:prSet/>
      <dgm:spPr/>
      <dgm:t>
        <a:bodyPr/>
        <a:lstStyle/>
        <a:p>
          <a:endParaRPr lang="uk-UA"/>
        </a:p>
      </dgm:t>
    </dgm:pt>
    <dgm:pt modelId="{9E1E7391-366A-446B-A64B-2C3F2A6C75F3}">
      <dgm:prSet phldrT="[Текст]"/>
      <dgm:spPr/>
      <dgm:t>
        <a:bodyPr/>
        <a:lstStyle/>
        <a:p>
          <a:r>
            <a:rPr lang="uk-UA" dirty="0" smtClean="0"/>
            <a:t>4 – венозна трофічна виразка</a:t>
          </a:r>
          <a:endParaRPr lang="uk-UA" dirty="0"/>
        </a:p>
      </dgm:t>
    </dgm:pt>
    <dgm:pt modelId="{F967123C-825A-484A-927E-F988BD950D07}" type="parTrans" cxnId="{05A9F27A-EA1C-4B45-94DE-7C2CEDFA07B4}">
      <dgm:prSet/>
      <dgm:spPr/>
      <dgm:t>
        <a:bodyPr/>
        <a:lstStyle/>
        <a:p>
          <a:endParaRPr lang="uk-UA"/>
        </a:p>
      </dgm:t>
    </dgm:pt>
    <dgm:pt modelId="{F9520CEF-DED8-4084-A574-3B48B41D27D4}" type="sibTrans" cxnId="{05A9F27A-EA1C-4B45-94DE-7C2CEDFA07B4}">
      <dgm:prSet/>
      <dgm:spPr/>
      <dgm:t>
        <a:bodyPr/>
        <a:lstStyle/>
        <a:p>
          <a:endParaRPr lang="uk-UA"/>
        </a:p>
      </dgm:t>
    </dgm:pt>
    <dgm:pt modelId="{D2D36756-5FE1-4CE7-9AF2-CF8986964F60}" type="pres">
      <dgm:prSet presAssocID="{5A169E99-4C0C-4C3F-A02F-A54C74BAEC93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uk-UA"/>
        </a:p>
      </dgm:t>
    </dgm:pt>
    <dgm:pt modelId="{AC639A2D-3021-44A9-B710-2C87B97D03A1}" type="pres">
      <dgm:prSet presAssocID="{5A169E99-4C0C-4C3F-A02F-A54C74BAEC93}" presName="arrowNode" presStyleLbl="node1" presStyleIdx="0" presStyleCnt="1"/>
      <dgm:spPr/>
    </dgm:pt>
    <dgm:pt modelId="{3BA28E39-3F7F-486C-97B4-EAE0BC830F94}" type="pres">
      <dgm:prSet presAssocID="{6E0A82CD-AC9C-4B69-86E3-E1DA3BDBCCC0}" presName="txNode1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748046E-E3EB-4844-84BF-95112C5228B2}" type="pres">
      <dgm:prSet presAssocID="{A8E96C94-6835-4D6E-9401-FC9D25654197}" presName="txNode2" presStyleLbl="revTx" presStyleIdx="1" presStyleCnt="5" custScaleX="147264" custLinFactNeighborX="997" custLinFactNeighborY="-4629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47A88D8-A5D8-4C9E-A3DD-7483BCB3AD36}" type="pres">
      <dgm:prSet presAssocID="{BF55E386-CDAB-4D52-BA2C-F6942BD735E2}" presName="dotNode2" presStyleCnt="0"/>
      <dgm:spPr/>
    </dgm:pt>
    <dgm:pt modelId="{ED1EEC16-2048-4D7E-9577-4DCF9BEACEC2}" type="pres">
      <dgm:prSet presAssocID="{BF55E386-CDAB-4D52-BA2C-F6942BD735E2}" presName="dotRepeatNode" presStyleLbl="fgShp" presStyleIdx="0" presStyleCnt="3" custScaleX="120052" custScaleY="58982" custLinFactX="-35916" custLinFactNeighborX="-100000" custLinFactNeighborY="-95141"/>
      <dgm:spPr/>
      <dgm:t>
        <a:bodyPr/>
        <a:lstStyle/>
        <a:p>
          <a:endParaRPr lang="uk-UA"/>
        </a:p>
      </dgm:t>
    </dgm:pt>
    <dgm:pt modelId="{20A20091-1250-47C5-B82D-20961B1A9033}" type="pres">
      <dgm:prSet presAssocID="{F6A785C3-98A2-4E23-B3DB-1EF99C7B1E00}" presName="txNode3" presStyleLbl="revTx" presStyleIdx="2" presStyleCnt="5" custScaleX="182295" custLinFactNeighborX="-38740" custLinFactNeighborY="92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1F3F00-63B2-493C-9AC9-0B8F1AF1EBDE}" type="pres">
      <dgm:prSet presAssocID="{37BF14CD-DBCF-4B29-B493-8B0A766010BB}" presName="dotNode3" presStyleCnt="0"/>
      <dgm:spPr/>
    </dgm:pt>
    <dgm:pt modelId="{95083A79-C50E-45C9-91B4-9524066DF723}" type="pres">
      <dgm:prSet presAssocID="{37BF14CD-DBCF-4B29-B493-8B0A766010BB}" presName="dotRepeatNode" presStyleLbl="fgShp" presStyleIdx="1" presStyleCnt="3"/>
      <dgm:spPr/>
      <dgm:t>
        <a:bodyPr/>
        <a:lstStyle/>
        <a:p>
          <a:endParaRPr lang="uk-UA"/>
        </a:p>
      </dgm:t>
    </dgm:pt>
    <dgm:pt modelId="{0846EA1D-66E7-4C37-B607-01FE18DE8A5A}" type="pres">
      <dgm:prSet presAssocID="{DB945AC1-BA72-4AF9-852F-F13CD5A35B91}" presName="txNode4" presStyleLbl="revTx" presStyleIdx="3" presStyleCnt="5" custScaleX="201573" custLinFactNeighborX="50951" custLinFactNeighborY="-5185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A93985-48FE-4F06-ABF9-58FD6BEF713F}" type="pres">
      <dgm:prSet presAssocID="{BB8D1690-0319-4542-8415-A47DB96144E8}" presName="dotNode4" presStyleCnt="0"/>
      <dgm:spPr/>
    </dgm:pt>
    <dgm:pt modelId="{393FF8AC-9EC9-4B66-8EF3-42C3543EE98B}" type="pres">
      <dgm:prSet presAssocID="{BB8D1690-0319-4542-8415-A47DB96144E8}" presName="dotRepeatNode" presStyleLbl="fgShp" presStyleIdx="2" presStyleCnt="3"/>
      <dgm:spPr/>
      <dgm:t>
        <a:bodyPr/>
        <a:lstStyle/>
        <a:p>
          <a:endParaRPr lang="uk-UA"/>
        </a:p>
      </dgm:t>
    </dgm:pt>
    <dgm:pt modelId="{8E3CAF7B-36E0-4DF1-B3CA-7C0D7CA5A3EA}" type="pres">
      <dgm:prSet presAssocID="{9E1E7391-366A-446B-A64B-2C3F2A6C75F3}" presName="txNode5" presStyleLbl="revTx" presStyleIdx="4" presStyleCnt="5" custScaleX="17621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8A18227-4FA6-4FA8-BF2F-93A7646FBAC8}" type="presOf" srcId="{9E1E7391-366A-446B-A64B-2C3F2A6C75F3}" destId="{8E3CAF7B-36E0-4DF1-B3CA-7C0D7CA5A3EA}" srcOrd="0" destOrd="0" presId="urn:microsoft.com/office/officeart/2009/3/layout/DescendingProcess"/>
    <dgm:cxn modelId="{D83A74B5-C376-4ABB-8B7A-3ABB8B8A0BD0}" type="presOf" srcId="{A8E96C94-6835-4D6E-9401-FC9D25654197}" destId="{E748046E-E3EB-4844-84BF-95112C5228B2}" srcOrd="0" destOrd="0" presId="urn:microsoft.com/office/officeart/2009/3/layout/DescendingProcess"/>
    <dgm:cxn modelId="{D217DA65-DE32-4C4A-8E50-760996C1D072}" type="presOf" srcId="{37BF14CD-DBCF-4B29-B493-8B0A766010BB}" destId="{95083A79-C50E-45C9-91B4-9524066DF723}" srcOrd="0" destOrd="0" presId="urn:microsoft.com/office/officeart/2009/3/layout/DescendingProcess"/>
    <dgm:cxn modelId="{2A934BE0-C807-481E-8168-321925C481F5}" srcId="{5A169E99-4C0C-4C3F-A02F-A54C74BAEC93}" destId="{A8E96C94-6835-4D6E-9401-FC9D25654197}" srcOrd="1" destOrd="0" parTransId="{693D78D0-199A-4993-8BB4-D097B8827424}" sibTransId="{BF55E386-CDAB-4D52-BA2C-F6942BD735E2}"/>
    <dgm:cxn modelId="{68C44DAD-07C1-41A5-8DC9-B42C3A4AC931}" type="presOf" srcId="{6E0A82CD-AC9C-4B69-86E3-E1DA3BDBCCC0}" destId="{3BA28E39-3F7F-486C-97B4-EAE0BC830F94}" srcOrd="0" destOrd="0" presId="urn:microsoft.com/office/officeart/2009/3/layout/DescendingProcess"/>
    <dgm:cxn modelId="{CD6AF730-1E80-4210-9DC0-29C91FBC382A}" type="presOf" srcId="{5A169E99-4C0C-4C3F-A02F-A54C74BAEC93}" destId="{D2D36756-5FE1-4CE7-9AF2-CF8986964F60}" srcOrd="0" destOrd="0" presId="urn:microsoft.com/office/officeart/2009/3/layout/DescendingProcess"/>
    <dgm:cxn modelId="{E3A2D304-2181-4548-82E2-7083B8928C7B}" type="presOf" srcId="{DB945AC1-BA72-4AF9-852F-F13CD5A35B91}" destId="{0846EA1D-66E7-4C37-B607-01FE18DE8A5A}" srcOrd="0" destOrd="0" presId="urn:microsoft.com/office/officeart/2009/3/layout/DescendingProcess"/>
    <dgm:cxn modelId="{C5EEFA69-6A1E-4FEB-B387-58E2E1354CFD}" type="presOf" srcId="{BF55E386-CDAB-4D52-BA2C-F6942BD735E2}" destId="{ED1EEC16-2048-4D7E-9577-4DCF9BEACEC2}" srcOrd="0" destOrd="0" presId="urn:microsoft.com/office/officeart/2009/3/layout/DescendingProcess"/>
    <dgm:cxn modelId="{BBC9C905-F90F-4E14-A573-41873D79C12B}" srcId="{5A169E99-4C0C-4C3F-A02F-A54C74BAEC93}" destId="{F6A785C3-98A2-4E23-B3DB-1EF99C7B1E00}" srcOrd="2" destOrd="0" parTransId="{1AA4560E-0C4B-4199-AC70-B0264DF2072C}" sibTransId="{37BF14CD-DBCF-4B29-B493-8B0A766010BB}"/>
    <dgm:cxn modelId="{1BA13E13-48DF-4934-BB20-D46BF49B6E6A}" type="presOf" srcId="{BB8D1690-0319-4542-8415-A47DB96144E8}" destId="{393FF8AC-9EC9-4B66-8EF3-42C3543EE98B}" srcOrd="0" destOrd="0" presId="urn:microsoft.com/office/officeart/2009/3/layout/DescendingProcess"/>
    <dgm:cxn modelId="{D553FEA1-AD34-4031-A417-518ABE195DE6}" type="presOf" srcId="{F6A785C3-98A2-4E23-B3DB-1EF99C7B1E00}" destId="{20A20091-1250-47C5-B82D-20961B1A9033}" srcOrd="0" destOrd="0" presId="urn:microsoft.com/office/officeart/2009/3/layout/DescendingProcess"/>
    <dgm:cxn modelId="{C9F26261-CEBD-4D46-BEEC-78738B11794B}" srcId="{5A169E99-4C0C-4C3F-A02F-A54C74BAEC93}" destId="{DB945AC1-BA72-4AF9-852F-F13CD5A35B91}" srcOrd="3" destOrd="0" parTransId="{3A6E73CB-836F-4505-9450-04D2E020EB95}" sibTransId="{BB8D1690-0319-4542-8415-A47DB96144E8}"/>
    <dgm:cxn modelId="{2E3925C8-A6C9-4362-9296-50331207B778}" srcId="{5A169E99-4C0C-4C3F-A02F-A54C74BAEC93}" destId="{6E0A82CD-AC9C-4B69-86E3-E1DA3BDBCCC0}" srcOrd="0" destOrd="0" parTransId="{C3603FF2-F63A-47C4-B4EA-2FFD5A3315DF}" sibTransId="{3BC3053D-CC5B-431F-8306-A03AB4F2C61D}"/>
    <dgm:cxn modelId="{05A9F27A-EA1C-4B45-94DE-7C2CEDFA07B4}" srcId="{5A169E99-4C0C-4C3F-A02F-A54C74BAEC93}" destId="{9E1E7391-366A-446B-A64B-2C3F2A6C75F3}" srcOrd="4" destOrd="0" parTransId="{F967123C-825A-484A-927E-F988BD950D07}" sibTransId="{F9520CEF-DED8-4084-A574-3B48B41D27D4}"/>
    <dgm:cxn modelId="{56ECE0A1-0F16-456B-BB3F-5438EC83AB03}" type="presParOf" srcId="{D2D36756-5FE1-4CE7-9AF2-CF8986964F60}" destId="{AC639A2D-3021-44A9-B710-2C87B97D03A1}" srcOrd="0" destOrd="0" presId="urn:microsoft.com/office/officeart/2009/3/layout/DescendingProcess"/>
    <dgm:cxn modelId="{101EDA1A-4D33-4792-94B0-7766A7482CAA}" type="presParOf" srcId="{D2D36756-5FE1-4CE7-9AF2-CF8986964F60}" destId="{3BA28E39-3F7F-486C-97B4-EAE0BC830F94}" srcOrd="1" destOrd="0" presId="urn:microsoft.com/office/officeart/2009/3/layout/DescendingProcess"/>
    <dgm:cxn modelId="{416FD190-D89A-470D-88AD-818B65C95C54}" type="presParOf" srcId="{D2D36756-5FE1-4CE7-9AF2-CF8986964F60}" destId="{E748046E-E3EB-4844-84BF-95112C5228B2}" srcOrd="2" destOrd="0" presId="urn:microsoft.com/office/officeart/2009/3/layout/DescendingProcess"/>
    <dgm:cxn modelId="{F0C3DCD6-08D3-47A1-8CBB-E2FCFDD6979D}" type="presParOf" srcId="{D2D36756-5FE1-4CE7-9AF2-CF8986964F60}" destId="{547A88D8-A5D8-4C9E-A3DD-7483BCB3AD36}" srcOrd="3" destOrd="0" presId="urn:microsoft.com/office/officeart/2009/3/layout/DescendingProcess"/>
    <dgm:cxn modelId="{57FBE021-4EEB-4444-9BBE-C4424298A6A6}" type="presParOf" srcId="{547A88D8-A5D8-4C9E-A3DD-7483BCB3AD36}" destId="{ED1EEC16-2048-4D7E-9577-4DCF9BEACEC2}" srcOrd="0" destOrd="0" presId="urn:microsoft.com/office/officeart/2009/3/layout/DescendingProcess"/>
    <dgm:cxn modelId="{6D43D37B-1E1C-4C42-8445-04B689A49556}" type="presParOf" srcId="{D2D36756-5FE1-4CE7-9AF2-CF8986964F60}" destId="{20A20091-1250-47C5-B82D-20961B1A9033}" srcOrd="4" destOrd="0" presId="urn:microsoft.com/office/officeart/2009/3/layout/DescendingProcess"/>
    <dgm:cxn modelId="{A158A874-8DBC-487F-94FC-939BA1F68778}" type="presParOf" srcId="{D2D36756-5FE1-4CE7-9AF2-CF8986964F60}" destId="{331F3F00-63B2-493C-9AC9-0B8F1AF1EBDE}" srcOrd="5" destOrd="0" presId="urn:microsoft.com/office/officeart/2009/3/layout/DescendingProcess"/>
    <dgm:cxn modelId="{3B11A2D1-86CC-49C1-8FDC-D9069364D53B}" type="presParOf" srcId="{331F3F00-63B2-493C-9AC9-0B8F1AF1EBDE}" destId="{95083A79-C50E-45C9-91B4-9524066DF723}" srcOrd="0" destOrd="0" presId="urn:microsoft.com/office/officeart/2009/3/layout/DescendingProcess"/>
    <dgm:cxn modelId="{458F08D3-BAE3-4E3E-99CC-A16BBEC568F8}" type="presParOf" srcId="{D2D36756-5FE1-4CE7-9AF2-CF8986964F60}" destId="{0846EA1D-66E7-4C37-B607-01FE18DE8A5A}" srcOrd="6" destOrd="0" presId="urn:microsoft.com/office/officeart/2009/3/layout/DescendingProcess"/>
    <dgm:cxn modelId="{E2D5CADF-8CDD-4BCD-8E08-BC8EA817A667}" type="presParOf" srcId="{D2D36756-5FE1-4CE7-9AF2-CF8986964F60}" destId="{81A93985-48FE-4F06-ABF9-58FD6BEF713F}" srcOrd="7" destOrd="0" presId="urn:microsoft.com/office/officeart/2009/3/layout/DescendingProcess"/>
    <dgm:cxn modelId="{7E978B4D-E7F8-4E58-95F2-CF976C84B824}" type="presParOf" srcId="{81A93985-48FE-4F06-ABF9-58FD6BEF713F}" destId="{393FF8AC-9EC9-4B66-8EF3-42C3543EE98B}" srcOrd="0" destOrd="0" presId="urn:microsoft.com/office/officeart/2009/3/layout/DescendingProcess"/>
    <dgm:cxn modelId="{3340D93F-67DA-4EEC-A693-E473B871FFD1}" type="presParOf" srcId="{D2D36756-5FE1-4CE7-9AF2-CF8986964F60}" destId="{8E3CAF7B-36E0-4DF1-B3CA-7C0D7CA5A3EA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1DB9DB-F4A0-4908-BC8D-891E00DA40B3}" type="doc">
      <dgm:prSet loTypeId="urn:microsoft.com/office/officeart/2008/layout/VerticalCircleList" loCatId="list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uk-UA"/>
        </a:p>
      </dgm:t>
    </dgm:pt>
    <dgm:pt modelId="{6B43BDE8-4F79-4A6A-B0D3-521ED7672164}">
      <dgm:prSet custT="1"/>
      <dgm:spPr/>
      <dgm:t>
        <a:bodyPr/>
        <a:lstStyle/>
        <a:p>
          <a:pPr rtl="0"/>
          <a:r>
            <a:rPr lang="uk-UA" sz="2800" b="0" dirty="0" smtClean="0"/>
            <a:t>Теорія клапанної недостатності</a:t>
          </a:r>
          <a:endParaRPr lang="uk-UA" sz="2800" b="0" dirty="0"/>
        </a:p>
      </dgm:t>
    </dgm:pt>
    <dgm:pt modelId="{ED025E8D-82F8-4C85-8B93-816343565254}" type="parTrans" cxnId="{5C83A0DC-357B-44B2-BBD6-D57F9B701E9C}">
      <dgm:prSet/>
      <dgm:spPr/>
      <dgm:t>
        <a:bodyPr/>
        <a:lstStyle/>
        <a:p>
          <a:endParaRPr lang="uk-UA"/>
        </a:p>
      </dgm:t>
    </dgm:pt>
    <dgm:pt modelId="{74315F0B-0FCC-423D-B0AA-97C95F9C8795}" type="sibTrans" cxnId="{5C83A0DC-357B-44B2-BBD6-D57F9B701E9C}">
      <dgm:prSet/>
      <dgm:spPr/>
      <dgm:t>
        <a:bodyPr/>
        <a:lstStyle/>
        <a:p>
          <a:endParaRPr lang="uk-UA"/>
        </a:p>
      </dgm:t>
    </dgm:pt>
    <dgm:pt modelId="{589D82D1-4309-441C-9718-C5A256DA480B}">
      <dgm:prSet custT="1"/>
      <dgm:spPr/>
      <dgm:t>
        <a:bodyPr/>
        <a:lstStyle/>
        <a:p>
          <a:pPr rtl="0"/>
          <a:r>
            <a:rPr lang="uk-UA" sz="2800" b="0" dirty="0" smtClean="0"/>
            <a:t>Нейроендокринна теорія </a:t>
          </a:r>
          <a:endParaRPr lang="uk-UA" sz="2800" b="0" dirty="0"/>
        </a:p>
      </dgm:t>
    </dgm:pt>
    <dgm:pt modelId="{4591CFC1-564E-4499-B927-342C87872559}" type="parTrans" cxnId="{2999C471-6C02-4C16-B6B1-58CD09CA58DC}">
      <dgm:prSet/>
      <dgm:spPr/>
      <dgm:t>
        <a:bodyPr/>
        <a:lstStyle/>
        <a:p>
          <a:endParaRPr lang="uk-UA"/>
        </a:p>
      </dgm:t>
    </dgm:pt>
    <dgm:pt modelId="{6C7EE82D-194A-43B5-8BB9-82D1DE9909B4}" type="sibTrans" cxnId="{2999C471-6C02-4C16-B6B1-58CD09CA58DC}">
      <dgm:prSet/>
      <dgm:spPr/>
      <dgm:t>
        <a:bodyPr/>
        <a:lstStyle/>
        <a:p>
          <a:endParaRPr lang="uk-UA"/>
        </a:p>
      </dgm:t>
    </dgm:pt>
    <dgm:pt modelId="{021A0869-B54B-465A-89FE-272EF7E5FD3F}">
      <dgm:prSet custT="1"/>
      <dgm:spPr/>
      <dgm:t>
        <a:bodyPr/>
        <a:lstStyle/>
        <a:p>
          <a:pPr rtl="0"/>
          <a:r>
            <a:rPr lang="uk-UA" sz="2800" b="0" dirty="0" smtClean="0"/>
            <a:t>Механічна теорія </a:t>
          </a:r>
          <a:endParaRPr lang="uk-UA" sz="2800" b="0" dirty="0"/>
        </a:p>
      </dgm:t>
    </dgm:pt>
    <dgm:pt modelId="{842F5103-E926-4BB0-A346-285D4E116BCD}" type="parTrans" cxnId="{FEF620C9-929C-4A32-BA1E-33DB40144B37}">
      <dgm:prSet/>
      <dgm:spPr/>
      <dgm:t>
        <a:bodyPr/>
        <a:lstStyle/>
        <a:p>
          <a:endParaRPr lang="uk-UA"/>
        </a:p>
      </dgm:t>
    </dgm:pt>
    <dgm:pt modelId="{7844FAA6-A66E-4CD5-B307-EE36CD515113}" type="sibTrans" cxnId="{FEF620C9-929C-4A32-BA1E-33DB40144B37}">
      <dgm:prSet/>
      <dgm:spPr/>
      <dgm:t>
        <a:bodyPr/>
        <a:lstStyle/>
        <a:p>
          <a:endParaRPr lang="uk-UA"/>
        </a:p>
      </dgm:t>
    </dgm:pt>
    <dgm:pt modelId="{A666E2B3-A7E5-431B-91C3-E9C814709F4D}">
      <dgm:prSet custT="1"/>
      <dgm:spPr/>
      <dgm:t>
        <a:bodyPr/>
        <a:lstStyle/>
        <a:p>
          <a:pPr rtl="0"/>
          <a:r>
            <a:rPr lang="uk-UA" sz="2800" b="0" dirty="0" smtClean="0"/>
            <a:t>Спадкова теорія</a:t>
          </a:r>
          <a:endParaRPr lang="uk-UA" sz="2800" b="0" dirty="0"/>
        </a:p>
      </dgm:t>
    </dgm:pt>
    <dgm:pt modelId="{D6B08C6D-4783-4E04-9948-53062FE50424}" type="parTrans" cxnId="{331FBA5F-FF76-414F-9E2B-3A62C52797A5}">
      <dgm:prSet/>
      <dgm:spPr/>
      <dgm:t>
        <a:bodyPr/>
        <a:lstStyle/>
        <a:p>
          <a:endParaRPr lang="uk-UA"/>
        </a:p>
      </dgm:t>
    </dgm:pt>
    <dgm:pt modelId="{74CA61D9-C60C-4FDD-8B1C-8F8E1EECE50D}" type="sibTrans" cxnId="{331FBA5F-FF76-414F-9E2B-3A62C52797A5}">
      <dgm:prSet/>
      <dgm:spPr/>
      <dgm:t>
        <a:bodyPr/>
        <a:lstStyle/>
        <a:p>
          <a:endParaRPr lang="uk-UA"/>
        </a:p>
      </dgm:t>
    </dgm:pt>
    <dgm:pt modelId="{C9A5A7D2-17E4-4BA7-9F97-03CFB56B574E}">
      <dgm:prSet custT="1"/>
      <dgm:spPr/>
      <dgm:t>
        <a:bodyPr/>
        <a:lstStyle/>
        <a:p>
          <a:pPr rtl="0"/>
          <a:endParaRPr lang="uk-UA" sz="2800" b="0" dirty="0" smtClean="0"/>
        </a:p>
        <a:p>
          <a:pPr rtl="0"/>
          <a:r>
            <a:rPr lang="uk-UA" sz="2800" b="0" dirty="0" smtClean="0"/>
            <a:t>Теорія розкриття артеріоло-</a:t>
          </a:r>
          <a:r>
            <a:rPr lang="uk-UA" sz="2800" b="0" dirty="0" err="1" smtClean="0"/>
            <a:t>венулярних</a:t>
          </a:r>
          <a:r>
            <a:rPr lang="uk-UA" sz="2800" b="0" dirty="0" smtClean="0"/>
            <a:t> </a:t>
          </a:r>
          <a:r>
            <a:rPr lang="uk-UA" sz="2800" b="0" dirty="0" err="1" smtClean="0"/>
            <a:t>анастомозів</a:t>
          </a:r>
          <a:r>
            <a:rPr lang="uk-UA" sz="2800" b="0" dirty="0" smtClean="0"/>
            <a:t> </a:t>
          </a:r>
          <a:endParaRPr lang="uk-UA" sz="2800" b="0" dirty="0"/>
        </a:p>
      </dgm:t>
    </dgm:pt>
    <dgm:pt modelId="{5C9B0607-92F7-4CDF-BEEA-9B40EFFB1CDF}" type="parTrans" cxnId="{A2976169-926C-43CF-8E2C-D5E582A28111}">
      <dgm:prSet/>
      <dgm:spPr/>
      <dgm:t>
        <a:bodyPr/>
        <a:lstStyle/>
        <a:p>
          <a:endParaRPr lang="uk-UA"/>
        </a:p>
      </dgm:t>
    </dgm:pt>
    <dgm:pt modelId="{C79E6D6F-FD8B-4734-840F-50A8B312BC0F}" type="sibTrans" cxnId="{A2976169-926C-43CF-8E2C-D5E582A28111}">
      <dgm:prSet/>
      <dgm:spPr/>
      <dgm:t>
        <a:bodyPr/>
        <a:lstStyle/>
        <a:p>
          <a:endParaRPr lang="uk-UA"/>
        </a:p>
      </dgm:t>
    </dgm:pt>
    <dgm:pt modelId="{AA4FA152-EAD4-40B1-B7F4-C0A0C9935C6F}">
      <dgm:prSet/>
      <dgm:spPr/>
      <dgm:t>
        <a:bodyPr/>
        <a:lstStyle/>
        <a:p>
          <a:pPr rtl="0"/>
          <a:r>
            <a:rPr lang="uk-UA" b="1" dirty="0" smtClean="0"/>
            <a:t>Фігурують такі теорії, зокрема</a:t>
          </a:r>
          <a:r>
            <a:rPr lang="uk-UA" b="0" dirty="0" smtClean="0"/>
            <a:t>:</a:t>
          </a:r>
          <a:endParaRPr lang="uk-UA" b="0" dirty="0"/>
        </a:p>
      </dgm:t>
    </dgm:pt>
    <dgm:pt modelId="{027B8D45-C9D7-4337-9DA9-10FC8CC0897D}" type="sibTrans" cxnId="{E74BA259-3C6F-4D6E-98AF-3408A09D2F7E}">
      <dgm:prSet/>
      <dgm:spPr/>
      <dgm:t>
        <a:bodyPr/>
        <a:lstStyle/>
        <a:p>
          <a:endParaRPr lang="uk-UA"/>
        </a:p>
      </dgm:t>
    </dgm:pt>
    <dgm:pt modelId="{220641E7-A516-475C-959E-643598739DB7}" type="parTrans" cxnId="{E74BA259-3C6F-4D6E-98AF-3408A09D2F7E}">
      <dgm:prSet/>
      <dgm:spPr/>
      <dgm:t>
        <a:bodyPr/>
        <a:lstStyle/>
        <a:p>
          <a:endParaRPr lang="uk-UA"/>
        </a:p>
      </dgm:t>
    </dgm:pt>
    <dgm:pt modelId="{FE7EFFEF-576D-475E-A33F-CFA2990C4E07}" type="pres">
      <dgm:prSet presAssocID="{F61DB9DB-F4A0-4908-BC8D-891E00DA40B3}" presName="Name0" presStyleCnt="0">
        <dgm:presLayoutVars>
          <dgm:dir/>
        </dgm:presLayoutVars>
      </dgm:prSet>
      <dgm:spPr/>
      <dgm:t>
        <a:bodyPr/>
        <a:lstStyle/>
        <a:p>
          <a:endParaRPr lang="uk-UA"/>
        </a:p>
      </dgm:t>
    </dgm:pt>
    <dgm:pt modelId="{07107F3E-CA1A-4348-884B-CB51E2500F27}" type="pres">
      <dgm:prSet presAssocID="{AA4FA152-EAD4-40B1-B7F4-C0A0C9935C6F}" presName="withChildren" presStyleCnt="0"/>
      <dgm:spPr/>
    </dgm:pt>
    <dgm:pt modelId="{C374085D-3630-4868-86C7-24F8A8FCD0C6}" type="pres">
      <dgm:prSet presAssocID="{AA4FA152-EAD4-40B1-B7F4-C0A0C9935C6F}" presName="bigCircle" presStyleLbl="vennNode1" presStyleIdx="0" presStyleCnt="6"/>
      <dgm:spPr/>
    </dgm:pt>
    <dgm:pt modelId="{48555494-EA26-4010-9E27-2FC6A17083A6}" type="pres">
      <dgm:prSet presAssocID="{AA4FA152-EAD4-40B1-B7F4-C0A0C9935C6F}" presName="medCircle" presStyleLbl="vennNode1" presStyleIdx="1" presStyleCnt="6"/>
      <dgm:spPr/>
    </dgm:pt>
    <dgm:pt modelId="{5F71E8B6-8483-4D0F-86B5-51E17EE1CDB0}" type="pres">
      <dgm:prSet presAssocID="{AA4FA152-EAD4-40B1-B7F4-C0A0C9935C6F}" presName="txLvl1" presStyleLbl="revTx" presStyleIdx="0" presStyleCnt="6" custLinFactNeighborX="-7130" custLinFactNeighborY="57"/>
      <dgm:spPr/>
      <dgm:t>
        <a:bodyPr/>
        <a:lstStyle/>
        <a:p>
          <a:endParaRPr lang="uk-UA"/>
        </a:p>
      </dgm:t>
    </dgm:pt>
    <dgm:pt modelId="{3F47EF4D-C4F0-4C2E-ABBB-8B1AD868FEF1}" type="pres">
      <dgm:prSet presAssocID="{AA4FA152-EAD4-40B1-B7F4-C0A0C9935C6F}" presName="lin" presStyleCnt="0"/>
      <dgm:spPr/>
    </dgm:pt>
    <dgm:pt modelId="{8E8E4DC1-FB94-4349-BD2F-2D7CC88A091D}" type="pres">
      <dgm:prSet presAssocID="{6B43BDE8-4F79-4A6A-B0D3-521ED7672164}" presName="txLvl2" presStyleLbl="revTx" presStyleIdx="1" presStyleCnt="6"/>
      <dgm:spPr/>
      <dgm:t>
        <a:bodyPr/>
        <a:lstStyle/>
        <a:p>
          <a:endParaRPr lang="uk-UA"/>
        </a:p>
      </dgm:t>
    </dgm:pt>
    <dgm:pt modelId="{A8D5DA7A-727E-4CF0-9348-A23B6605A26F}" type="pres">
      <dgm:prSet presAssocID="{74315F0B-0FCC-423D-B0AA-97C95F9C8795}" presName="smCircle" presStyleLbl="vennNode1" presStyleIdx="2" presStyleCnt="6"/>
      <dgm:spPr/>
    </dgm:pt>
    <dgm:pt modelId="{B0382F15-9DE3-44D0-A9A0-3E362BAC717C}" type="pres">
      <dgm:prSet presAssocID="{589D82D1-4309-441C-9718-C5A256DA480B}" presName="txLvl2" presStyleLbl="revTx" presStyleIdx="2" presStyleCnt="6"/>
      <dgm:spPr/>
      <dgm:t>
        <a:bodyPr/>
        <a:lstStyle/>
        <a:p>
          <a:endParaRPr lang="uk-UA"/>
        </a:p>
      </dgm:t>
    </dgm:pt>
    <dgm:pt modelId="{280104C4-7230-4FB9-9AB5-629459517C15}" type="pres">
      <dgm:prSet presAssocID="{6C7EE82D-194A-43B5-8BB9-82D1DE9909B4}" presName="smCircle" presStyleLbl="vennNode1" presStyleIdx="3" presStyleCnt="6"/>
      <dgm:spPr/>
    </dgm:pt>
    <dgm:pt modelId="{A82801AF-15CC-4820-B5DA-FF6302DD0FA8}" type="pres">
      <dgm:prSet presAssocID="{021A0869-B54B-465A-89FE-272EF7E5FD3F}" presName="txLvl2" presStyleLbl="revTx" presStyleIdx="3" presStyleCnt="6"/>
      <dgm:spPr/>
      <dgm:t>
        <a:bodyPr/>
        <a:lstStyle/>
        <a:p>
          <a:endParaRPr lang="uk-UA"/>
        </a:p>
      </dgm:t>
    </dgm:pt>
    <dgm:pt modelId="{BA9E5CC0-432A-494A-A6B2-D517A47FB757}" type="pres">
      <dgm:prSet presAssocID="{7844FAA6-A66E-4CD5-B307-EE36CD515113}" presName="smCircle" presStyleLbl="vennNode1" presStyleIdx="4" presStyleCnt="6"/>
      <dgm:spPr/>
    </dgm:pt>
    <dgm:pt modelId="{10005D2E-110B-4A82-9127-E345EF4BC2C4}" type="pres">
      <dgm:prSet presAssocID="{A666E2B3-A7E5-431B-91C3-E9C814709F4D}" presName="txLvl2" presStyleLbl="revTx" presStyleIdx="4" presStyleCnt="6"/>
      <dgm:spPr/>
      <dgm:t>
        <a:bodyPr/>
        <a:lstStyle/>
        <a:p>
          <a:endParaRPr lang="uk-UA"/>
        </a:p>
      </dgm:t>
    </dgm:pt>
    <dgm:pt modelId="{86ED4DA4-272C-4AA6-A2B6-2C5D2B4F1092}" type="pres">
      <dgm:prSet presAssocID="{74CA61D9-C60C-4FDD-8B1C-8F8E1EECE50D}" presName="smCircle" presStyleLbl="vennNode1" presStyleIdx="5" presStyleCnt="6"/>
      <dgm:spPr/>
    </dgm:pt>
    <dgm:pt modelId="{6DDDBF34-32A2-4B21-9BC1-B852C3791413}" type="pres">
      <dgm:prSet presAssocID="{C9A5A7D2-17E4-4BA7-9F97-03CFB56B574E}" presName="txLvl2" presStyleLbl="revTx" presStyleIdx="5" presStyleCnt="6" custLinFactY="-3723" custLinFactNeighborX="-230" custLinFactNeighborY="-100000"/>
      <dgm:spPr/>
      <dgm:t>
        <a:bodyPr/>
        <a:lstStyle/>
        <a:p>
          <a:endParaRPr lang="uk-UA"/>
        </a:p>
      </dgm:t>
    </dgm:pt>
  </dgm:ptLst>
  <dgm:cxnLst>
    <dgm:cxn modelId="{E5CE5FD3-A11D-46C8-B8ED-1E8040A69CC5}" type="presOf" srcId="{021A0869-B54B-465A-89FE-272EF7E5FD3F}" destId="{A82801AF-15CC-4820-B5DA-FF6302DD0FA8}" srcOrd="0" destOrd="0" presId="urn:microsoft.com/office/officeart/2008/layout/VerticalCircleList"/>
    <dgm:cxn modelId="{1897179E-7FF4-4282-A411-558BFCC5B520}" type="presOf" srcId="{C9A5A7D2-17E4-4BA7-9F97-03CFB56B574E}" destId="{6DDDBF34-32A2-4B21-9BC1-B852C3791413}" srcOrd="0" destOrd="0" presId="urn:microsoft.com/office/officeart/2008/layout/VerticalCircleList"/>
    <dgm:cxn modelId="{D3FE274A-6D99-4440-8D4D-A9F0712C5202}" type="presOf" srcId="{F61DB9DB-F4A0-4908-BC8D-891E00DA40B3}" destId="{FE7EFFEF-576D-475E-A33F-CFA2990C4E07}" srcOrd="0" destOrd="0" presId="urn:microsoft.com/office/officeart/2008/layout/VerticalCircleList"/>
    <dgm:cxn modelId="{F79AAAC1-B1B6-4899-866A-A122F3D46561}" type="presOf" srcId="{589D82D1-4309-441C-9718-C5A256DA480B}" destId="{B0382F15-9DE3-44D0-A9A0-3E362BAC717C}" srcOrd="0" destOrd="0" presId="urn:microsoft.com/office/officeart/2008/layout/VerticalCircleList"/>
    <dgm:cxn modelId="{331FBA5F-FF76-414F-9E2B-3A62C52797A5}" srcId="{AA4FA152-EAD4-40B1-B7F4-C0A0C9935C6F}" destId="{A666E2B3-A7E5-431B-91C3-E9C814709F4D}" srcOrd="3" destOrd="0" parTransId="{D6B08C6D-4783-4E04-9948-53062FE50424}" sibTransId="{74CA61D9-C60C-4FDD-8B1C-8F8E1EECE50D}"/>
    <dgm:cxn modelId="{A39BCF30-416A-451B-BE8A-CD73A70B29FE}" type="presOf" srcId="{AA4FA152-EAD4-40B1-B7F4-C0A0C9935C6F}" destId="{5F71E8B6-8483-4D0F-86B5-51E17EE1CDB0}" srcOrd="0" destOrd="0" presId="urn:microsoft.com/office/officeart/2008/layout/VerticalCircleList"/>
    <dgm:cxn modelId="{5D8DDDB8-9F31-49A4-9145-F50473E04EA0}" type="presOf" srcId="{A666E2B3-A7E5-431B-91C3-E9C814709F4D}" destId="{10005D2E-110B-4A82-9127-E345EF4BC2C4}" srcOrd="0" destOrd="0" presId="urn:microsoft.com/office/officeart/2008/layout/VerticalCircleList"/>
    <dgm:cxn modelId="{FCEBA219-9DA8-46B7-AB04-796747B3EBEF}" type="presOf" srcId="{6B43BDE8-4F79-4A6A-B0D3-521ED7672164}" destId="{8E8E4DC1-FB94-4349-BD2F-2D7CC88A091D}" srcOrd="0" destOrd="0" presId="urn:microsoft.com/office/officeart/2008/layout/VerticalCircleList"/>
    <dgm:cxn modelId="{2999C471-6C02-4C16-B6B1-58CD09CA58DC}" srcId="{AA4FA152-EAD4-40B1-B7F4-C0A0C9935C6F}" destId="{589D82D1-4309-441C-9718-C5A256DA480B}" srcOrd="1" destOrd="0" parTransId="{4591CFC1-564E-4499-B927-342C87872559}" sibTransId="{6C7EE82D-194A-43B5-8BB9-82D1DE9909B4}"/>
    <dgm:cxn modelId="{A2976169-926C-43CF-8E2C-D5E582A28111}" srcId="{AA4FA152-EAD4-40B1-B7F4-C0A0C9935C6F}" destId="{C9A5A7D2-17E4-4BA7-9F97-03CFB56B574E}" srcOrd="4" destOrd="0" parTransId="{5C9B0607-92F7-4CDF-BEEA-9B40EFFB1CDF}" sibTransId="{C79E6D6F-FD8B-4734-840F-50A8B312BC0F}"/>
    <dgm:cxn modelId="{E74BA259-3C6F-4D6E-98AF-3408A09D2F7E}" srcId="{F61DB9DB-F4A0-4908-BC8D-891E00DA40B3}" destId="{AA4FA152-EAD4-40B1-B7F4-C0A0C9935C6F}" srcOrd="0" destOrd="0" parTransId="{220641E7-A516-475C-959E-643598739DB7}" sibTransId="{027B8D45-C9D7-4337-9DA9-10FC8CC0897D}"/>
    <dgm:cxn modelId="{5C83A0DC-357B-44B2-BBD6-D57F9B701E9C}" srcId="{AA4FA152-EAD4-40B1-B7F4-C0A0C9935C6F}" destId="{6B43BDE8-4F79-4A6A-B0D3-521ED7672164}" srcOrd="0" destOrd="0" parTransId="{ED025E8D-82F8-4C85-8B93-816343565254}" sibTransId="{74315F0B-0FCC-423D-B0AA-97C95F9C8795}"/>
    <dgm:cxn modelId="{FEF620C9-929C-4A32-BA1E-33DB40144B37}" srcId="{AA4FA152-EAD4-40B1-B7F4-C0A0C9935C6F}" destId="{021A0869-B54B-465A-89FE-272EF7E5FD3F}" srcOrd="2" destOrd="0" parTransId="{842F5103-E926-4BB0-A346-285D4E116BCD}" sibTransId="{7844FAA6-A66E-4CD5-B307-EE36CD515113}"/>
    <dgm:cxn modelId="{EE71B00C-9A21-4D20-87E0-26F476829063}" type="presParOf" srcId="{FE7EFFEF-576D-475E-A33F-CFA2990C4E07}" destId="{07107F3E-CA1A-4348-884B-CB51E2500F27}" srcOrd="0" destOrd="0" presId="urn:microsoft.com/office/officeart/2008/layout/VerticalCircleList"/>
    <dgm:cxn modelId="{2DF30AF1-2C40-4BD9-A60D-69881ECCF330}" type="presParOf" srcId="{07107F3E-CA1A-4348-884B-CB51E2500F27}" destId="{C374085D-3630-4868-86C7-24F8A8FCD0C6}" srcOrd="0" destOrd="0" presId="urn:microsoft.com/office/officeart/2008/layout/VerticalCircleList"/>
    <dgm:cxn modelId="{FA92B9C7-CD0A-44AC-BE33-E6060D5C52FE}" type="presParOf" srcId="{07107F3E-CA1A-4348-884B-CB51E2500F27}" destId="{48555494-EA26-4010-9E27-2FC6A17083A6}" srcOrd="1" destOrd="0" presId="urn:microsoft.com/office/officeart/2008/layout/VerticalCircleList"/>
    <dgm:cxn modelId="{736A843C-B84F-432E-B39C-2B3D5462F51F}" type="presParOf" srcId="{07107F3E-CA1A-4348-884B-CB51E2500F27}" destId="{5F71E8B6-8483-4D0F-86B5-51E17EE1CDB0}" srcOrd="2" destOrd="0" presId="urn:microsoft.com/office/officeart/2008/layout/VerticalCircleList"/>
    <dgm:cxn modelId="{4DA85423-B6C8-4AF9-B61A-8BE08FBC1E61}" type="presParOf" srcId="{07107F3E-CA1A-4348-884B-CB51E2500F27}" destId="{3F47EF4D-C4F0-4C2E-ABBB-8B1AD868FEF1}" srcOrd="3" destOrd="0" presId="urn:microsoft.com/office/officeart/2008/layout/VerticalCircleList"/>
    <dgm:cxn modelId="{B882611F-6868-4A88-88E2-12547546D384}" type="presParOf" srcId="{3F47EF4D-C4F0-4C2E-ABBB-8B1AD868FEF1}" destId="{8E8E4DC1-FB94-4349-BD2F-2D7CC88A091D}" srcOrd="0" destOrd="0" presId="urn:microsoft.com/office/officeart/2008/layout/VerticalCircleList"/>
    <dgm:cxn modelId="{6F1A9375-ABE2-4B77-AF53-76A0104B3F8D}" type="presParOf" srcId="{3F47EF4D-C4F0-4C2E-ABBB-8B1AD868FEF1}" destId="{A8D5DA7A-727E-4CF0-9348-A23B6605A26F}" srcOrd="1" destOrd="0" presId="urn:microsoft.com/office/officeart/2008/layout/VerticalCircleList"/>
    <dgm:cxn modelId="{9CF13403-6F23-476C-A579-9B6822C3CBE1}" type="presParOf" srcId="{3F47EF4D-C4F0-4C2E-ABBB-8B1AD868FEF1}" destId="{B0382F15-9DE3-44D0-A9A0-3E362BAC717C}" srcOrd="2" destOrd="0" presId="urn:microsoft.com/office/officeart/2008/layout/VerticalCircleList"/>
    <dgm:cxn modelId="{159C0EC6-C87A-41AA-B8A6-2F3503A32729}" type="presParOf" srcId="{3F47EF4D-C4F0-4C2E-ABBB-8B1AD868FEF1}" destId="{280104C4-7230-4FB9-9AB5-629459517C15}" srcOrd="3" destOrd="0" presId="urn:microsoft.com/office/officeart/2008/layout/VerticalCircleList"/>
    <dgm:cxn modelId="{190C5E42-5255-4B60-B14B-32D41169335A}" type="presParOf" srcId="{3F47EF4D-C4F0-4C2E-ABBB-8B1AD868FEF1}" destId="{A82801AF-15CC-4820-B5DA-FF6302DD0FA8}" srcOrd="4" destOrd="0" presId="urn:microsoft.com/office/officeart/2008/layout/VerticalCircleList"/>
    <dgm:cxn modelId="{86B2AFAB-564F-46F5-8D9C-0318D029E7CC}" type="presParOf" srcId="{3F47EF4D-C4F0-4C2E-ABBB-8B1AD868FEF1}" destId="{BA9E5CC0-432A-494A-A6B2-D517A47FB757}" srcOrd="5" destOrd="0" presId="urn:microsoft.com/office/officeart/2008/layout/VerticalCircleList"/>
    <dgm:cxn modelId="{503DF88F-2FC0-4864-9B6B-4DEC322C3899}" type="presParOf" srcId="{3F47EF4D-C4F0-4C2E-ABBB-8B1AD868FEF1}" destId="{10005D2E-110B-4A82-9127-E345EF4BC2C4}" srcOrd="6" destOrd="0" presId="urn:microsoft.com/office/officeart/2008/layout/VerticalCircleList"/>
    <dgm:cxn modelId="{8E54AF51-F115-43D1-9730-AF8F7E88DEA8}" type="presParOf" srcId="{3F47EF4D-C4F0-4C2E-ABBB-8B1AD868FEF1}" destId="{86ED4DA4-272C-4AA6-A2B6-2C5D2B4F1092}" srcOrd="7" destOrd="0" presId="urn:microsoft.com/office/officeart/2008/layout/VerticalCircleList"/>
    <dgm:cxn modelId="{67E33462-BB45-4757-8935-32B7624E944B}" type="presParOf" srcId="{3F47EF4D-C4F0-4C2E-ABBB-8B1AD868FEF1}" destId="{6DDDBF34-32A2-4B21-9BC1-B852C3791413}" srcOrd="8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5F4C88-EE6C-4F04-9C3E-B6931EE2B108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9E0F3-F3B9-444D-A8BF-5577EAFAB7E1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134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Внутрішньошкірний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сегментарний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без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патологічного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вено–венозного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скидання</a:t>
          </a:r>
          <a:endParaRPr lang="uk-UA" sz="2000" kern="1200" dirty="0"/>
        </a:p>
      </dsp:txBody>
      <dsp:txXfrm>
        <a:off x="492024" y="334530"/>
        <a:ext cx="9963850" cy="669409"/>
      </dsp:txXfrm>
    </dsp:sp>
    <dsp:sp modelId="{21ACC12B-BF7D-4473-9665-E1B696EDA935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5C3D65-43EF-46C5-A42D-8F57B2C35575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134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Сегментарний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із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рефлюксом по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поверхневих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та/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перфорантних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венах</a:t>
          </a:r>
          <a:endParaRPr lang="uk-UA" sz="2000" kern="1200" dirty="0"/>
        </a:p>
      </dsp:txBody>
      <dsp:txXfrm>
        <a:off x="875812" y="1338819"/>
        <a:ext cx="9580062" cy="669409"/>
      </dsp:txXfrm>
    </dsp:sp>
    <dsp:sp modelId="{BAD88FF8-BAAF-4DA6-8067-6F8BA7BF2CC7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7F9C5C-5F9A-4615-A588-3C74FC31A004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134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Поширений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із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рефлюксом по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поверхневих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перфорантних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венах</a:t>
          </a:r>
          <a:endParaRPr lang="uk-UA" sz="2000" kern="1200" dirty="0"/>
        </a:p>
      </dsp:txBody>
      <dsp:txXfrm>
        <a:off x="875812" y="2343108"/>
        <a:ext cx="9580062" cy="669409"/>
      </dsp:txXfrm>
    </dsp:sp>
    <dsp:sp modelId="{3F8B0472-0F80-40FE-ACDB-83C9A5CD980A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794B6A-6170-4AED-9836-457D14434E84}">
      <dsp:nvSpPr>
        <dsp:cNvPr id="0" name=""/>
        <dsp:cNvSpPr/>
      </dsp:nvSpPr>
      <dsp:spPr>
        <a:xfrm>
          <a:off x="492024" y="3347397"/>
          <a:ext cx="9963850" cy="669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134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Варикозне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розширення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за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наявності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рефлюксу по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глибоких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венах</a:t>
          </a:r>
          <a:endParaRPr lang="uk-UA" sz="2000" kern="1200" dirty="0"/>
        </a:p>
      </dsp:txBody>
      <dsp:txXfrm>
        <a:off x="492024" y="3347397"/>
        <a:ext cx="9963850" cy="669409"/>
      </dsp:txXfrm>
    </dsp:sp>
    <dsp:sp modelId="{96A714A1-7096-4C4E-B083-126041DA608E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639A2D-3021-44A9-B710-2C87B97D03A1}">
      <dsp:nvSpPr>
        <dsp:cNvPr id="0" name=""/>
        <dsp:cNvSpPr/>
      </dsp:nvSpPr>
      <dsp:spPr>
        <a:xfrm rot="4396374">
          <a:off x="3083845" y="865882"/>
          <a:ext cx="3756332" cy="2619573"/>
        </a:xfrm>
        <a:prstGeom prst="swooshArrow">
          <a:avLst>
            <a:gd name="adj1" fmla="val 16310"/>
            <a:gd name="adj2" fmla="val 313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1EEC16-2048-4D7E-9577-4DCF9BEACEC2}">
      <dsp:nvSpPr>
        <dsp:cNvPr id="0" name=""/>
        <dsp:cNvSpPr/>
      </dsp:nvSpPr>
      <dsp:spPr>
        <a:xfrm>
          <a:off x="4352540" y="1137136"/>
          <a:ext cx="113880" cy="5594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083A79-C50E-45C9-91B4-9524066DF723}">
      <dsp:nvSpPr>
        <dsp:cNvPr id="0" name=""/>
        <dsp:cNvSpPr/>
      </dsp:nvSpPr>
      <dsp:spPr>
        <a:xfrm>
          <a:off x="5140504" y="1731832"/>
          <a:ext cx="94859" cy="948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3FF8AC-9EC9-4B66-8EF3-42C3543EE98B}">
      <dsp:nvSpPr>
        <dsp:cNvPr id="0" name=""/>
        <dsp:cNvSpPr/>
      </dsp:nvSpPr>
      <dsp:spPr>
        <a:xfrm>
          <a:off x="5627288" y="2344500"/>
          <a:ext cx="94859" cy="948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A28E39-3F7F-486C-97B4-EAE0BC830F94}">
      <dsp:nvSpPr>
        <dsp:cNvPr id="0" name=""/>
        <dsp:cNvSpPr/>
      </dsp:nvSpPr>
      <dsp:spPr>
        <a:xfrm>
          <a:off x="2832032" y="0"/>
          <a:ext cx="1770994" cy="696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b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0 – відсутня</a:t>
          </a:r>
          <a:endParaRPr lang="uk-UA" sz="2300" kern="1200" dirty="0"/>
        </a:p>
      </dsp:txBody>
      <dsp:txXfrm>
        <a:off x="2832032" y="0"/>
        <a:ext cx="1770994" cy="696214"/>
      </dsp:txXfrm>
    </dsp:sp>
    <dsp:sp modelId="{E748046E-E3EB-4844-84BF-95112C5228B2}">
      <dsp:nvSpPr>
        <dsp:cNvPr id="0" name=""/>
        <dsp:cNvSpPr/>
      </dsp:nvSpPr>
      <dsp:spPr>
        <a:xfrm>
          <a:off x="4448763" y="584927"/>
          <a:ext cx="3806324" cy="696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1 – синдром «важких ніг»</a:t>
          </a:r>
          <a:endParaRPr lang="uk-UA" sz="2300" kern="1200" dirty="0"/>
        </a:p>
      </dsp:txBody>
      <dsp:txXfrm>
        <a:off x="4448763" y="584927"/>
        <a:ext cx="3806324" cy="696214"/>
      </dsp:txXfrm>
    </dsp:sp>
    <dsp:sp modelId="{20A20091-1250-47C5-B82D-20961B1A9033}">
      <dsp:nvSpPr>
        <dsp:cNvPr id="0" name=""/>
        <dsp:cNvSpPr/>
      </dsp:nvSpPr>
      <dsp:spPr>
        <a:xfrm>
          <a:off x="1187801" y="1495624"/>
          <a:ext cx="3751964" cy="696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2 – набряк, що минає</a:t>
          </a:r>
          <a:endParaRPr lang="uk-UA" sz="2200" kern="1200" dirty="0"/>
        </a:p>
      </dsp:txBody>
      <dsp:txXfrm>
        <a:off x="1187801" y="1495624"/>
        <a:ext cx="3751964" cy="696214"/>
      </dsp:txXfrm>
    </dsp:sp>
    <dsp:sp modelId="{0846EA1D-66E7-4C37-B607-01FE18DE8A5A}">
      <dsp:nvSpPr>
        <dsp:cNvPr id="0" name=""/>
        <dsp:cNvSpPr/>
      </dsp:nvSpPr>
      <dsp:spPr>
        <a:xfrm>
          <a:off x="6041566" y="1682829"/>
          <a:ext cx="3183917" cy="696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3 – стійкий набряк</a:t>
          </a:r>
          <a:endParaRPr lang="uk-UA" sz="2200" kern="1200" dirty="0"/>
        </a:p>
      </dsp:txBody>
      <dsp:txXfrm>
        <a:off x="6041566" y="1682829"/>
        <a:ext cx="3183917" cy="696214"/>
      </dsp:txXfrm>
    </dsp:sp>
    <dsp:sp modelId="{8E3CAF7B-36E0-4DF1-B3CA-7C0D7CA5A3EA}">
      <dsp:nvSpPr>
        <dsp:cNvPr id="0" name=""/>
        <dsp:cNvSpPr/>
      </dsp:nvSpPr>
      <dsp:spPr>
        <a:xfrm>
          <a:off x="4313313" y="3655123"/>
          <a:ext cx="4217144" cy="696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4 – венозна трофічна виразка</a:t>
          </a:r>
          <a:endParaRPr lang="uk-UA" sz="2200" kern="1200" dirty="0"/>
        </a:p>
      </dsp:txBody>
      <dsp:txXfrm>
        <a:off x="4313313" y="3655123"/>
        <a:ext cx="4217144" cy="69621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74085D-3630-4868-86C7-24F8A8FCD0C6}">
      <dsp:nvSpPr>
        <dsp:cNvPr id="0" name=""/>
        <dsp:cNvSpPr/>
      </dsp:nvSpPr>
      <dsp:spPr>
        <a:xfrm>
          <a:off x="2851546" y="3542"/>
          <a:ext cx="5898415" cy="5898415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48555494-EA26-4010-9E27-2FC6A17083A6}">
      <dsp:nvSpPr>
        <dsp:cNvPr id="0" name=""/>
        <dsp:cNvSpPr/>
      </dsp:nvSpPr>
      <dsp:spPr>
        <a:xfrm>
          <a:off x="3130569" y="251275"/>
          <a:ext cx="1061714" cy="1061714"/>
        </a:xfrm>
        <a:prstGeom prst="ellipse">
          <a:avLst/>
        </a:prstGeom>
        <a:solidFill>
          <a:schemeClr val="accent1">
            <a:shade val="80000"/>
            <a:alpha val="50000"/>
            <a:hueOff val="116962"/>
            <a:satOff val="862"/>
            <a:lumOff val="10246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5F71E8B6-8483-4D0F-86B5-51E17EE1CDB0}">
      <dsp:nvSpPr>
        <dsp:cNvPr id="0" name=""/>
        <dsp:cNvSpPr/>
      </dsp:nvSpPr>
      <dsp:spPr>
        <a:xfrm>
          <a:off x="3256512" y="251880"/>
          <a:ext cx="5679025" cy="1061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1910" rIns="0" bIns="4191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b="1" kern="1200" dirty="0" smtClean="0"/>
            <a:t>Фігурують такі теорії, зокрема</a:t>
          </a:r>
          <a:r>
            <a:rPr lang="uk-UA" sz="3300" b="0" kern="1200" dirty="0" smtClean="0"/>
            <a:t>:</a:t>
          </a:r>
          <a:endParaRPr lang="uk-UA" sz="3300" b="0" kern="1200" dirty="0"/>
        </a:p>
      </dsp:txBody>
      <dsp:txXfrm>
        <a:off x="3256512" y="251880"/>
        <a:ext cx="5679025" cy="1061714"/>
      </dsp:txXfrm>
    </dsp:sp>
    <dsp:sp modelId="{8E8E4DC1-FB94-4349-BD2F-2D7CC88A091D}">
      <dsp:nvSpPr>
        <dsp:cNvPr id="0" name=""/>
        <dsp:cNvSpPr/>
      </dsp:nvSpPr>
      <dsp:spPr>
        <a:xfrm>
          <a:off x="3661427" y="1312990"/>
          <a:ext cx="5679025" cy="381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dirty="0" smtClean="0"/>
            <a:t>Теорія клапанної недостатності</a:t>
          </a:r>
          <a:endParaRPr lang="uk-UA" sz="2800" b="0" kern="1200" dirty="0"/>
        </a:p>
      </dsp:txBody>
      <dsp:txXfrm>
        <a:off x="3661427" y="1312990"/>
        <a:ext cx="5679025" cy="381095"/>
      </dsp:txXfrm>
    </dsp:sp>
    <dsp:sp modelId="{A8D5DA7A-727E-4CF0-9348-A23B6605A26F}">
      <dsp:nvSpPr>
        <dsp:cNvPr id="0" name=""/>
        <dsp:cNvSpPr/>
      </dsp:nvSpPr>
      <dsp:spPr>
        <a:xfrm>
          <a:off x="3661427" y="1694085"/>
          <a:ext cx="136803" cy="136803"/>
        </a:xfrm>
        <a:prstGeom prst="ellipse">
          <a:avLst/>
        </a:prstGeom>
        <a:solidFill>
          <a:schemeClr val="accent1">
            <a:shade val="80000"/>
            <a:alpha val="50000"/>
            <a:hueOff val="233923"/>
            <a:satOff val="1724"/>
            <a:lumOff val="20492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B0382F15-9DE3-44D0-A9A0-3E362BAC717C}">
      <dsp:nvSpPr>
        <dsp:cNvPr id="0" name=""/>
        <dsp:cNvSpPr/>
      </dsp:nvSpPr>
      <dsp:spPr>
        <a:xfrm>
          <a:off x="3661427" y="1830889"/>
          <a:ext cx="5679025" cy="381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dirty="0" smtClean="0"/>
            <a:t>Нейроендокринна теорія </a:t>
          </a:r>
          <a:endParaRPr lang="uk-UA" sz="2800" b="0" kern="1200" dirty="0"/>
        </a:p>
      </dsp:txBody>
      <dsp:txXfrm>
        <a:off x="3661427" y="1830889"/>
        <a:ext cx="5679025" cy="381095"/>
      </dsp:txXfrm>
    </dsp:sp>
    <dsp:sp modelId="{280104C4-7230-4FB9-9AB5-629459517C15}">
      <dsp:nvSpPr>
        <dsp:cNvPr id="0" name=""/>
        <dsp:cNvSpPr/>
      </dsp:nvSpPr>
      <dsp:spPr>
        <a:xfrm>
          <a:off x="3661427" y="2211984"/>
          <a:ext cx="136803" cy="136803"/>
        </a:xfrm>
        <a:prstGeom prst="ellipse">
          <a:avLst/>
        </a:prstGeom>
        <a:solidFill>
          <a:schemeClr val="accent1">
            <a:shade val="80000"/>
            <a:alpha val="50000"/>
            <a:hueOff val="350885"/>
            <a:satOff val="2586"/>
            <a:lumOff val="30738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A82801AF-15CC-4820-B5DA-FF6302DD0FA8}">
      <dsp:nvSpPr>
        <dsp:cNvPr id="0" name=""/>
        <dsp:cNvSpPr/>
      </dsp:nvSpPr>
      <dsp:spPr>
        <a:xfrm>
          <a:off x="3661427" y="2348788"/>
          <a:ext cx="5679025" cy="381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dirty="0" smtClean="0"/>
            <a:t>Механічна теорія </a:t>
          </a:r>
          <a:endParaRPr lang="uk-UA" sz="2800" b="0" kern="1200" dirty="0"/>
        </a:p>
      </dsp:txBody>
      <dsp:txXfrm>
        <a:off x="3661427" y="2348788"/>
        <a:ext cx="5679025" cy="381095"/>
      </dsp:txXfrm>
    </dsp:sp>
    <dsp:sp modelId="{BA9E5CC0-432A-494A-A6B2-D517A47FB757}">
      <dsp:nvSpPr>
        <dsp:cNvPr id="0" name=""/>
        <dsp:cNvSpPr/>
      </dsp:nvSpPr>
      <dsp:spPr>
        <a:xfrm>
          <a:off x="3661427" y="2729883"/>
          <a:ext cx="136803" cy="136803"/>
        </a:xfrm>
        <a:prstGeom prst="ellipse">
          <a:avLst/>
        </a:prstGeom>
        <a:solidFill>
          <a:schemeClr val="accent1">
            <a:shade val="80000"/>
            <a:alpha val="50000"/>
            <a:hueOff val="233923"/>
            <a:satOff val="1724"/>
            <a:lumOff val="20492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10005D2E-110B-4A82-9127-E345EF4BC2C4}">
      <dsp:nvSpPr>
        <dsp:cNvPr id="0" name=""/>
        <dsp:cNvSpPr/>
      </dsp:nvSpPr>
      <dsp:spPr>
        <a:xfrm>
          <a:off x="3661427" y="2866687"/>
          <a:ext cx="5679025" cy="381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dirty="0" smtClean="0"/>
            <a:t>Спадкова теорія</a:t>
          </a:r>
          <a:endParaRPr lang="uk-UA" sz="2800" b="0" kern="1200" dirty="0"/>
        </a:p>
      </dsp:txBody>
      <dsp:txXfrm>
        <a:off x="3661427" y="2866687"/>
        <a:ext cx="5679025" cy="381095"/>
      </dsp:txXfrm>
    </dsp:sp>
    <dsp:sp modelId="{86ED4DA4-272C-4AA6-A2B6-2C5D2B4F1092}">
      <dsp:nvSpPr>
        <dsp:cNvPr id="0" name=""/>
        <dsp:cNvSpPr/>
      </dsp:nvSpPr>
      <dsp:spPr>
        <a:xfrm>
          <a:off x="3661427" y="3247782"/>
          <a:ext cx="136803" cy="136803"/>
        </a:xfrm>
        <a:prstGeom prst="ellipse">
          <a:avLst/>
        </a:prstGeom>
        <a:solidFill>
          <a:schemeClr val="accent1">
            <a:shade val="80000"/>
            <a:alpha val="50000"/>
            <a:hueOff val="116962"/>
            <a:satOff val="862"/>
            <a:lumOff val="10246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6DDDBF34-32A2-4B21-9BC1-B852C3791413}">
      <dsp:nvSpPr>
        <dsp:cNvPr id="0" name=""/>
        <dsp:cNvSpPr/>
      </dsp:nvSpPr>
      <dsp:spPr>
        <a:xfrm>
          <a:off x="3648365" y="3227830"/>
          <a:ext cx="5679025" cy="5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b="0" kern="1200" dirty="0" smtClean="0"/>
        </a:p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dirty="0" smtClean="0"/>
            <a:t>Теорія розкриття артеріоло-</a:t>
          </a:r>
          <a:r>
            <a:rPr lang="uk-UA" sz="2800" b="0" kern="1200" dirty="0" err="1" smtClean="0"/>
            <a:t>венулярних</a:t>
          </a:r>
          <a:r>
            <a:rPr lang="uk-UA" sz="2800" b="0" kern="1200" dirty="0" smtClean="0"/>
            <a:t> </a:t>
          </a:r>
          <a:r>
            <a:rPr lang="uk-UA" sz="2800" b="0" kern="1200" dirty="0" err="1" smtClean="0"/>
            <a:t>анастомозів</a:t>
          </a:r>
          <a:r>
            <a:rPr lang="uk-UA" sz="2800" b="0" kern="1200" dirty="0" smtClean="0"/>
            <a:t> </a:t>
          </a:r>
          <a:endParaRPr lang="uk-UA" sz="2800" b="0" kern="1200" dirty="0"/>
        </a:p>
      </dsp:txBody>
      <dsp:txXfrm>
        <a:off x="3648365" y="3227830"/>
        <a:ext cx="5679025" cy="535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EF1D2-F28C-4CB3-B2C7-79044F847080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F1CC9-B0FE-4965-855C-268AFDA3400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530692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хронічний</a:t>
            </a:r>
            <a:r>
              <a:rPr lang="ru-RU" dirty="0" smtClean="0"/>
              <a:t> характер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прогресуючим</a:t>
            </a:r>
            <a:r>
              <a:rPr lang="ru-RU" dirty="0" smtClean="0"/>
              <a:t> </a:t>
            </a:r>
            <a:r>
              <a:rPr lang="ru-RU" dirty="0" err="1" smtClean="0"/>
              <a:t>перебігом</a:t>
            </a:r>
            <a:r>
              <a:rPr lang="ru-RU" dirty="0" smtClean="0"/>
              <a:t> і </a:t>
            </a:r>
            <a:r>
              <a:rPr lang="ru-RU" dirty="0" err="1" smtClean="0"/>
              <a:t>необоротними</a:t>
            </a:r>
            <a:r>
              <a:rPr lang="ru-RU" dirty="0" smtClean="0"/>
              <a:t> </a:t>
            </a:r>
            <a:r>
              <a:rPr lang="ru-RU" dirty="0" err="1" smtClean="0"/>
              <a:t>змінами</a:t>
            </a:r>
            <a:r>
              <a:rPr lang="ru-RU" dirty="0" smtClean="0"/>
              <a:t> в </a:t>
            </a:r>
            <a:r>
              <a:rPr lang="ru-RU" dirty="0" err="1" smtClean="0"/>
              <a:t>підшкірних</a:t>
            </a:r>
            <a:r>
              <a:rPr lang="ru-RU" dirty="0" smtClean="0"/>
              <a:t> та </a:t>
            </a:r>
            <a:r>
              <a:rPr lang="ru-RU" dirty="0" err="1" smtClean="0"/>
              <a:t>глибоких</a:t>
            </a:r>
            <a:r>
              <a:rPr lang="ru-RU" dirty="0" smtClean="0"/>
              <a:t> венах, а </a:t>
            </a:r>
            <a:r>
              <a:rPr lang="ru-RU" dirty="0" err="1" smtClean="0"/>
              <a:t>також</a:t>
            </a:r>
            <a:r>
              <a:rPr lang="ru-RU" dirty="0" smtClean="0"/>
              <a:t> у </a:t>
            </a:r>
            <a:r>
              <a:rPr lang="ru-RU" dirty="0" err="1" smtClean="0"/>
              <a:t>м’яких</a:t>
            </a:r>
            <a:r>
              <a:rPr lang="ru-RU" dirty="0" smtClean="0"/>
              <a:t> тканинах </a:t>
            </a:r>
            <a:r>
              <a:rPr lang="ru-RU" dirty="0" err="1" smtClean="0"/>
              <a:t>кінцівок</a:t>
            </a:r>
            <a:r>
              <a:rPr lang="ru-RU" dirty="0" smtClean="0"/>
              <a:t>. </a:t>
            </a:r>
            <a:r>
              <a:rPr lang="uk-UA" dirty="0" smtClean="0"/>
              <a:t>Свідчення про </a:t>
            </a:r>
            <a:r>
              <a:rPr lang="uk-UA" dirty="0" err="1" smtClean="0"/>
              <a:t>варикоз</a:t>
            </a:r>
            <a:r>
              <a:rPr lang="uk-UA" dirty="0" smtClean="0"/>
              <a:t> можна зустріти в єгипетських папірусах, Візантійському зведенні законів про медицину і навіть у Старому Заповіті.</a:t>
            </a:r>
          </a:p>
          <a:p>
            <a:r>
              <a:rPr lang="uk-UA" dirty="0" smtClean="0"/>
              <a:t>Цю недугу за давнини нерідко іменували такою, «що збиває з ніг». Робили спроби лікувати </a:t>
            </a:r>
            <a:r>
              <a:rPr lang="uk-UA" dirty="0" err="1" smtClean="0"/>
              <a:t>варикоз</a:t>
            </a:r>
            <a:r>
              <a:rPr lang="uk-UA" dirty="0" smtClean="0"/>
              <a:t> видатні лікарі минулого </a:t>
            </a:r>
            <a:r>
              <a:rPr lang="uk-UA" dirty="0" err="1" smtClean="0"/>
              <a:t>Гіпократ</a:t>
            </a:r>
            <a:r>
              <a:rPr lang="uk-UA" dirty="0" smtClean="0"/>
              <a:t>, </a:t>
            </a:r>
            <a:r>
              <a:rPr lang="uk-UA" dirty="0" err="1" smtClean="0"/>
              <a:t>Авіценна</a:t>
            </a:r>
            <a:r>
              <a:rPr lang="uk-UA" dirty="0" smtClean="0"/>
              <a:t>, Гален.</a:t>
            </a:r>
          </a:p>
          <a:p>
            <a:r>
              <a:rPr lang="uk-UA" dirty="0" smtClean="0"/>
              <a:t>В Україні здавна </a:t>
            </a:r>
            <a:r>
              <a:rPr lang="uk-UA" dirty="0" err="1" smtClean="0"/>
              <a:t>варикоз</a:t>
            </a:r>
            <a:r>
              <a:rPr lang="uk-UA" dirty="0" smtClean="0"/>
              <a:t> лікували методами народної медицини — за допомогою п'явок.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29130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Розрізняють велику кількість класифікацій: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4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2909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Але </a:t>
            </a:r>
            <a:r>
              <a:rPr lang="ru-RU" dirty="0" err="1" smtClean="0"/>
              <a:t>найбільш</a:t>
            </a:r>
            <a:r>
              <a:rPr lang="ru-RU" dirty="0" smtClean="0"/>
              <a:t> актуальна є </a:t>
            </a:r>
            <a:r>
              <a:rPr lang="ru-RU" dirty="0" err="1" smtClean="0"/>
              <a:t>класифікація</a:t>
            </a:r>
            <a:r>
              <a:rPr lang="ru-RU" dirty="0" smtClean="0"/>
              <a:t> ВХВНК з 2000 р. В </a:t>
            </a:r>
            <a:r>
              <a:rPr lang="ru-RU" dirty="0" err="1" smtClean="0"/>
              <a:t>якій</a:t>
            </a:r>
            <a:r>
              <a:rPr lang="ru-RU" dirty="0" smtClean="0"/>
              <a:t> </a:t>
            </a:r>
            <a:r>
              <a:rPr lang="ru-RU" dirty="0" err="1" smtClean="0"/>
              <a:t>розділено</a:t>
            </a:r>
            <a:r>
              <a:rPr lang="ru-RU" dirty="0" smtClean="0"/>
              <a:t> таким чином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5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772025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стійкий набряк, </a:t>
            </a:r>
            <a:r>
              <a:rPr lang="uk-UA" dirty="0" err="1" smtClean="0"/>
              <a:t>гіпер</a:t>
            </a:r>
            <a:r>
              <a:rPr lang="uk-UA" dirty="0" smtClean="0"/>
              <a:t>– або </a:t>
            </a:r>
            <a:r>
              <a:rPr lang="uk-UA" dirty="0" err="1" smtClean="0"/>
              <a:t>гіпопігментація</a:t>
            </a:r>
            <a:r>
              <a:rPr lang="uk-UA" dirty="0" smtClean="0"/>
              <a:t>, </a:t>
            </a:r>
            <a:r>
              <a:rPr lang="uk-UA" dirty="0" err="1" smtClean="0"/>
              <a:t>ліподерматосклероз,екзема</a:t>
            </a:r>
            <a:r>
              <a:rPr lang="uk-UA" dirty="0" smtClean="0"/>
              <a:t>;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6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68499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606496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Першими клінічними ознаками захворювання є швидка стомлюваність ніг, відчуття тяжкості, шкірної сверблячки, тепла, до кінця дня виникає набряк ділянки гомілковостопного суглоба та гомілки, потім – помірне розширення вен.</a:t>
            </a:r>
            <a:r>
              <a:rPr lang="uk-UA" baseline="0" dirty="0" smtClean="0"/>
              <a:t> </a:t>
            </a: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Варикозне розширення вен </a:t>
            </a:r>
            <a:r>
              <a:rPr lang="uk-UA" dirty="0" smtClean="0"/>
              <a:t>поступово прогресує, з’являються вузли, звивистість судин. Скарги на тяжкість і розпирання в нозі стають постійними. З’являються судоми в литкових м’язах, як правило, вночі.</a:t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447309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Згодом з’являється пігментація шкірних покривів нижньої третини гомілки, більш виражена над внутрішньою щиколоткою, шкіра втрачає свою еластичність, стає блискучою, сухою, легко пошкоджується.</a:t>
            </a:r>
            <a:r>
              <a:rPr lang="uk-UA" baseline="0" dirty="0" smtClean="0"/>
              <a:t> </a:t>
            </a:r>
            <a:r>
              <a:rPr lang="uk-UA" dirty="0" smtClean="0"/>
              <a:t>Дистрофічні зміни м’яких тканин кінцівки спостерігаються у вигляді </a:t>
            </a:r>
            <a:r>
              <a:rPr lang="uk-UA" dirty="0" err="1" smtClean="0"/>
              <a:t>індурації</a:t>
            </a:r>
            <a:r>
              <a:rPr lang="uk-UA" dirty="0" smtClean="0"/>
              <a:t>, </a:t>
            </a:r>
            <a:r>
              <a:rPr lang="uk-UA" dirty="0" err="1" smtClean="0"/>
              <a:t>гіперпігментації</a:t>
            </a:r>
            <a:r>
              <a:rPr lang="uk-UA" dirty="0" smtClean="0"/>
              <a:t>, </a:t>
            </a:r>
            <a:r>
              <a:rPr lang="uk-UA" dirty="0" err="1" smtClean="0"/>
              <a:t>гемосидерозу</a:t>
            </a:r>
            <a:r>
              <a:rPr lang="uk-UA" dirty="0" smtClean="0"/>
              <a:t>, дерматитів, </a:t>
            </a:r>
            <a:r>
              <a:rPr lang="uk-UA" dirty="0" err="1" smtClean="0"/>
              <a:t>екзем</a:t>
            </a:r>
            <a:r>
              <a:rPr lang="uk-UA" dirty="0" smtClean="0"/>
              <a:t>, трофічних виразок.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9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33493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534183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Флебектомія</a:t>
            </a:r>
            <a:r>
              <a:rPr lang="uk-UA" dirty="0" smtClean="0"/>
              <a:t> як медичний термін з'явилася на кордоні 19 і 20 століття і означала хірургічне втручання по усуненню вен, уражених </a:t>
            </a:r>
            <a:r>
              <a:rPr lang="uk-UA" dirty="0" err="1" smtClean="0"/>
              <a:t>варикозом</a:t>
            </a:r>
            <a:r>
              <a:rPr lang="uk-UA" dirty="0" smtClean="0"/>
              <a:t> у важкій формі, коли вже ні медикаментозне, ні компресійне лікування не зупиняють розвиток хвороби</a:t>
            </a:r>
          </a:p>
          <a:p>
            <a:endParaRPr lang="uk-UA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11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473200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А.  </a:t>
            </a:r>
            <a:r>
              <a:rPr lang="uk-UA" dirty="0" err="1" smtClean="0"/>
              <a:t>Кросектомія</a:t>
            </a:r>
            <a:endParaRPr lang="uk-UA" dirty="0" smtClean="0"/>
          </a:p>
          <a:p>
            <a:r>
              <a:rPr lang="uk-UA" dirty="0" smtClean="0"/>
              <a:t>Суть цього виду </a:t>
            </a:r>
            <a:r>
              <a:rPr lang="uk-UA" dirty="0" err="1" smtClean="0"/>
              <a:t>флебектомії</a:t>
            </a:r>
            <a:r>
              <a:rPr lang="uk-UA" dirty="0" smtClean="0"/>
              <a:t> полягає в відсіканні варикозних вен в місцях їх з'єднання з глибокої веною. Попередньо в складці паху проводиться розріз завдовжки 4-5 см. Ділянки що видаляються перев'язують. Операція </a:t>
            </a:r>
            <a:r>
              <a:rPr lang="uk-UA" dirty="0" err="1" smtClean="0"/>
              <a:t>малотравматичная</a:t>
            </a:r>
            <a:r>
              <a:rPr lang="uk-UA" dirty="0" smtClean="0"/>
              <a:t>, проводиться при загрозі тромбоутворення і часто є незамінною для лікування тромбофлебіту в гострій формі.</a:t>
            </a:r>
          </a:p>
          <a:p>
            <a:r>
              <a:rPr lang="en-US" dirty="0" smtClean="0"/>
              <a:t>B.  </a:t>
            </a:r>
            <a:r>
              <a:rPr lang="uk-UA" dirty="0" err="1" smtClean="0"/>
              <a:t>Стріппінг</a:t>
            </a:r>
            <a:endParaRPr lang="uk-UA" dirty="0" smtClean="0"/>
          </a:p>
          <a:p>
            <a:r>
              <a:rPr lang="uk-UA" dirty="0" smtClean="0"/>
              <a:t>Видаляється тільки уражена ділянка вени. Оскільки виконується  через прокол в шкірі, то може бути віднесений до </a:t>
            </a:r>
            <a:r>
              <a:rPr lang="uk-UA" dirty="0" err="1" smtClean="0"/>
              <a:t>мініфлебектомії</a:t>
            </a:r>
            <a:r>
              <a:rPr lang="uk-UA" dirty="0" smtClean="0"/>
              <a:t> з усіма перевагами цього методу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12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05201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В ході процедури лазерний світловод вводиться в просвіт ураженої вени, і «зварює» її внутрішню вистилання. Це призводить до припинення кровотоку по вені і надалі - до її розсмоктуванню. 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115131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РЧА проводяться під постійним контролем ультразвукової </a:t>
            </a:r>
            <a:r>
              <a:rPr lang="uk-UA" dirty="0" err="1" smtClean="0"/>
              <a:t>доплерографії</a:t>
            </a:r>
            <a:r>
              <a:rPr lang="uk-UA" dirty="0" smtClean="0"/>
              <a:t>. Після обробки шкіри </a:t>
            </a:r>
            <a:r>
              <a:rPr lang="uk-UA" dirty="0" err="1" smtClean="0"/>
              <a:t>дезинфікуючим</a:t>
            </a:r>
            <a:r>
              <a:rPr lang="uk-UA" dirty="0" smtClean="0"/>
              <a:t> розчином виконується пункція (прокол) вени і введення в неї одноразового радіочастотного катетера.</a:t>
            </a:r>
            <a:r>
              <a:rPr lang="uk-UA" baseline="0" dirty="0" smtClean="0"/>
              <a:t> </a:t>
            </a:r>
            <a:r>
              <a:rPr lang="uk-UA" dirty="0" smtClean="0"/>
              <a:t>Прокол здійснюється в області нижнього сегмента підлягає абляції судини, і далі катетер просувається до верхнього сегмента.</a:t>
            </a:r>
          </a:p>
          <a:p>
            <a:r>
              <a:rPr lang="uk-UA" dirty="0" smtClean="0"/>
              <a:t>Після правильного позиціонування катетера він фіксується і проводиться </a:t>
            </a:r>
            <a:r>
              <a:rPr lang="uk-UA" dirty="0" err="1" smtClean="0"/>
              <a:t>тумесцентная</a:t>
            </a:r>
            <a:r>
              <a:rPr lang="uk-UA" dirty="0" smtClean="0"/>
              <a:t> анестезія. Нагріває кінцевий елемент радіочастотного катетера має 7-ми сантиметрову довжину, тому далі вся маніпуляція розділяється на поетапну обробку вени відрізками по 7 см.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14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42017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Проводиться шляхом опромінення судин без контакту з шкірою. Під впливом лазера стінки вени нагріваються до 70 градусів, в результаті чого спаюються.</a:t>
            </a:r>
          </a:p>
          <a:p>
            <a:r>
              <a:rPr lang="uk-UA" dirty="0" smtClean="0"/>
              <a:t>Показання -видалення судинної сіточки, причому діаметр судин не повинен перевищувати 3 мм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15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724378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підготовці роботи було відібрано 148 пацієнтів з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ВХВНК, класу: С2, С3, С4 (класифікація СЕАР), яким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виконували РЧА, до групи порівняння – 37 пацієнтів з ВХВНК С2–С4, яким виконували ЕВЛО.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16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421787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 хворих, включених у дослідження, коливався в межах від 28 до 68 років (у середньому 47,3±2,4 років).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17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46459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аналізі даних пацієнтів основної групи встановлено, що у 70 хворих (47,29%) основні скарги були пов’язані з наявністю у них варикозного симптомокомплексу на нижніх кінцівках. У 56 спостереженнях (37,83%) варикозне розширення вен супроводжувалося стійкими або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транзиторними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набряками нижніх кінцівок. У 22 хворих (14,86%) відзначені трофічні зміни м’яких тканин у вигляді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індурації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ліподерматосклероза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нижній третині гомілки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18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199379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Більшість досліджених пацієнтів основної групи були особами жіночої статі (98 спостереження – 70,00%), при цьому співвідношення між чоловіками і жінками становило 1:2, що загалом характерно для хворих з ВХВНК, згідно даних сучасної літератури.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19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936731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наявні</a:t>
            </a:r>
            <a:r>
              <a:rPr lang="ru-RU" dirty="0" smtClean="0"/>
              <a:t> </a:t>
            </a:r>
            <a:r>
              <a:rPr lang="ru-RU" dirty="0" err="1" smtClean="0"/>
              <a:t>супутні</a:t>
            </a:r>
            <a:r>
              <a:rPr lang="ru-RU" dirty="0" smtClean="0"/>
              <a:t> </a:t>
            </a:r>
            <a:r>
              <a:rPr lang="ru-RU" dirty="0" err="1" smtClean="0"/>
              <a:t>патології</a:t>
            </a:r>
            <a:r>
              <a:rPr lang="ru-RU" dirty="0" smtClean="0"/>
              <a:t>: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20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636992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розподілі пацієнтів за класифікацією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CEAP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70 (47,29%)  спостереженнях при огляді були виявлені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варикозно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розширені вени нижніх</a:t>
            </a:r>
            <a:r>
              <a:rPr lang="uk-UA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кінцівок, при цьому набряків, трофічних порушень не було, що відповідало другого класу ХВН (С2). У 56 хворих (37,83%)</a:t>
            </a:r>
            <a:r>
              <a:rPr lang="uk-UA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спостерігалися набряки</a:t>
            </a:r>
            <a:r>
              <a:rPr lang="uk-UA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гомілок, які збільшувалися після тривалого перебування в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ортостазі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відповідало класу ХВН – (С3). В 22 спостереженнях (14,86%) при огляді</a:t>
            </a:r>
            <a:r>
              <a:rPr lang="uk-UA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відзначено</a:t>
            </a:r>
            <a:r>
              <a:rPr lang="uk-UA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індурацію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шкірних покривів гомілки в ділянці медіальної кісточки, стійкі набряки (С4). При цьому ознаки гендерного впливу на</a:t>
            </a:r>
            <a:r>
              <a:rPr lang="uk-UA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виразність проявів ХВН не було відзначено.</a:t>
            </a:r>
          </a:p>
          <a:p>
            <a:pPr marL="0" indent="0">
              <a:lnSpc>
                <a:spcPct val="100000"/>
              </a:lnSpc>
              <a:buNone/>
            </a:pP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групу порівняння включили 37 пацієнтів, яким виконана ЕВЛО. За </a:t>
            </a:r>
            <a:r>
              <a:rPr lang="uk-UA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гендерно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–віковими показниками ця група була відповідна до досліджуваної. Сприятливі фактори розвитку ВХВНК і супутні захворювання також були аналогічними і зустрічалися з однаковою частотою. У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(56,75%)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(С2), у 12 (32,43%) – (С3) і у 4 (10,81%) – (С4).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досліджуваної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значущих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відмінностей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представленими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ВХВНК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полягала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визначеними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показами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виконувався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короткий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стріппінг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ВПВ.</a:t>
            </a: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21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88974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Слід відмітити, що в основній групі мали місце лише ускладнення у</a:t>
            </a:r>
            <a:r>
              <a:rPr lang="uk-UA" baseline="0" dirty="0" smtClean="0"/>
              <a:t> </a:t>
            </a:r>
            <a:r>
              <a:rPr lang="uk-UA" dirty="0" smtClean="0"/>
              <a:t>вигляді появи парестезій (2,02% (</a:t>
            </a:r>
            <a:r>
              <a:rPr lang="en-US" dirty="0" smtClean="0"/>
              <a:t>n=3)) </a:t>
            </a:r>
            <a:r>
              <a:rPr lang="uk-UA" dirty="0" smtClean="0"/>
              <a:t>та </a:t>
            </a:r>
            <a:r>
              <a:rPr lang="uk-UA" dirty="0" err="1" smtClean="0"/>
              <a:t>екхімозів</a:t>
            </a:r>
            <a:r>
              <a:rPr lang="uk-UA" dirty="0" smtClean="0"/>
              <a:t> (1,35% (</a:t>
            </a:r>
            <a:r>
              <a:rPr lang="en-US" dirty="0" smtClean="0"/>
              <a:t>n=2)). </a:t>
            </a:r>
            <a:r>
              <a:rPr lang="uk-UA" dirty="0" smtClean="0"/>
              <a:t>У групі</a:t>
            </a:r>
            <a:r>
              <a:rPr lang="uk-UA" baseline="0" dirty="0" smtClean="0"/>
              <a:t> </a:t>
            </a:r>
            <a:r>
              <a:rPr lang="uk-UA" dirty="0" smtClean="0"/>
              <a:t>порівняння парестезії спостерігалися у 6 (16,21%) випадках, а </a:t>
            </a:r>
            <a:r>
              <a:rPr lang="uk-UA" dirty="0" err="1" smtClean="0"/>
              <a:t>екхімози</a:t>
            </a:r>
            <a:r>
              <a:rPr lang="uk-UA" dirty="0" smtClean="0"/>
              <a:t> – у 4</a:t>
            </a:r>
            <a:r>
              <a:rPr lang="uk-UA" baseline="0" dirty="0" smtClean="0"/>
              <a:t> </a:t>
            </a:r>
            <a:r>
              <a:rPr lang="uk-UA" dirty="0" smtClean="0"/>
              <a:t>(10,81%) випадках. У групі порівняння в поодиноких випадках також</a:t>
            </a:r>
            <a:r>
              <a:rPr lang="uk-UA" baseline="0" dirty="0" smtClean="0"/>
              <a:t> </a:t>
            </a:r>
            <a:r>
              <a:rPr lang="uk-UA" dirty="0" smtClean="0"/>
              <a:t>спостерігалися гематоми, </a:t>
            </a:r>
            <a:r>
              <a:rPr lang="uk-UA" dirty="0" err="1" smtClean="0"/>
              <a:t>лімфорея</a:t>
            </a:r>
            <a:r>
              <a:rPr lang="uk-UA" dirty="0" smtClean="0"/>
              <a:t>, нагноєння та пошкодження нервів.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F1CC9-B0FE-4965-855C-268AFDA34007}" type="slidenum">
              <a:rPr lang="uk-UA" smtClean="0"/>
              <a:pPr/>
              <a:t>22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164976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66584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22797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970941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39544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76340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65750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81541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6677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2485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458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92287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5B74F-D1EC-4BB5-92E1-672090FBFC3B}" type="datetimeFigureOut">
              <a:rPr lang="uk-UA" smtClean="0"/>
              <a:pPr/>
              <a:t>21.12.2020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E0936-00F2-4BEA-BE6F-2D66AA8E84A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70726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osudinfo.ru/wp-content/uploads/2013/12/54888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328468"/>
            <a:ext cx="9144000" cy="3929332"/>
          </a:xfrm>
          <a:effectLst>
            <a:outerShdw blurRad="127000" dist="1511300" dir="17760000" sx="16000" sy="16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endParaRPr lang="ru-RU" sz="5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200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Варикозна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хвороба </a:t>
            </a:r>
            <a:r>
              <a:rPr lang="ru-RU" sz="5200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нижніх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5200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актуальна проблема </a:t>
            </a:r>
            <a:r>
              <a:rPr lang="ru-RU" sz="5200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судинної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200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хірургії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8241" y="182324"/>
            <a:ext cx="9144000" cy="261813"/>
          </a:xfrm>
        </p:spPr>
        <p:txBody>
          <a:bodyPr>
            <a:normAutofit fontScale="90000"/>
          </a:bodyPr>
          <a:lstStyle/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373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данні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48469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порівняльну оцінку різних способів лікування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варикозно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змінених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приток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магістральних підшкірних вен нижніх кінцівок та оптимізувати вибір методу лікування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даної патології.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15-17%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25%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працездатного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сьогоднішній день простежується тенденція до збільшення кількості хворих і поширеність варикозної хвороби серед осіб молодого віку. Захворювання знижує якість життя пацієнтів, починаючи від естетичних проблем при ранніх проявах і закінчуючи важкою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інвалідизацією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розвитку трофічних порушень і виразок 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іали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методи: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 проведене лікування 185 пацієнтів, обох статей з ВХ. Згідно з міжнародною класифікацією СЕАР було розподілено на групи.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терміни: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ЕВЛК, РЧА, МФЕ, ВХ, ВХВНК.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991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uk-UA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 варикозна </a:t>
            </a: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хвороба та історія її лікування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Варикозна хвороба (ВХ)- одна з найбільш поширених хірургічних хвороб. Їй притаманне непомірне розширення просвіту, вузликоподібна звивистість та стоншення венозної стінки.</a:t>
            </a:r>
          </a:p>
        </p:txBody>
      </p:sp>
      <p:pic>
        <p:nvPicPr>
          <p:cNvPr id="5" name="Рисунок 4" descr="C:\Users\Андрей\Desktop\костюмы\741.jpe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11032"/>
            <a:ext cx="3106783" cy="2065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000" y="3609007"/>
            <a:ext cx="2260836" cy="28340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120" y="2884658"/>
            <a:ext cx="1472184" cy="21640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635" y="5259893"/>
            <a:ext cx="1115665" cy="13473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797" y="3609007"/>
            <a:ext cx="3158353" cy="20726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404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4910"/>
            <a:ext cx="8082280" cy="2578347"/>
          </a:xfrm>
        </p:spPr>
        <p:txBody>
          <a:bodyPr>
            <a:normAutofit fontScale="325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1972 р В.С. 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Савельєвим</a:t>
            </a: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L. 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Widmer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представлену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1978 р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uk-UA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за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J.Poter</a:t>
            </a:r>
            <a:endParaRPr lang="uk-UA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9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форм ВХВНК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736776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62157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за проявами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841475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14671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21184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49247964"/>
              </p:ext>
            </p:extLst>
          </p:nvPr>
        </p:nvGraphicFramePr>
        <p:xfrm>
          <a:off x="0" y="952500"/>
          <a:ext cx="12192000" cy="5905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09394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054" y="71020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</a:rPr>
              <a:t>Клінічна картина</a:t>
            </a:r>
            <a:endParaRPr lang="uk-UA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10" y="1396584"/>
            <a:ext cx="5578259" cy="45104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7442" y="1396583"/>
            <a:ext cx="3739485" cy="45104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957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88569" y="1285314"/>
            <a:ext cx="4265023" cy="50386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139" t="-37" r="-2057" b="31765"/>
          <a:stretch/>
        </p:blipFill>
        <p:spPr>
          <a:xfrm>
            <a:off x="6923862" y="1285314"/>
            <a:ext cx="3560714" cy="50386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1173" y="205666"/>
            <a:ext cx="5419814" cy="11766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653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Троянова-Тренделенбурга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Гаккенбруха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Пратта-2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Триджгутова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Шейніса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Тальмана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Маршова проба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Дельбе-Пертеса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Пратта-1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флебографія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термографія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реовазографія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флебоманометрія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956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 методи лікування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Флебектомія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Бебкоку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 по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Нарату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 по Мюллеру </a:t>
            </a:r>
          </a:p>
          <a:p>
            <a:pPr marL="0" indent="0">
              <a:lnSpc>
                <a:spcPct val="100000"/>
              </a:lnSpc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54888">
            <a:hlinkClick r:id="rId3" tgtFrame="&quot;_blank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954" y="3673475"/>
            <a:ext cx="2667000" cy="26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724" y="2752019"/>
            <a:ext cx="4762500" cy="3086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89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Новітні методи лікування 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A.  </a:t>
            </a:r>
            <a:r>
              <a:rPr lang="uk-UA" sz="2400" b="1" dirty="0" err="1"/>
              <a:t>Кросектомія</a:t>
            </a:r>
            <a:endParaRPr lang="uk-UA" sz="2400" b="1" dirty="0"/>
          </a:p>
          <a:p>
            <a:pPr marL="0" indent="0">
              <a:buNone/>
            </a:pPr>
            <a:r>
              <a:rPr lang="en-US" sz="2400" b="1" dirty="0" smtClean="0"/>
              <a:t>B</a:t>
            </a:r>
            <a:r>
              <a:rPr lang="en-US" sz="2400" b="1" dirty="0"/>
              <a:t>.  </a:t>
            </a:r>
            <a:r>
              <a:rPr lang="uk-UA" sz="2400" b="1" dirty="0" err="1"/>
              <a:t>Стріппінг</a:t>
            </a:r>
            <a:endParaRPr lang="uk-UA" sz="2400" b="1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66668" y="2544123"/>
            <a:ext cx="7982181" cy="33479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1279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	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Ендовенозная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коагуляція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(ЕВЛК)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vip-clinic.by/upload/medialibrary/990/evlk_0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95488"/>
            <a:ext cx="5314950" cy="349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8364" y="1995488"/>
            <a:ext cx="4475436" cy="33385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058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76413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 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Радіочастотна абляція вен (радіочастотна облітерація вен, Мірча,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VNUS)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адиочастотная облитерация вен при варикозе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2" t="12530" r="12304" b="24524"/>
          <a:stretch/>
        </p:blipFill>
        <p:spPr bwMode="auto">
          <a:xfrm>
            <a:off x="1885950" y="2286000"/>
            <a:ext cx="7315200" cy="2933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27497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1258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 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Черезшкірна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лазерна коагуляція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656821"/>
            <a:ext cx="7943850" cy="4724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4816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99237303"/>
              </p:ext>
            </p:extLst>
          </p:nvPr>
        </p:nvGraphicFramePr>
        <p:xfrm>
          <a:off x="104502" y="117566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99339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="" xmlns:p14="http://schemas.microsoft.com/office/powerpoint/2010/main" val="318429639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80484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Объект 3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878333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86518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Объект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50997027"/>
              </p:ext>
            </p:extLst>
          </p:nvPr>
        </p:nvGraphicFramePr>
        <p:xfrm>
          <a:off x="653142" y="1306285"/>
          <a:ext cx="10609217" cy="4831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01431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Супутні патології</a:t>
            </a:r>
            <a:endParaRPr lang="uk-UA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44385176"/>
              </p:ext>
            </p:extLst>
          </p:nvPr>
        </p:nvGraphicFramePr>
        <p:xfrm>
          <a:off x="838200" y="1825625"/>
          <a:ext cx="10514187" cy="416824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256548"/>
                <a:gridCol w="5257639"/>
              </a:tblGrid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Супутня патологія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хворих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Гіпертонічна хвороба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(61,62%)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ІХС. Метаболічна </a:t>
                      </a:r>
                      <a:r>
                        <a:rPr lang="uk-UA" sz="2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кардіоміопатія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(27,56%)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Цукровий діабет 2 тип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(11,89%)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ХОЗЛ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(2,70%)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Ожиріння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(21,08%)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Вентральні грижі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(5,4%)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Геморой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(9,18%)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супутньої патології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(3,78%)</a:t>
                      </a:r>
                      <a:endParaRPr lang="uk-UA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  <a:tr h="416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Всього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</a:t>
                      </a:r>
                      <a:endParaRPr lang="uk-UA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25" marR="7122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95111" y="-790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63519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89188410"/>
              </p:ext>
            </p:extLst>
          </p:nvPr>
        </p:nvGraphicFramePr>
        <p:xfrm>
          <a:off x="391885" y="248194"/>
          <a:ext cx="11234057" cy="612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4277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 після операційного втручання</a:t>
            </a:r>
            <a:endParaRPr lang="uk-UA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201009"/>
              </p:ext>
            </p:extLst>
          </p:nvPr>
        </p:nvGraphicFramePr>
        <p:xfrm>
          <a:off x="838200" y="1825625"/>
          <a:ext cx="10515600" cy="4114800"/>
        </p:xfrm>
        <a:graphic>
          <a:graphicData uri="http://schemas.openxmlformats.org/drawingml/2006/table">
            <a:tbl>
              <a:tblPr firstRow="1" lastRow="1" bandRow="1">
                <a:tableStyleId>{FABFCF23-3B69-468F-B69F-88F6DE6A72F2}</a:tableStyleId>
              </a:tblPr>
              <a:tblGrid>
                <a:gridCol w="3505200"/>
                <a:gridCol w="3505200"/>
                <a:gridCol w="35052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Частота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ускладнень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РЧА та ЕВЛО у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післяопераційному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періоді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ускладнення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 група (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n=148)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Група порівняння (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n=37)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Гематома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(0%)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(5,40%)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Лімфорея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(0%)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(5,40%)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Нагноєння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(0%)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(2,70%)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Пошкодження нервів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(0%)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(2,70%)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Парестезії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(2,02%)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(16,21%)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Екхімози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(1,35%)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(10,81%)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01942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Всього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(3,37%)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(43,24%)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9443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endParaRPr lang="uk-UA" sz="3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дивлячись на появу великої кількості нових способів лікування варикозної хвороби вен нижніх кінцівок (ВХВНК), що дозволяють максимально скорегувати порушення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флебогемодинаміки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сучасному етапі розвитку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флеботології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самими оптимальними рішеннями 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ендовазальна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лазерна коагуляція (ЕВЛО) та радіочастотна абляція (РЧА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оскільки відносяться до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хірургії одного дня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мають низьку ймовірність розвитку після операційних ускладнень.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0844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uk-UA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Оптимальний шлях усунення варикозного синдрому залежить від морфологічних умов змінених вен та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гемодинамічних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розладів,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передопераційного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дуплексного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ангіосканування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венозної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03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1601</Words>
  <Application>Microsoft Office PowerPoint</Application>
  <PresentationFormat>Произвольный</PresentationFormat>
  <Paragraphs>163</Paragraphs>
  <Slides>24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Основні данні</vt:lpstr>
      <vt:lpstr>Що таке варикозна хвороба та історія її лікування</vt:lpstr>
      <vt:lpstr>Класифікації</vt:lpstr>
      <vt:lpstr>Класифікація форм ВХВНК</vt:lpstr>
      <vt:lpstr>Класифікація за проявами</vt:lpstr>
      <vt:lpstr>Етіологія</vt:lpstr>
      <vt:lpstr>Клінічна картина</vt:lpstr>
      <vt:lpstr>Слайд 9</vt:lpstr>
      <vt:lpstr>Діагностика</vt:lpstr>
      <vt:lpstr>Традиційні методи лікування</vt:lpstr>
      <vt:lpstr>Новітні методи лікування </vt:lpstr>
      <vt:lpstr>C. Ендовенозная лазерна коагуляція (ЕВЛК) </vt:lpstr>
      <vt:lpstr>D.   Радіочастотна абляція вен (радіочастотна облітерація вен, Мірча, VNUS)</vt:lpstr>
      <vt:lpstr>E.   Черезшкірна лазерна коагуляція</vt:lpstr>
      <vt:lpstr>Слайд 16</vt:lpstr>
      <vt:lpstr>Слайд 17</vt:lpstr>
      <vt:lpstr>Слайд 18</vt:lpstr>
      <vt:lpstr>Слайд 19</vt:lpstr>
      <vt:lpstr>Супутні патології</vt:lpstr>
      <vt:lpstr>Слайд 21</vt:lpstr>
      <vt:lpstr>Ускладнення після операційного втручання</vt:lpstr>
      <vt:lpstr>Результати</vt:lpstr>
      <vt:lpstr>Висновок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 М.І. Пирогова Кафедра ендоскопічної та серцево-судинної хірургії</dc:title>
  <dc:creator>Андрей</dc:creator>
  <cp:lastModifiedBy>e250460kvv</cp:lastModifiedBy>
  <cp:revision>78</cp:revision>
  <dcterms:created xsi:type="dcterms:W3CDTF">2017-03-14T18:20:02Z</dcterms:created>
  <dcterms:modified xsi:type="dcterms:W3CDTF">2020-12-21T09:49:25Z</dcterms:modified>
</cp:coreProperties>
</file>