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9" r:id="rId22"/>
    <p:sldId id="280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2" autoAdjust="0"/>
    <p:restoredTop sz="94660"/>
  </p:normalViewPr>
  <p:slideViewPr>
    <p:cSldViewPr snapToGrid="0">
      <p:cViewPr varScale="1">
        <p:scale>
          <a:sx n="95" d="100"/>
          <a:sy n="95" d="100"/>
        </p:scale>
        <p:origin x="16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05C260-8209-2A47-C96A-654A5779D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47C6541-FCBC-4B95-1D0F-50B4B1862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83E2A-52D7-4D8D-87D7-BE58BE179B22}" type="datetimeFigureOut">
              <a:rPr lang="ru-UA" smtClean="0"/>
              <a:t>18.11.2023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DC158B3-DBC3-3150-C411-92FF6F0DE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14A826F-91F9-5727-3003-DCC7852F6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4B8D7-16F2-4476-977D-7452245A3D7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03039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6B227F-BC9E-FFBB-46FD-EBE0CC781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28CD99-010B-D005-E228-DE4B3078A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1C032C-2B34-DA1D-D088-45FADF2281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83E2A-52D7-4D8D-87D7-BE58BE179B22}" type="datetimeFigureOut">
              <a:rPr lang="ru-UA" smtClean="0"/>
              <a:t>18.11.2023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7BE6AA-CDC7-2BE5-5C6B-E39F9D628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E69514-112E-D53A-D74C-614CB312E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4B8D7-16F2-4476-977D-7452245A3D7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329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21B992-012A-0C60-8B95-4B4181EE8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    Фізико-технічні основи УЗД та МРТ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31532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7A0C50F-856B-D876-66C1-D389987E3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6F556F-9540-7F09-F8A2-5520CB7DC5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12295" y="120316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665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802534D-FEAA-0765-1CF9-C2127A407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E1E5A2-7A1A-00C0-7DEE-CBC4B7380F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578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6B3E633-AAFE-9D87-EDCF-61EC3A12C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8C0D04-A5D3-652C-FCC0-5AF3F62AC7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8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64DDD9C-3419-D8A2-D46B-7B5A3B523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5AC64F-B5E5-1707-AA56-32E92D9C6E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916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A76129A-8D99-06D0-A7B6-AD92FA17F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0F3F3D-DA18-ADA7-06AA-724E3219D1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696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6AE8CB8-8663-9D3F-DB09-2B031FE46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8E2853-5EE8-4C9C-34DA-42151DA18E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63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25041A7-A729-397F-3F35-2131E8E1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7995BB-ADAA-D685-8F21-41C13924B0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15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F665BF4-C4EC-94AE-0401-5A3AEEFCE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E65BCE-AC7C-113D-DB86-EBCF87ABCE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02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17842FD-7958-912D-0D5A-D8A694760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0879F2-1FCC-8424-3B0A-B1C6DF1DA9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52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7C217E9-F8DD-D6FB-FE6B-B5C81240A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F536D8-9B61-06EF-AE9B-3EAB8D75AD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270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FB11D0C-2F82-36E8-0BDA-D9133C4F5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50481B-2086-1FFE-E9BA-348D6D4325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84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64FE985-4838-24A0-A834-06F294A63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72FA06-FA1F-73D8-246C-1AC399E01120}"/>
              </a:ext>
            </a:extLst>
          </p:cNvPr>
          <p:cNvPicPr/>
          <p:nvPr/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DAA26AB-85D0-CDA4-928E-5EDD493D58D2}"/>
              </a:ext>
            </a:extLst>
          </p:cNvPr>
          <p:cNvSpPr/>
          <p:nvPr/>
        </p:nvSpPr>
        <p:spPr>
          <a:xfrm>
            <a:off x="3152275" y="2558717"/>
            <a:ext cx="390624" cy="697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67398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BB06DA7-1700-627C-5CAA-C3582515E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2E6729-D830-6B7F-0045-9B1335ABE4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5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0FA6B38-EE94-09D8-ADA6-3BFC7AAAB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D5615C-CB99-A16B-BBD8-E926E365EF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77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D14247B-5B9D-C432-9D01-87AE4B5E0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FF9883-681B-1AF1-8CD8-671F72669D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465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6C286D1-FC8E-3B00-11B3-9AFE438F5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7B3AC0-593A-1E9F-D310-0A05EF02D0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428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A89B2B0-BBFB-2ACB-4254-5DC149F9E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9D9BA3-31E7-85FB-3197-AD59B000D2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64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75F49B2-287A-E066-F37F-DD28197B0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6D4EABA-10FA-B499-F9DA-B939E4CFD6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68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6BE31BF-96FB-C503-E58F-EDFD668E2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27D2C0-B36D-9A83-1B69-F89DC52D86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423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4B1A56C-BF9E-8D5D-92C1-97A38E284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8628B6-2836-51CA-C1CF-C47545F00C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01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5473B1A-E71A-5211-A027-9E2314E26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5E20BA-7D5B-B3FE-D1E9-48DA7595AF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5492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AA6C8E7-57C3-471D-F30F-02A5A43BB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F7FD9B-0C53-CEE7-FA67-19C1881342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5328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6FB70E8-A164-A440-C320-AE2A6695E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296A3C-A491-2E15-6C81-543350AFD6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655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9765070-D96E-1DCE-5AF5-28DBCFDE3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3A0FEF-2589-BA83-34F7-453FC0E963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7629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2428D67-D9EA-11D8-ED2C-489CB496F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chemeClr val="bg2">
                    <a:lumMod val="40000"/>
                    <a:lumOff val="60000"/>
                  </a:schemeClr>
                </a:solidFill>
              </a:rPr>
              <a:t>МРТ-магнитнорезонансна томографія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7752C7-8064-3FBC-BECA-084CA0FEA8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2539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18B222A-C919-15D8-2DB4-3F2C09C2D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chemeClr val="bg2">
                    <a:lumMod val="40000"/>
                    <a:lumOff val="60000"/>
                  </a:schemeClr>
                </a:solidFill>
              </a:rPr>
              <a:t>МРТ-</a:t>
            </a: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752AE5-AB84-61C7-479D-90C25B853F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43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8265FAE-66B2-56B9-ACDE-F50A54052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3EFDF9-C700-D36A-A4E4-21E797648D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9427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0B78CF8-D2EB-ED8D-F313-C74773830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53139C-A038-E1FE-C7D6-5D611F49CB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9350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9448141-9FA2-1206-AB64-EAFF793C3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BBD7F5-423D-5EDC-1845-3DE4A1F864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155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5530FD3-8B23-D8F1-EDC9-A6A8A2C9C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BC5B69-DE5C-7608-D154-E3B24F33EE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2501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FB2542D-43F1-FA7C-47FA-2C45CE456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0FC62C-D132-760B-AC20-34226FD252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0493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F1F509C-A8A7-50E9-2AF3-E0650D944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659F3-E815-C153-4854-12A944EECD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3270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1ACE7E8-FCD2-9FA6-BBB2-639387021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E3E482-D33C-8E9F-A19B-82CF941094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8678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EB62135-8A4B-4D21-92AB-70E8BD47E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94BC48-8599-93D3-EE8C-CADFFFA5A1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764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5667397-EF83-B239-5080-0F866442C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9F8391-E600-807F-A8F6-5AD5CB6181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2175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D01D9BF-EBE8-5B77-6B87-9D1934D2F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9FC878-CB61-B9BC-098D-15130DD06C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8332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</Words>
  <Application>Microsoft Office PowerPoint</Application>
  <PresentationFormat>Широкоэкранный</PresentationFormat>
  <Paragraphs>3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Тема Office</vt:lpstr>
      <vt:lpstr>     Фізико-технічні основи УЗД та МРТ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МРТ-магнитнорезонансна томографія</vt:lpstr>
      <vt:lpstr>МРТ-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Фізико-технічні  основи  УЗД   та    МРТ</dc:title>
  <dc:creator>Олеся Дмитріївна Слюсаренко</dc:creator>
  <cp:lastModifiedBy>Олеся Дмитріївна Слюсаренко</cp:lastModifiedBy>
  <cp:revision>4</cp:revision>
  <dcterms:created xsi:type="dcterms:W3CDTF">2023-01-10T13:54:36Z</dcterms:created>
  <dcterms:modified xsi:type="dcterms:W3CDTF">2023-11-18T14:36:33Z</dcterms:modified>
</cp:coreProperties>
</file>