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Lst>
  <p:notesMasterIdLst>
    <p:notesMasterId r:id="rId65"/>
  </p:notesMasterIdLst>
  <p:sldIdLst>
    <p:sldId id="256" r:id="rId5"/>
    <p:sldId id="257" r:id="rId6"/>
    <p:sldId id="261" r:id="rId7"/>
    <p:sldId id="258" r:id="rId8"/>
    <p:sldId id="259" r:id="rId9"/>
    <p:sldId id="264" r:id="rId10"/>
    <p:sldId id="307" r:id="rId11"/>
    <p:sldId id="322" r:id="rId12"/>
    <p:sldId id="260" r:id="rId13"/>
    <p:sldId id="263" r:id="rId14"/>
    <p:sldId id="266" r:id="rId15"/>
    <p:sldId id="267"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97" r:id="rId34"/>
    <p:sldId id="298" r:id="rId35"/>
    <p:sldId id="299" r:id="rId36"/>
    <p:sldId id="300" r:id="rId37"/>
    <p:sldId id="301" r:id="rId38"/>
    <p:sldId id="303" r:id="rId39"/>
    <p:sldId id="304" r:id="rId40"/>
    <p:sldId id="305" r:id="rId41"/>
    <p:sldId id="308" r:id="rId42"/>
    <p:sldId id="309" r:id="rId43"/>
    <p:sldId id="262" r:id="rId44"/>
    <p:sldId id="310" r:id="rId45"/>
    <p:sldId id="311" r:id="rId46"/>
    <p:sldId id="312" r:id="rId47"/>
    <p:sldId id="268" r:id="rId48"/>
    <p:sldId id="313" r:id="rId49"/>
    <p:sldId id="314" r:id="rId50"/>
    <p:sldId id="315" r:id="rId51"/>
    <p:sldId id="316" r:id="rId52"/>
    <p:sldId id="293" r:id="rId53"/>
    <p:sldId id="317" r:id="rId54"/>
    <p:sldId id="295" r:id="rId55"/>
    <p:sldId id="294" r:id="rId56"/>
    <p:sldId id="318" r:id="rId57"/>
    <p:sldId id="296" r:id="rId58"/>
    <p:sldId id="319" r:id="rId59"/>
    <p:sldId id="321" r:id="rId60"/>
    <p:sldId id="320" r:id="rId61"/>
    <p:sldId id="286" r:id="rId62"/>
    <p:sldId id="288" r:id="rId63"/>
    <p:sldId id="290"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474"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4" name="PlaceHolder 1"/>
          <p:cNvSpPr>
            <a:spLocks noGrp="1"/>
          </p:cNvSpPr>
          <p:nvPr>
            <p:ph type="body"/>
          </p:nvPr>
        </p:nvSpPr>
        <p:spPr>
          <a:xfrm>
            <a:off x="756000" y="5078520"/>
            <a:ext cx="6047640" cy="4811040"/>
          </a:xfrm>
          <a:prstGeom prst="rect">
            <a:avLst/>
          </a:prstGeom>
        </p:spPr>
        <p:txBody>
          <a:bodyPr lIns="0" tIns="0" rIns="0" bIns="0"/>
          <a:lstStyle/>
          <a:p>
            <a:r>
              <a:rPr lang="uk-UA" sz="2000" spc="-1">
                <a:latin typeface="Arial"/>
              </a:rPr>
              <a:t>Для правки формата примечаний щёлкните мышью</a:t>
            </a:r>
            <a:endParaRPr/>
          </a:p>
        </p:txBody>
      </p:sp>
      <p:sp>
        <p:nvSpPr>
          <p:cNvPr id="155" name="PlaceHolder 2"/>
          <p:cNvSpPr>
            <a:spLocks noGrp="1"/>
          </p:cNvSpPr>
          <p:nvPr>
            <p:ph type="hdr"/>
          </p:nvPr>
        </p:nvSpPr>
        <p:spPr>
          <a:xfrm>
            <a:off x="0" y="0"/>
            <a:ext cx="3280680" cy="534240"/>
          </a:xfrm>
          <a:prstGeom prst="rect">
            <a:avLst/>
          </a:prstGeom>
        </p:spPr>
        <p:txBody>
          <a:bodyPr lIns="0" tIns="0" rIns="0" bIns="0"/>
          <a:lstStyle/>
          <a:p>
            <a:r>
              <a:rPr lang="uk-UA" sz="1400" spc="-1">
                <a:latin typeface="Times New Roman"/>
              </a:rPr>
              <a:t>&lt;заголовок&gt;</a:t>
            </a:r>
            <a:endParaRPr/>
          </a:p>
        </p:txBody>
      </p:sp>
      <p:sp>
        <p:nvSpPr>
          <p:cNvPr id="156" name="PlaceHolder 3"/>
          <p:cNvSpPr>
            <a:spLocks noGrp="1"/>
          </p:cNvSpPr>
          <p:nvPr>
            <p:ph type="dt"/>
          </p:nvPr>
        </p:nvSpPr>
        <p:spPr>
          <a:xfrm>
            <a:off x="4278960" y="0"/>
            <a:ext cx="3280680" cy="534240"/>
          </a:xfrm>
          <a:prstGeom prst="rect">
            <a:avLst/>
          </a:prstGeom>
        </p:spPr>
        <p:txBody>
          <a:bodyPr lIns="0" tIns="0" rIns="0" bIns="0"/>
          <a:lstStyle/>
          <a:p>
            <a:pPr algn="r"/>
            <a:r>
              <a:rPr lang="uk-UA" sz="1400" spc="-1">
                <a:latin typeface="Times New Roman"/>
              </a:rPr>
              <a:t>&lt;дата/время&gt;</a:t>
            </a:r>
            <a:endParaRPr/>
          </a:p>
        </p:txBody>
      </p:sp>
      <p:sp>
        <p:nvSpPr>
          <p:cNvPr id="157" name="PlaceHolder 4"/>
          <p:cNvSpPr>
            <a:spLocks noGrp="1"/>
          </p:cNvSpPr>
          <p:nvPr>
            <p:ph type="ftr"/>
          </p:nvPr>
        </p:nvSpPr>
        <p:spPr>
          <a:xfrm>
            <a:off x="0" y="10157400"/>
            <a:ext cx="3280680" cy="534240"/>
          </a:xfrm>
          <a:prstGeom prst="rect">
            <a:avLst/>
          </a:prstGeom>
        </p:spPr>
        <p:txBody>
          <a:bodyPr lIns="0" tIns="0" rIns="0" bIns="0" anchor="b"/>
          <a:lstStyle/>
          <a:p>
            <a:r>
              <a:rPr lang="uk-UA" sz="1400" spc="-1">
                <a:latin typeface="Times New Roman"/>
              </a:rPr>
              <a:t>&lt;нижний колонтитул&gt;</a:t>
            </a:r>
            <a:endParaRPr/>
          </a:p>
        </p:txBody>
      </p:sp>
      <p:sp>
        <p:nvSpPr>
          <p:cNvPr id="158" name="PlaceHolder 5"/>
          <p:cNvSpPr>
            <a:spLocks noGrp="1"/>
          </p:cNvSpPr>
          <p:nvPr>
            <p:ph type="sldNum"/>
          </p:nvPr>
        </p:nvSpPr>
        <p:spPr>
          <a:xfrm>
            <a:off x="4278960" y="10157400"/>
            <a:ext cx="3280680" cy="534240"/>
          </a:xfrm>
          <a:prstGeom prst="rect">
            <a:avLst/>
          </a:prstGeom>
        </p:spPr>
        <p:txBody>
          <a:bodyPr lIns="0" tIns="0" rIns="0" bIns="0" anchor="b"/>
          <a:lstStyle/>
          <a:p>
            <a:pPr algn="r"/>
            <a:fld id="{9555C7E5-D619-43A2-B930-856F2F000331}" type="slidenum">
              <a:rPr lang="uk-UA" sz="1400" spc="-1">
                <a:latin typeface="Times New Roman"/>
              </a:rPr>
              <a:pPr algn="r"/>
              <a:t>‹№›</a:t>
            </a:fld>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PlaceHolder 1"/>
          <p:cNvSpPr>
            <a:spLocks noGrp="1"/>
          </p:cNvSpPr>
          <p:nvPr>
            <p:ph type="body"/>
          </p:nvPr>
        </p:nvSpPr>
        <p:spPr>
          <a:xfrm>
            <a:off x="685800" y="4343400"/>
            <a:ext cx="5486040" cy="4114440"/>
          </a:xfrm>
          <a:prstGeom prst="rect">
            <a:avLst/>
          </a:prstGeom>
        </p:spPr>
        <p:txBody>
          <a:bodyPr/>
          <a:lstStyle/>
          <a:p>
            <a:endParaRPr/>
          </a:p>
        </p:txBody>
      </p:sp>
      <p:sp>
        <p:nvSpPr>
          <p:cNvPr id="290" name="TextShape 2"/>
          <p:cNvSpPr txBox="1"/>
          <p:nvPr/>
        </p:nvSpPr>
        <p:spPr>
          <a:xfrm>
            <a:off x="3884760" y="8685360"/>
            <a:ext cx="2971440" cy="456840"/>
          </a:xfrm>
          <a:prstGeom prst="rect">
            <a:avLst/>
          </a:prstGeom>
          <a:noFill/>
          <a:ln>
            <a:noFill/>
          </a:ln>
        </p:spPr>
        <p:txBody>
          <a:bodyPr anchor="b"/>
          <a:lstStyle/>
          <a:p>
            <a:pPr algn="r">
              <a:lnSpc>
                <a:spcPct val="100000"/>
              </a:lnSpc>
            </a:pPr>
            <a:fld id="{65F513C4-9D49-4EB9-B0E2-CB0F1EDBDA2B}" type="slidenum">
              <a:rPr lang="uk-UA" sz="1200" strike="noStrike" spc="-1">
                <a:uFill>
                  <a:solidFill>
                    <a:srgbClr val="FFFFFF"/>
                  </a:solidFill>
                </a:uFill>
                <a:latin typeface="Times New Roman"/>
              </a:rPr>
              <a:pPr algn="r">
                <a:lnSpc>
                  <a:spcPct val="100000"/>
                </a:lnSpc>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TextShape 1"/>
          <p:cNvSpPr txBox="1"/>
          <p:nvPr/>
        </p:nvSpPr>
        <p:spPr>
          <a:xfrm>
            <a:off x="3884760" y="8685360"/>
            <a:ext cx="2971440" cy="456840"/>
          </a:xfrm>
          <a:prstGeom prst="rect">
            <a:avLst/>
          </a:prstGeom>
          <a:noFill/>
          <a:ln>
            <a:noFill/>
          </a:ln>
        </p:spPr>
        <p:txBody>
          <a:bodyPr anchor="b"/>
          <a:lstStyle/>
          <a:p>
            <a:pPr algn="r">
              <a:lnSpc>
                <a:spcPct val="100000"/>
              </a:lnSpc>
            </a:pPr>
            <a:fld id="{EF638A47-2086-496A-B8AE-D572E280317A}" type="slidenum">
              <a:rPr lang="uk-UA" sz="1200" strike="noStrike" spc="-1">
                <a:uFill>
                  <a:solidFill>
                    <a:srgbClr val="FFFFFF"/>
                  </a:solidFill>
                </a:uFill>
                <a:latin typeface="Times New Roman"/>
                <a:ea typeface="ＭＳ Ｐゴシック"/>
              </a:rPr>
              <a:pPr algn="r">
                <a:lnSpc>
                  <a:spcPct val="100000"/>
                </a:lnSpc>
              </a:pPr>
              <a:t>3</a:t>
            </a:fld>
            <a:endParaRPr/>
          </a:p>
        </p:txBody>
      </p:sp>
      <p:sp>
        <p:nvSpPr>
          <p:cNvPr id="292" name="PlaceHolder 2"/>
          <p:cNvSpPr>
            <a:spLocks noGrp="1"/>
          </p:cNvSpPr>
          <p:nvPr>
            <p:ph type="body"/>
          </p:nvPr>
        </p:nvSpPr>
        <p:spPr>
          <a:xfrm>
            <a:off x="685800" y="4343400"/>
            <a:ext cx="5486040" cy="4114440"/>
          </a:xfrm>
          <a:prstGeom prst="rect">
            <a:avLst/>
          </a:prstGeom>
        </p:spPr>
        <p:txBody>
          <a:bodyPr/>
          <a:lstStyle/>
          <a:p>
            <a:endParaRPr/>
          </a:p>
        </p:txBody>
      </p:sp>
    </p:spTree>
    <p:extLst>
      <p:ext uri="{BB962C8B-B14F-4D97-AF65-F5344CB8AC3E}">
        <p14:creationId xmlns:p14="http://schemas.microsoft.com/office/powerpoint/2010/main" val="4346766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TextShape 1"/>
          <p:cNvSpPr txBox="1"/>
          <p:nvPr/>
        </p:nvSpPr>
        <p:spPr>
          <a:xfrm>
            <a:off x="3884760" y="8685360"/>
            <a:ext cx="2971440" cy="456840"/>
          </a:xfrm>
          <a:prstGeom prst="rect">
            <a:avLst/>
          </a:prstGeom>
          <a:noFill/>
          <a:ln>
            <a:noFill/>
          </a:ln>
        </p:spPr>
        <p:txBody>
          <a:bodyPr anchor="b"/>
          <a:lstStyle/>
          <a:p>
            <a:pPr algn="r">
              <a:lnSpc>
                <a:spcPct val="100000"/>
              </a:lnSpc>
            </a:pPr>
            <a:fld id="{1E1B6081-6C99-4277-A1E9-641343BB2289}" type="slidenum">
              <a:rPr lang="uk-UA" sz="1200" strike="noStrike" spc="-1">
                <a:uFill>
                  <a:solidFill>
                    <a:srgbClr val="FFFFFF"/>
                  </a:solidFill>
                </a:uFill>
                <a:latin typeface="Times New Roman"/>
              </a:rPr>
              <a:pPr algn="r">
                <a:lnSpc>
                  <a:spcPct val="100000"/>
                </a:lnSpc>
              </a:pPr>
              <a:t>6</a:t>
            </a:fld>
            <a:endParaRPr/>
          </a:p>
        </p:txBody>
      </p:sp>
      <p:sp>
        <p:nvSpPr>
          <p:cNvPr id="296" name="PlaceHolder 2"/>
          <p:cNvSpPr>
            <a:spLocks noGrp="1"/>
          </p:cNvSpPr>
          <p:nvPr>
            <p:ph type="body"/>
          </p:nvPr>
        </p:nvSpPr>
        <p:spPr>
          <a:xfrm>
            <a:off x="685800" y="4343400"/>
            <a:ext cx="5486040" cy="4114440"/>
          </a:xfrm>
          <a:prstGeom prst="rect">
            <a:avLst/>
          </a:prstGeom>
        </p:spPr>
        <p:txBody>
          <a:bodyPr/>
          <a:lstStyle/>
          <a:p>
            <a:r>
              <a:rPr lang="uk-UA" sz="2000" strike="noStrike" spc="-1">
                <a:uFill>
                  <a:solidFill>
                    <a:srgbClr val="FFFFFF"/>
                  </a:solidFill>
                </a:uFill>
                <a:latin typeface="Arial"/>
              </a:rPr>
              <a:t>In all pts at risk and at least annually to assess clinical status and response to therapy</a:t>
            </a:r>
            <a:endParaRPr/>
          </a:p>
        </p:txBody>
      </p:sp>
    </p:spTree>
    <p:extLst>
      <p:ext uri="{BB962C8B-B14F-4D97-AF65-F5344CB8AC3E}">
        <p14:creationId xmlns:p14="http://schemas.microsoft.com/office/powerpoint/2010/main" val="1231609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TextShape 1"/>
          <p:cNvSpPr txBox="1"/>
          <p:nvPr/>
        </p:nvSpPr>
        <p:spPr>
          <a:xfrm>
            <a:off x="3884760" y="8685360"/>
            <a:ext cx="2971440" cy="456840"/>
          </a:xfrm>
          <a:prstGeom prst="rect">
            <a:avLst/>
          </a:prstGeom>
          <a:noFill/>
          <a:ln>
            <a:noFill/>
          </a:ln>
        </p:spPr>
        <p:txBody>
          <a:bodyPr anchor="b"/>
          <a:lstStyle/>
          <a:p>
            <a:pPr algn="r">
              <a:lnSpc>
                <a:spcPct val="100000"/>
              </a:lnSpc>
            </a:pPr>
            <a:fld id="{2019B898-ABA7-415E-9E25-85A65D9D8D69}" type="slidenum">
              <a:rPr lang="uk-UA" sz="1200" strike="noStrike" spc="-1">
                <a:uFill>
                  <a:solidFill>
                    <a:srgbClr val="FFFFFF"/>
                  </a:solidFill>
                </a:uFill>
                <a:latin typeface="Times New Roman"/>
                <a:ea typeface="ＭＳ Ｐゴシック"/>
              </a:rPr>
              <a:pPr algn="r">
                <a:lnSpc>
                  <a:spcPct val="100000"/>
                </a:lnSpc>
              </a:pPr>
              <a:t>10</a:t>
            </a:fld>
            <a:endParaRPr/>
          </a:p>
        </p:txBody>
      </p:sp>
      <p:sp>
        <p:nvSpPr>
          <p:cNvPr id="294" name="PlaceHolder 2"/>
          <p:cNvSpPr>
            <a:spLocks noGrp="1"/>
          </p:cNvSpPr>
          <p:nvPr>
            <p:ph type="body"/>
          </p:nvPr>
        </p:nvSpPr>
        <p:spPr>
          <a:xfrm>
            <a:off x="893880" y="4348080"/>
            <a:ext cx="5070240" cy="4120920"/>
          </a:xfrm>
          <a:prstGeom prst="rect">
            <a:avLst/>
          </a:prstGeom>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TextShape 1"/>
          <p:cNvSpPr txBox="1"/>
          <p:nvPr/>
        </p:nvSpPr>
        <p:spPr>
          <a:xfrm>
            <a:off x="3884760" y="8685360"/>
            <a:ext cx="2971440" cy="456840"/>
          </a:xfrm>
          <a:prstGeom prst="rect">
            <a:avLst/>
          </a:prstGeom>
          <a:noFill/>
          <a:ln>
            <a:noFill/>
          </a:ln>
        </p:spPr>
        <p:txBody>
          <a:bodyPr anchor="b"/>
          <a:lstStyle/>
          <a:p>
            <a:pPr algn="r">
              <a:lnSpc>
                <a:spcPct val="100000"/>
              </a:lnSpc>
            </a:pPr>
            <a:fld id="{8179AEC0-B00B-4D01-8093-170117C5F792}" type="slidenum">
              <a:rPr lang="uk-UA" sz="1200" strike="noStrike" spc="-1">
                <a:uFill>
                  <a:solidFill>
                    <a:srgbClr val="FFFFFF"/>
                  </a:solidFill>
                </a:uFill>
                <a:latin typeface="Times New Roman"/>
                <a:ea typeface="ＭＳ Ｐゴシック"/>
              </a:rPr>
              <a:pPr algn="r">
                <a:lnSpc>
                  <a:spcPct val="100000"/>
                </a:lnSpc>
              </a:pPr>
              <a:t>11</a:t>
            </a:fld>
            <a:endParaRPr/>
          </a:p>
        </p:txBody>
      </p:sp>
      <p:sp>
        <p:nvSpPr>
          <p:cNvPr id="298" name="PlaceHolder 2"/>
          <p:cNvSpPr>
            <a:spLocks noGrp="1"/>
          </p:cNvSpPr>
          <p:nvPr>
            <p:ph type="body"/>
          </p:nvPr>
        </p:nvSpPr>
        <p:spPr>
          <a:xfrm>
            <a:off x="685800" y="4343400"/>
            <a:ext cx="5486040" cy="4114440"/>
          </a:xfrm>
          <a:prstGeom prst="rect">
            <a:avLst/>
          </a:prstGeom>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PlaceHolder 1"/>
          <p:cNvSpPr>
            <a:spLocks noGrp="1"/>
          </p:cNvSpPr>
          <p:nvPr>
            <p:ph type="body"/>
          </p:nvPr>
        </p:nvSpPr>
        <p:spPr>
          <a:xfrm>
            <a:off x="685800" y="4343400"/>
            <a:ext cx="5486040" cy="4114440"/>
          </a:xfrm>
          <a:prstGeom prst="rect">
            <a:avLst/>
          </a:prstGeom>
        </p:spPr>
        <p:txBody>
          <a:bodyPr/>
          <a:lstStyle/>
          <a:p>
            <a:r>
              <a:rPr lang="uk-UA" sz="2000" strike="noStrike" spc="-1">
                <a:uFill>
                  <a:solidFill>
                    <a:srgbClr val="FFFFFF"/>
                  </a:solidFill>
                </a:uFill>
                <a:latin typeface="Arial"/>
              </a:rPr>
              <a:t>Why the new system? A good question for the listeners is, what if two patients are in the same class but different exercise tolerance or functional capacity? They should not be treated the same, therefore, the revised GOLD classification uses symptoms, FEV</a:t>
            </a:r>
            <a:r>
              <a:rPr lang="uk-UA" sz="2000" strike="noStrike" spc="-1" baseline="-25000">
                <a:uFill>
                  <a:solidFill>
                    <a:srgbClr val="FFFFFF"/>
                  </a:solidFill>
                </a:uFill>
                <a:latin typeface="Arial"/>
              </a:rPr>
              <a:t>1</a:t>
            </a:r>
            <a:r>
              <a:rPr lang="uk-UA" sz="2000" strike="noStrike" spc="-1">
                <a:uFill>
                  <a:solidFill>
                    <a:srgbClr val="FFFFFF"/>
                  </a:solidFill>
                </a:uFill>
                <a:latin typeface="Arial"/>
              </a:rPr>
              <a:t>, history of exacerbations to assess the exacerbation risk and guide therapy</a:t>
            </a:r>
            <a:endParaRPr/>
          </a:p>
        </p:txBody>
      </p:sp>
      <p:sp>
        <p:nvSpPr>
          <p:cNvPr id="300" name="TextShape 2"/>
          <p:cNvSpPr txBox="1"/>
          <p:nvPr/>
        </p:nvSpPr>
        <p:spPr>
          <a:xfrm>
            <a:off x="3884760" y="8685360"/>
            <a:ext cx="2971440" cy="456840"/>
          </a:xfrm>
          <a:prstGeom prst="rect">
            <a:avLst/>
          </a:prstGeom>
          <a:noFill/>
          <a:ln>
            <a:noFill/>
          </a:ln>
        </p:spPr>
        <p:txBody>
          <a:bodyPr anchor="b"/>
          <a:lstStyle/>
          <a:p>
            <a:pPr algn="r">
              <a:lnSpc>
                <a:spcPct val="100000"/>
              </a:lnSpc>
            </a:pPr>
            <a:fld id="{71E22405-BB62-4408-9DBE-D526FFCB47F9}" type="slidenum">
              <a:rPr lang="uk-UA" sz="1200" strike="noStrike" spc="-1">
                <a:uFill>
                  <a:solidFill>
                    <a:srgbClr val="FFFFFF"/>
                  </a:solidFill>
                </a:uFill>
                <a:latin typeface="Times New Roman"/>
              </a:rPr>
              <a:pPr algn="r">
                <a:lnSpc>
                  <a:spcPct val="100000"/>
                </a:lnSpc>
              </a:pPr>
              <a:t>12</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PlaceHolder 1"/>
          <p:cNvSpPr>
            <a:spLocks noGrp="1"/>
          </p:cNvSpPr>
          <p:nvPr>
            <p:ph type="body"/>
          </p:nvPr>
        </p:nvSpPr>
        <p:spPr>
          <a:xfrm>
            <a:off x="685800" y="4343400"/>
            <a:ext cx="5486040" cy="4114440"/>
          </a:xfrm>
          <a:prstGeom prst="rect">
            <a:avLst/>
          </a:prstGeom>
        </p:spPr>
        <p:txBody>
          <a:bodyPr/>
          <a:lstStyle/>
          <a:p>
            <a:endParaRPr/>
          </a:p>
        </p:txBody>
      </p:sp>
      <p:sp>
        <p:nvSpPr>
          <p:cNvPr id="302" name="TextShape 2"/>
          <p:cNvSpPr txBox="1"/>
          <p:nvPr/>
        </p:nvSpPr>
        <p:spPr>
          <a:xfrm>
            <a:off x="3884760" y="8685360"/>
            <a:ext cx="2971440" cy="456840"/>
          </a:xfrm>
          <a:prstGeom prst="rect">
            <a:avLst/>
          </a:prstGeom>
          <a:noFill/>
          <a:ln>
            <a:noFill/>
          </a:ln>
        </p:spPr>
        <p:txBody>
          <a:bodyPr anchor="b"/>
          <a:lstStyle/>
          <a:p>
            <a:pPr algn="r">
              <a:lnSpc>
                <a:spcPct val="100000"/>
              </a:lnSpc>
            </a:pPr>
            <a:fld id="{CC0A7AB5-F410-449F-BC8A-4CA473A6E6D3}" type="slidenum">
              <a:rPr lang="uk-UA" sz="1200" strike="noStrike" spc="-1">
                <a:uFill>
                  <a:solidFill>
                    <a:srgbClr val="FFFFFF"/>
                  </a:solidFill>
                </a:uFill>
                <a:latin typeface="Times New Roman"/>
              </a:rPr>
              <a:pPr algn="r">
                <a:lnSpc>
                  <a:spcPct val="100000"/>
                </a:lnSpc>
              </a:pPr>
              <a:t>13</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 name="PlaceHolder 1"/>
          <p:cNvSpPr>
            <a:spLocks noGrp="1"/>
          </p:cNvSpPr>
          <p:nvPr>
            <p:ph type="body"/>
          </p:nvPr>
        </p:nvSpPr>
        <p:spPr>
          <a:xfrm>
            <a:off x="685800" y="4343400"/>
            <a:ext cx="5486040" cy="4114440"/>
          </a:xfrm>
          <a:prstGeom prst="rect">
            <a:avLst/>
          </a:prstGeom>
        </p:spPr>
        <p:txBody>
          <a:bodyPr/>
          <a:lstStyle/>
          <a:p>
            <a:endParaRPr/>
          </a:p>
        </p:txBody>
      </p:sp>
      <p:sp>
        <p:nvSpPr>
          <p:cNvPr id="304" name="TextShape 2"/>
          <p:cNvSpPr txBox="1"/>
          <p:nvPr/>
        </p:nvSpPr>
        <p:spPr>
          <a:xfrm>
            <a:off x="3884760" y="8685360"/>
            <a:ext cx="2971440" cy="456840"/>
          </a:xfrm>
          <a:prstGeom prst="rect">
            <a:avLst/>
          </a:prstGeom>
          <a:noFill/>
          <a:ln>
            <a:noFill/>
          </a:ln>
        </p:spPr>
        <p:txBody>
          <a:bodyPr anchor="b"/>
          <a:lstStyle/>
          <a:p>
            <a:pPr algn="r">
              <a:lnSpc>
                <a:spcPct val="100000"/>
              </a:lnSpc>
            </a:pPr>
            <a:fld id="{546E8CDD-EBDA-4026-91F0-36C3568D29F9}" type="slidenum">
              <a:rPr lang="uk-UA" sz="1200" strike="noStrike" spc="-1">
                <a:uFill>
                  <a:solidFill>
                    <a:srgbClr val="FFFFFF"/>
                  </a:solidFill>
                </a:uFill>
                <a:latin typeface="Times New Roman"/>
              </a:rPr>
              <a:pPr algn="r">
                <a:lnSpc>
                  <a:spcPct val="100000"/>
                </a:lnSpc>
              </a:pPr>
              <a:t>14</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PlaceHolder 1"/>
          <p:cNvSpPr>
            <a:spLocks noGrp="1"/>
          </p:cNvSpPr>
          <p:nvPr>
            <p:ph type="body"/>
          </p:nvPr>
        </p:nvSpPr>
        <p:spPr>
          <a:xfrm>
            <a:off x="685800" y="4343400"/>
            <a:ext cx="5486040" cy="4114440"/>
          </a:xfrm>
          <a:prstGeom prst="rect">
            <a:avLst/>
          </a:prstGeom>
        </p:spPr>
        <p:txBody>
          <a:bodyPr/>
          <a:lstStyle/>
          <a:p>
            <a:r>
              <a:rPr lang="uk-UA" sz="2000" strike="noStrike" spc="-1">
                <a:uFill>
                  <a:solidFill>
                    <a:srgbClr val="FFFFFF"/>
                  </a:solidFill>
                </a:uFill>
                <a:latin typeface="Arial"/>
              </a:rPr>
              <a:t>This is how symptoms are graded in the new system. Can either use this-MMRC or CAT scale</a:t>
            </a:r>
            <a:endParaRPr/>
          </a:p>
        </p:txBody>
      </p:sp>
      <p:sp>
        <p:nvSpPr>
          <p:cNvPr id="306" name="TextShape 2"/>
          <p:cNvSpPr txBox="1"/>
          <p:nvPr/>
        </p:nvSpPr>
        <p:spPr>
          <a:xfrm>
            <a:off x="3884760" y="8685360"/>
            <a:ext cx="2971440" cy="456840"/>
          </a:xfrm>
          <a:prstGeom prst="rect">
            <a:avLst/>
          </a:prstGeom>
          <a:noFill/>
          <a:ln>
            <a:noFill/>
          </a:ln>
        </p:spPr>
        <p:txBody>
          <a:bodyPr anchor="b"/>
          <a:lstStyle/>
          <a:p>
            <a:pPr algn="r">
              <a:lnSpc>
                <a:spcPct val="100000"/>
              </a:lnSpc>
            </a:pPr>
            <a:fld id="{483F6364-EE78-45F5-8955-5F42E7C1798A}" type="slidenum">
              <a:rPr lang="uk-UA" sz="1200" strike="noStrike" spc="-1">
                <a:uFill>
                  <a:solidFill>
                    <a:srgbClr val="FFFFFF"/>
                  </a:solidFill>
                </a:uFill>
                <a:latin typeface="Times New Roman"/>
              </a:rPr>
              <a:pPr algn="r">
                <a:lnSpc>
                  <a:spcPct val="100000"/>
                </a:lnSpc>
              </a:pPr>
              <a:t>15</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PlaceHolder 1"/>
          <p:cNvSpPr>
            <a:spLocks noGrp="1"/>
          </p:cNvSpPr>
          <p:nvPr>
            <p:ph type="body"/>
          </p:nvPr>
        </p:nvSpPr>
        <p:spPr>
          <a:xfrm>
            <a:off x="685800" y="4343400"/>
            <a:ext cx="5486040" cy="4114440"/>
          </a:xfrm>
          <a:prstGeom prst="rect">
            <a:avLst/>
          </a:prstGeom>
        </p:spPr>
        <p:txBody>
          <a:bodyPr/>
          <a:lstStyle/>
          <a:p>
            <a:pPr marL="216000" indent="-216000">
              <a:lnSpc>
                <a:spcPct val="100000"/>
              </a:lnSpc>
            </a:pPr>
            <a:r>
              <a:rPr lang="uk-UA" sz="2000" strike="noStrike" spc="-1">
                <a:uFill>
                  <a:solidFill>
                    <a:srgbClr val="FFFFFF"/>
                  </a:solidFill>
                </a:uFill>
                <a:latin typeface="Arial"/>
              </a:rPr>
              <a:t>Point out that FEV</a:t>
            </a:r>
            <a:r>
              <a:rPr lang="uk-UA" sz="2000" strike="noStrike" spc="-1" baseline="-25000">
                <a:uFill>
                  <a:solidFill>
                    <a:srgbClr val="FFFFFF"/>
                  </a:solidFill>
                </a:uFill>
                <a:latin typeface="Arial"/>
              </a:rPr>
              <a:t>1</a:t>
            </a:r>
            <a:r>
              <a:rPr lang="uk-UA" sz="2000" strike="noStrike" spc="-1">
                <a:uFill>
                  <a:solidFill>
                    <a:srgbClr val="FFFFFF"/>
                  </a:solidFill>
                </a:uFill>
                <a:latin typeface="Arial"/>
              </a:rPr>
              <a:t>/FVC ratio used to be the only factor in the old classification system.  In a sense, we are using the same 1-4 ratios of FEV</a:t>
            </a:r>
            <a:r>
              <a:rPr lang="uk-UA" sz="2000" strike="noStrike" spc="-1" baseline="-25000">
                <a:uFill>
                  <a:solidFill>
                    <a:srgbClr val="FFFFFF"/>
                  </a:solidFill>
                </a:uFill>
                <a:latin typeface="Arial"/>
              </a:rPr>
              <a:t>1</a:t>
            </a:r>
            <a:r>
              <a:rPr lang="uk-UA" sz="2000" strike="noStrike" spc="-1">
                <a:uFill>
                  <a:solidFill>
                    <a:srgbClr val="FFFFFF"/>
                  </a:solidFill>
                </a:uFill>
                <a:latin typeface="Arial"/>
              </a:rPr>
              <a:t> as the old system here, but it is now one of three factors in the new classification system</a:t>
            </a:r>
            <a:endParaRPr/>
          </a:p>
          <a:p>
            <a:pPr marL="216000" indent="-216000">
              <a:lnSpc>
                <a:spcPct val="100000"/>
              </a:lnSpc>
            </a:pPr>
            <a:endParaRPr/>
          </a:p>
        </p:txBody>
      </p:sp>
      <p:sp>
        <p:nvSpPr>
          <p:cNvPr id="308" name="TextShape 2"/>
          <p:cNvSpPr txBox="1"/>
          <p:nvPr/>
        </p:nvSpPr>
        <p:spPr>
          <a:xfrm>
            <a:off x="3884760" y="8685360"/>
            <a:ext cx="2971440" cy="456840"/>
          </a:xfrm>
          <a:prstGeom prst="rect">
            <a:avLst/>
          </a:prstGeom>
          <a:noFill/>
          <a:ln>
            <a:noFill/>
          </a:ln>
        </p:spPr>
        <p:txBody>
          <a:bodyPr anchor="b"/>
          <a:lstStyle/>
          <a:p>
            <a:pPr algn="r">
              <a:lnSpc>
                <a:spcPct val="100000"/>
              </a:lnSpc>
            </a:pPr>
            <a:fld id="{B8C4C350-7E79-4AC8-ADC6-FEA16E04080D}" type="slidenum">
              <a:rPr lang="uk-UA" sz="1200" strike="noStrike" spc="-1">
                <a:uFill>
                  <a:solidFill>
                    <a:srgbClr val="FFFFFF"/>
                  </a:solidFill>
                </a:uFill>
                <a:latin typeface="Times New Roman"/>
              </a:rPr>
              <a:pPr algn="r">
                <a:lnSpc>
                  <a:spcPct val="100000"/>
                </a:lnSpc>
              </a:pPr>
              <a:t>16</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PlaceHolder 1"/>
          <p:cNvSpPr>
            <a:spLocks noGrp="1"/>
          </p:cNvSpPr>
          <p:nvPr>
            <p:ph type="body"/>
          </p:nvPr>
        </p:nvSpPr>
        <p:spPr>
          <a:xfrm>
            <a:off x="685800" y="4343400"/>
            <a:ext cx="5486040" cy="4114440"/>
          </a:xfrm>
          <a:prstGeom prst="rect">
            <a:avLst/>
          </a:prstGeom>
        </p:spPr>
        <p:txBody>
          <a:bodyPr/>
          <a:lstStyle/>
          <a:p>
            <a:r>
              <a:rPr lang="uk-UA" sz="2000" strike="noStrike" spc="-1">
                <a:uFill>
                  <a:solidFill>
                    <a:srgbClr val="FFFFFF"/>
                  </a:solidFill>
                </a:uFill>
                <a:latin typeface="Arial"/>
              </a:rPr>
              <a:t>Grade 0 symptoms, Grade 1 spirometry, &gt;2 exacerbations. So class C</a:t>
            </a:r>
            <a:endParaRPr/>
          </a:p>
        </p:txBody>
      </p:sp>
      <p:sp>
        <p:nvSpPr>
          <p:cNvPr id="310" name="TextShape 2"/>
          <p:cNvSpPr txBox="1"/>
          <p:nvPr/>
        </p:nvSpPr>
        <p:spPr>
          <a:xfrm>
            <a:off x="3884760" y="8685360"/>
            <a:ext cx="2971440" cy="456840"/>
          </a:xfrm>
          <a:prstGeom prst="rect">
            <a:avLst/>
          </a:prstGeom>
          <a:noFill/>
          <a:ln>
            <a:noFill/>
          </a:ln>
        </p:spPr>
        <p:txBody>
          <a:bodyPr anchor="b"/>
          <a:lstStyle/>
          <a:p>
            <a:pPr algn="r">
              <a:lnSpc>
                <a:spcPct val="100000"/>
              </a:lnSpc>
            </a:pPr>
            <a:fld id="{7F65962D-D001-4915-A4D2-CD98E0DACE6E}" type="slidenum">
              <a:rPr lang="uk-UA" sz="1200" strike="noStrike" spc="-1">
                <a:uFill>
                  <a:solidFill>
                    <a:srgbClr val="FFFFFF"/>
                  </a:solidFill>
                </a:uFill>
                <a:latin typeface="Times New Roman"/>
              </a:rPr>
              <a:pPr algn="r">
                <a:lnSpc>
                  <a:spcPct val="100000"/>
                </a:lnSpc>
              </a:pPr>
              <a:t>18</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PlaceHolder 1"/>
          <p:cNvSpPr>
            <a:spLocks noGrp="1"/>
          </p:cNvSpPr>
          <p:nvPr>
            <p:ph type="body"/>
          </p:nvPr>
        </p:nvSpPr>
        <p:spPr>
          <a:xfrm>
            <a:off x="685800" y="4343400"/>
            <a:ext cx="5486040" cy="4114440"/>
          </a:xfrm>
          <a:prstGeom prst="rect">
            <a:avLst/>
          </a:prstGeom>
        </p:spPr>
        <p:txBody>
          <a:bodyPr/>
          <a:lstStyle/>
          <a:p>
            <a:endParaRPr/>
          </a:p>
        </p:txBody>
      </p:sp>
      <p:sp>
        <p:nvSpPr>
          <p:cNvPr id="312" name="TextShape 2"/>
          <p:cNvSpPr txBox="1"/>
          <p:nvPr/>
        </p:nvSpPr>
        <p:spPr>
          <a:xfrm>
            <a:off x="3884760" y="8685360"/>
            <a:ext cx="2971440" cy="456840"/>
          </a:xfrm>
          <a:prstGeom prst="rect">
            <a:avLst/>
          </a:prstGeom>
          <a:noFill/>
          <a:ln>
            <a:noFill/>
          </a:ln>
        </p:spPr>
        <p:txBody>
          <a:bodyPr anchor="b"/>
          <a:lstStyle/>
          <a:p>
            <a:pPr algn="r">
              <a:lnSpc>
                <a:spcPct val="100000"/>
              </a:lnSpc>
            </a:pPr>
            <a:fld id="{2D8A67FC-B2A4-4054-B783-83621A107554}" type="slidenum">
              <a:rPr lang="uk-UA" sz="1200" strike="noStrike" spc="-1">
                <a:uFill>
                  <a:solidFill>
                    <a:srgbClr val="FFFFFF"/>
                  </a:solidFill>
                </a:uFill>
                <a:latin typeface="Times New Roman"/>
              </a:rPr>
              <a:pPr algn="r">
                <a:lnSpc>
                  <a:spcPct val="100000"/>
                </a:lnSpc>
              </a:pPr>
              <a:t>20</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TextShape 1"/>
          <p:cNvSpPr txBox="1"/>
          <p:nvPr/>
        </p:nvSpPr>
        <p:spPr>
          <a:xfrm>
            <a:off x="3884760" y="8685360"/>
            <a:ext cx="2971440" cy="456840"/>
          </a:xfrm>
          <a:prstGeom prst="rect">
            <a:avLst/>
          </a:prstGeom>
          <a:noFill/>
          <a:ln>
            <a:noFill/>
          </a:ln>
        </p:spPr>
        <p:txBody>
          <a:bodyPr anchor="b"/>
          <a:lstStyle/>
          <a:p>
            <a:pPr algn="r">
              <a:lnSpc>
                <a:spcPct val="100000"/>
              </a:lnSpc>
            </a:pPr>
            <a:fld id="{604FAAA7-7D57-4E7D-9CA1-AB52E096DC07}" type="slidenum">
              <a:rPr lang="uk-UA" sz="1200" strike="noStrike" spc="-1">
                <a:uFill>
                  <a:solidFill>
                    <a:srgbClr val="FFFFFF"/>
                  </a:solidFill>
                </a:uFill>
                <a:latin typeface="Times New Roman"/>
                <a:ea typeface="ＭＳ Ｐゴシック"/>
              </a:rPr>
              <a:pPr algn="r">
                <a:lnSpc>
                  <a:spcPct val="100000"/>
                </a:lnSpc>
              </a:pPr>
              <a:t>21</a:t>
            </a:fld>
            <a:endParaRPr/>
          </a:p>
        </p:txBody>
      </p:sp>
      <p:sp>
        <p:nvSpPr>
          <p:cNvPr id="314" name="PlaceHolder 2"/>
          <p:cNvSpPr>
            <a:spLocks noGrp="1"/>
          </p:cNvSpPr>
          <p:nvPr>
            <p:ph type="body"/>
          </p:nvPr>
        </p:nvSpPr>
        <p:spPr>
          <a:xfrm>
            <a:off x="922320" y="4359240"/>
            <a:ext cx="5030280" cy="4070160"/>
          </a:xfrm>
          <a:prstGeom prst="rect">
            <a:avLst/>
          </a:prstGeom>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PlaceHolder 1"/>
          <p:cNvSpPr>
            <a:spLocks noGrp="1"/>
          </p:cNvSpPr>
          <p:nvPr>
            <p:ph type="body"/>
          </p:nvPr>
        </p:nvSpPr>
        <p:spPr>
          <a:xfrm>
            <a:off x="685800" y="4343400"/>
            <a:ext cx="5486040" cy="4114440"/>
          </a:xfrm>
          <a:prstGeom prst="rect">
            <a:avLst/>
          </a:prstGeom>
        </p:spPr>
        <p:txBody>
          <a:bodyPr/>
          <a:lstStyle/>
          <a:p>
            <a:endParaRPr/>
          </a:p>
        </p:txBody>
      </p:sp>
      <p:sp>
        <p:nvSpPr>
          <p:cNvPr id="316" name="TextShape 2"/>
          <p:cNvSpPr txBox="1"/>
          <p:nvPr/>
        </p:nvSpPr>
        <p:spPr>
          <a:xfrm>
            <a:off x="3884760" y="8685360"/>
            <a:ext cx="2971440" cy="456840"/>
          </a:xfrm>
          <a:prstGeom prst="rect">
            <a:avLst/>
          </a:prstGeom>
          <a:noFill/>
          <a:ln>
            <a:noFill/>
          </a:ln>
        </p:spPr>
        <p:txBody>
          <a:bodyPr anchor="b"/>
          <a:lstStyle/>
          <a:p>
            <a:pPr algn="r">
              <a:lnSpc>
                <a:spcPct val="100000"/>
              </a:lnSpc>
            </a:pPr>
            <a:fld id="{D661B5E1-D870-485C-8092-8B84B3410FBC}" type="slidenum">
              <a:rPr lang="uk-UA" sz="1200" strike="noStrike" spc="-1">
                <a:uFill>
                  <a:solidFill>
                    <a:srgbClr val="FFFFFF"/>
                  </a:solidFill>
                </a:uFill>
                <a:latin typeface="Times New Roman"/>
              </a:rPr>
              <a:pPr algn="r">
                <a:lnSpc>
                  <a:spcPct val="100000"/>
                </a:lnSpc>
              </a:pPr>
              <a:t>22</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TextShape 1"/>
          <p:cNvSpPr txBox="1"/>
          <p:nvPr/>
        </p:nvSpPr>
        <p:spPr>
          <a:xfrm>
            <a:off x="3884760" y="8685360"/>
            <a:ext cx="2971440" cy="456840"/>
          </a:xfrm>
          <a:prstGeom prst="rect">
            <a:avLst/>
          </a:prstGeom>
          <a:noFill/>
          <a:ln>
            <a:noFill/>
          </a:ln>
        </p:spPr>
        <p:txBody>
          <a:bodyPr anchor="b"/>
          <a:lstStyle/>
          <a:p>
            <a:pPr algn="r">
              <a:lnSpc>
                <a:spcPct val="100000"/>
              </a:lnSpc>
            </a:pPr>
            <a:fld id="{B97FE9CA-9DC5-4AA4-A488-9106D5233E84}" type="slidenum">
              <a:rPr lang="uk-UA" sz="1200" strike="noStrike" spc="-1">
                <a:uFill>
                  <a:solidFill>
                    <a:srgbClr val="FFFFFF"/>
                  </a:solidFill>
                </a:uFill>
                <a:latin typeface="Times New Roman"/>
                <a:ea typeface="ＭＳ Ｐゴシック"/>
              </a:rPr>
              <a:pPr algn="r">
                <a:lnSpc>
                  <a:spcPct val="100000"/>
                </a:lnSpc>
              </a:pPr>
              <a:t>31</a:t>
            </a:fld>
            <a:endParaRPr/>
          </a:p>
        </p:txBody>
      </p:sp>
      <p:sp>
        <p:nvSpPr>
          <p:cNvPr id="318" name="PlaceHolder 2"/>
          <p:cNvSpPr>
            <a:spLocks noGrp="1"/>
          </p:cNvSpPr>
          <p:nvPr>
            <p:ph type="body"/>
          </p:nvPr>
        </p:nvSpPr>
        <p:spPr>
          <a:xfrm>
            <a:off x="685800" y="4343400"/>
            <a:ext cx="5486040" cy="4114440"/>
          </a:xfrm>
          <a:prstGeom prst="rect">
            <a:avLst/>
          </a:prstGeom>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TextShape 1"/>
          <p:cNvSpPr txBox="1"/>
          <p:nvPr/>
        </p:nvSpPr>
        <p:spPr>
          <a:xfrm>
            <a:off x="3884760" y="8685360"/>
            <a:ext cx="2971440" cy="456840"/>
          </a:xfrm>
          <a:prstGeom prst="rect">
            <a:avLst/>
          </a:prstGeom>
          <a:noFill/>
          <a:ln>
            <a:noFill/>
          </a:ln>
        </p:spPr>
        <p:txBody>
          <a:bodyPr anchor="b"/>
          <a:lstStyle/>
          <a:p>
            <a:pPr algn="r">
              <a:lnSpc>
                <a:spcPct val="100000"/>
              </a:lnSpc>
            </a:pPr>
            <a:fld id="{6A9FB92A-AA20-457B-BD04-D4CAD4874EFD}" type="slidenum">
              <a:rPr lang="uk-UA" sz="1200" strike="noStrike" spc="-1">
                <a:uFill>
                  <a:solidFill>
                    <a:srgbClr val="FFFFFF"/>
                  </a:solidFill>
                </a:uFill>
                <a:latin typeface="Times New Roman"/>
                <a:ea typeface="ＭＳ Ｐゴシック"/>
              </a:rPr>
              <a:pPr algn="r">
                <a:lnSpc>
                  <a:spcPct val="100000"/>
                </a:lnSpc>
              </a:pPr>
              <a:t>32</a:t>
            </a:fld>
            <a:endParaRPr/>
          </a:p>
        </p:txBody>
      </p:sp>
      <p:sp>
        <p:nvSpPr>
          <p:cNvPr id="320" name="PlaceHolder 2"/>
          <p:cNvSpPr>
            <a:spLocks noGrp="1"/>
          </p:cNvSpPr>
          <p:nvPr>
            <p:ph type="body"/>
          </p:nvPr>
        </p:nvSpPr>
        <p:spPr>
          <a:xfrm>
            <a:off x="685800" y="4343400"/>
            <a:ext cx="5486040" cy="4114440"/>
          </a:xfrm>
          <a:prstGeom prst="rect">
            <a:avLst/>
          </a:prstGeom>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TextShape 1"/>
          <p:cNvSpPr txBox="1"/>
          <p:nvPr/>
        </p:nvSpPr>
        <p:spPr>
          <a:xfrm>
            <a:off x="3884760" y="8685360"/>
            <a:ext cx="2971440" cy="456840"/>
          </a:xfrm>
          <a:prstGeom prst="rect">
            <a:avLst/>
          </a:prstGeom>
          <a:noFill/>
          <a:ln>
            <a:noFill/>
          </a:ln>
        </p:spPr>
        <p:txBody>
          <a:bodyPr anchor="b"/>
          <a:lstStyle/>
          <a:p>
            <a:pPr algn="r">
              <a:lnSpc>
                <a:spcPct val="100000"/>
              </a:lnSpc>
            </a:pPr>
            <a:fld id="{EB05C844-C0B2-41C6-A46F-18E39058BA69}" type="slidenum">
              <a:rPr lang="uk-UA" sz="1200" strike="noStrike" spc="-1">
                <a:uFill>
                  <a:solidFill>
                    <a:srgbClr val="FFFFFF"/>
                  </a:solidFill>
                </a:uFill>
                <a:latin typeface="Times New Roman"/>
                <a:ea typeface="ＭＳ Ｐゴシック"/>
              </a:rPr>
              <a:pPr algn="r">
                <a:lnSpc>
                  <a:spcPct val="100000"/>
                </a:lnSpc>
              </a:pPr>
              <a:t>33</a:t>
            </a:fld>
            <a:endParaRPr/>
          </a:p>
        </p:txBody>
      </p:sp>
      <p:sp>
        <p:nvSpPr>
          <p:cNvPr id="322" name="PlaceHolder 2"/>
          <p:cNvSpPr>
            <a:spLocks noGrp="1"/>
          </p:cNvSpPr>
          <p:nvPr>
            <p:ph type="body"/>
          </p:nvPr>
        </p:nvSpPr>
        <p:spPr>
          <a:xfrm>
            <a:off x="685800" y="4343400"/>
            <a:ext cx="5486040" cy="4114440"/>
          </a:xfrm>
          <a:prstGeom prst="rect">
            <a:avLst/>
          </a:prstGeom>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TextShape 1"/>
          <p:cNvSpPr txBox="1"/>
          <p:nvPr/>
        </p:nvSpPr>
        <p:spPr>
          <a:xfrm>
            <a:off x="3884760" y="8685360"/>
            <a:ext cx="2971440" cy="456840"/>
          </a:xfrm>
          <a:prstGeom prst="rect">
            <a:avLst/>
          </a:prstGeom>
          <a:noFill/>
          <a:ln>
            <a:noFill/>
          </a:ln>
        </p:spPr>
        <p:txBody>
          <a:bodyPr anchor="b"/>
          <a:lstStyle/>
          <a:p>
            <a:pPr algn="r">
              <a:lnSpc>
                <a:spcPct val="100000"/>
              </a:lnSpc>
            </a:pPr>
            <a:fld id="{6855B9F8-622A-49BA-B6B3-90AC04F9220E}" type="slidenum">
              <a:rPr lang="uk-UA" sz="1200" strike="noStrike" spc="-1">
                <a:uFill>
                  <a:solidFill>
                    <a:srgbClr val="FFFFFF"/>
                  </a:solidFill>
                </a:uFill>
                <a:latin typeface="Times New Roman"/>
                <a:ea typeface="ＭＳ Ｐゴシック"/>
              </a:rPr>
              <a:pPr algn="r">
                <a:lnSpc>
                  <a:spcPct val="100000"/>
                </a:lnSpc>
              </a:pPr>
              <a:t>34</a:t>
            </a:fld>
            <a:endParaRPr/>
          </a:p>
        </p:txBody>
      </p:sp>
      <p:sp>
        <p:nvSpPr>
          <p:cNvPr id="324" name="PlaceHolder 2"/>
          <p:cNvSpPr>
            <a:spLocks noGrp="1"/>
          </p:cNvSpPr>
          <p:nvPr>
            <p:ph type="body"/>
          </p:nvPr>
        </p:nvSpPr>
        <p:spPr>
          <a:xfrm>
            <a:off x="685800" y="4343400"/>
            <a:ext cx="5486040" cy="4114440"/>
          </a:xfrm>
          <a:prstGeom prst="rect">
            <a:avLst/>
          </a:prstGeom>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TextShape 1"/>
          <p:cNvSpPr txBox="1"/>
          <p:nvPr/>
        </p:nvSpPr>
        <p:spPr>
          <a:xfrm>
            <a:off x="3884760" y="8685360"/>
            <a:ext cx="2971440" cy="456840"/>
          </a:xfrm>
          <a:prstGeom prst="rect">
            <a:avLst/>
          </a:prstGeom>
          <a:noFill/>
          <a:ln>
            <a:noFill/>
          </a:ln>
        </p:spPr>
        <p:txBody>
          <a:bodyPr anchor="b"/>
          <a:lstStyle/>
          <a:p>
            <a:pPr algn="r">
              <a:lnSpc>
                <a:spcPct val="100000"/>
              </a:lnSpc>
            </a:pPr>
            <a:fld id="{39D842D5-0A13-4D3E-9E8B-6CECC365BE59}" type="slidenum">
              <a:rPr lang="uk-UA" sz="1200" strike="noStrike" spc="-1">
                <a:uFill>
                  <a:solidFill>
                    <a:srgbClr val="FFFFFF"/>
                  </a:solidFill>
                </a:uFill>
                <a:latin typeface="Times New Roman"/>
                <a:ea typeface="ＭＳ Ｐゴシック"/>
              </a:rPr>
              <a:pPr algn="r">
                <a:lnSpc>
                  <a:spcPct val="100000"/>
                </a:lnSpc>
              </a:pPr>
              <a:t>35</a:t>
            </a:fld>
            <a:endParaRPr/>
          </a:p>
        </p:txBody>
      </p:sp>
      <p:sp>
        <p:nvSpPr>
          <p:cNvPr id="328" name="PlaceHolder 2"/>
          <p:cNvSpPr>
            <a:spLocks noGrp="1"/>
          </p:cNvSpPr>
          <p:nvPr>
            <p:ph type="body"/>
          </p:nvPr>
        </p:nvSpPr>
        <p:spPr>
          <a:xfrm>
            <a:off x="685800" y="4343400"/>
            <a:ext cx="5486040" cy="4114440"/>
          </a:xfrm>
          <a:prstGeom prst="rect">
            <a:avLst/>
          </a:prstGeom>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TextShape 1"/>
          <p:cNvSpPr txBox="1"/>
          <p:nvPr/>
        </p:nvSpPr>
        <p:spPr>
          <a:xfrm>
            <a:off x="3884760" y="8685360"/>
            <a:ext cx="2971440" cy="456840"/>
          </a:xfrm>
          <a:prstGeom prst="rect">
            <a:avLst/>
          </a:prstGeom>
          <a:noFill/>
          <a:ln>
            <a:noFill/>
          </a:ln>
        </p:spPr>
        <p:txBody>
          <a:bodyPr anchor="b"/>
          <a:lstStyle/>
          <a:p>
            <a:pPr algn="r">
              <a:lnSpc>
                <a:spcPct val="100000"/>
              </a:lnSpc>
            </a:pPr>
            <a:fld id="{3739DF88-22F0-4394-BBC7-EF5212A38C06}" type="slidenum">
              <a:rPr lang="uk-UA" sz="1200" strike="noStrike" spc="-1">
                <a:uFill>
                  <a:solidFill>
                    <a:srgbClr val="FFFFFF"/>
                  </a:solidFill>
                </a:uFill>
                <a:latin typeface="Times New Roman"/>
                <a:ea typeface="ＭＳ Ｐゴシック"/>
              </a:rPr>
              <a:pPr algn="r">
                <a:lnSpc>
                  <a:spcPct val="100000"/>
                </a:lnSpc>
              </a:pPr>
              <a:t>36</a:t>
            </a:fld>
            <a:endParaRPr/>
          </a:p>
        </p:txBody>
      </p:sp>
      <p:sp>
        <p:nvSpPr>
          <p:cNvPr id="330" name="PlaceHolder 2"/>
          <p:cNvSpPr>
            <a:spLocks noGrp="1"/>
          </p:cNvSpPr>
          <p:nvPr>
            <p:ph type="body"/>
          </p:nvPr>
        </p:nvSpPr>
        <p:spPr>
          <a:xfrm>
            <a:off x="685800" y="4343400"/>
            <a:ext cx="5486040" cy="4114440"/>
          </a:xfrm>
          <a:prstGeom prst="rect">
            <a:avLst/>
          </a:prstGeom>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 name="TextShape 1"/>
          <p:cNvSpPr txBox="1"/>
          <p:nvPr/>
        </p:nvSpPr>
        <p:spPr>
          <a:xfrm>
            <a:off x="3884760" y="8685360"/>
            <a:ext cx="2971440" cy="456840"/>
          </a:xfrm>
          <a:prstGeom prst="rect">
            <a:avLst/>
          </a:prstGeom>
          <a:noFill/>
          <a:ln>
            <a:noFill/>
          </a:ln>
        </p:spPr>
        <p:txBody>
          <a:bodyPr anchor="b"/>
          <a:lstStyle/>
          <a:p>
            <a:pPr algn="r">
              <a:lnSpc>
                <a:spcPct val="100000"/>
              </a:lnSpc>
            </a:pPr>
            <a:fld id="{3EB849ED-9338-4F37-937B-3574732B932E}" type="slidenum">
              <a:rPr lang="uk-UA" sz="1200" strike="noStrike" spc="-1">
                <a:uFill>
                  <a:solidFill>
                    <a:srgbClr val="FFFFFF"/>
                  </a:solidFill>
                </a:uFill>
                <a:latin typeface="Times New Roman"/>
                <a:ea typeface="ＭＳ Ｐゴシック"/>
              </a:rPr>
              <a:pPr algn="r">
                <a:lnSpc>
                  <a:spcPct val="100000"/>
                </a:lnSpc>
              </a:pPr>
              <a:t>37</a:t>
            </a:fld>
            <a:endParaRPr/>
          </a:p>
        </p:txBody>
      </p:sp>
      <p:sp>
        <p:nvSpPr>
          <p:cNvPr id="332" name="PlaceHolder 2"/>
          <p:cNvSpPr>
            <a:spLocks noGrp="1"/>
          </p:cNvSpPr>
          <p:nvPr>
            <p:ph type="body"/>
          </p:nvPr>
        </p:nvSpPr>
        <p:spPr>
          <a:xfrm>
            <a:off x="685800" y="4343400"/>
            <a:ext cx="5486040" cy="4114440"/>
          </a:xfrm>
          <a:prstGeom prst="rect">
            <a:avLst/>
          </a:prstGeom>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TextShape 1"/>
          <p:cNvSpPr txBox="1"/>
          <p:nvPr/>
        </p:nvSpPr>
        <p:spPr>
          <a:xfrm>
            <a:off x="3884760" y="8685360"/>
            <a:ext cx="2971440" cy="456840"/>
          </a:xfrm>
          <a:prstGeom prst="rect">
            <a:avLst/>
          </a:prstGeom>
          <a:noFill/>
          <a:ln>
            <a:noFill/>
          </a:ln>
        </p:spPr>
        <p:txBody>
          <a:bodyPr anchor="b"/>
          <a:lstStyle/>
          <a:p>
            <a:pPr algn="r">
              <a:lnSpc>
                <a:spcPct val="100000"/>
              </a:lnSpc>
            </a:pPr>
            <a:fld id="{C1C1AE23-D74F-4EFA-8CDD-3C875A9F953B}" type="slidenum">
              <a:rPr lang="uk-UA" sz="1200" strike="noStrike" spc="-1">
                <a:uFill>
                  <a:solidFill>
                    <a:srgbClr val="FFFFFF"/>
                  </a:solidFill>
                </a:uFill>
                <a:latin typeface="Times New Roman"/>
              </a:rPr>
              <a:pPr algn="r">
                <a:lnSpc>
                  <a:spcPct val="100000"/>
                </a:lnSpc>
              </a:pPr>
              <a:t>45</a:t>
            </a:fld>
            <a:endParaRPr/>
          </a:p>
        </p:txBody>
      </p:sp>
      <p:sp>
        <p:nvSpPr>
          <p:cNvPr id="364" name="PlaceHolder 2"/>
          <p:cNvSpPr>
            <a:spLocks noGrp="1"/>
          </p:cNvSpPr>
          <p:nvPr>
            <p:ph type="body"/>
          </p:nvPr>
        </p:nvSpPr>
        <p:spPr>
          <a:xfrm>
            <a:off x="882720" y="4338720"/>
            <a:ext cx="5076360" cy="4106520"/>
          </a:xfrm>
          <a:prstGeom prst="rect">
            <a:avLst/>
          </a:prstGeom>
        </p:spPr>
        <p:txBody>
          <a:bodyPr lIns="90360" tIns="44280" rIns="90360" bIns="44280"/>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7" name="PlaceHolder 2"/>
          <p:cNvSpPr>
            <a:spLocks noGrp="1"/>
          </p:cNvSpPr>
          <p:nvPr>
            <p:ph type="subTitle"/>
          </p:nvPr>
        </p:nvSpPr>
        <p:spPr>
          <a:xfrm>
            <a:off x="457200" y="1600200"/>
            <a:ext cx="8229240" cy="4525560"/>
          </a:xfrm>
          <a:prstGeom prst="rect">
            <a:avLst/>
          </a:prstGeom>
        </p:spPr>
        <p:txBody>
          <a:bodyPr lIns="0" tIns="0" rIns="0" bIns="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9" name="PlaceHolder 2"/>
          <p:cNvSpPr>
            <a:spLocks noGrp="1"/>
          </p:cNvSpPr>
          <p:nvPr>
            <p:ph type="body"/>
          </p:nvPr>
        </p:nvSpPr>
        <p:spPr>
          <a:xfrm>
            <a:off x="457200" y="1600200"/>
            <a:ext cx="8229240" cy="4525560"/>
          </a:xfrm>
          <a:prstGeom prst="rect">
            <a:avLst/>
          </a:prstGeom>
        </p:spPr>
        <p:txBody>
          <a:bodyPr lIns="0" tIns="0" rIns="0" bIns="0"/>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11" name="PlaceHolder 2"/>
          <p:cNvSpPr>
            <a:spLocks noGrp="1"/>
          </p:cNvSpPr>
          <p:nvPr>
            <p:ph type="body"/>
          </p:nvPr>
        </p:nvSpPr>
        <p:spPr>
          <a:xfrm>
            <a:off x="457200" y="1600200"/>
            <a:ext cx="4015800" cy="4525560"/>
          </a:xfrm>
          <a:prstGeom prst="rect">
            <a:avLst/>
          </a:prstGeom>
        </p:spPr>
        <p:txBody>
          <a:bodyPr lIns="0" tIns="0" rIns="0" bIns="0"/>
          <a:lstStyle/>
          <a:p>
            <a:endParaRPr/>
          </a:p>
        </p:txBody>
      </p:sp>
      <p:sp>
        <p:nvSpPr>
          <p:cNvPr id="12" name="PlaceHolder 3"/>
          <p:cNvSpPr>
            <a:spLocks noGrp="1"/>
          </p:cNvSpPr>
          <p:nvPr>
            <p:ph type="body"/>
          </p:nvPr>
        </p:nvSpPr>
        <p:spPr>
          <a:xfrm>
            <a:off x="4674240" y="1600200"/>
            <a:ext cx="4015800" cy="4525560"/>
          </a:xfrm>
          <a:prstGeom prst="rect">
            <a:avLst/>
          </a:prstGeom>
        </p:spPr>
        <p:txBody>
          <a:bodyPr lIns="0" tIns="0" rIns="0" bIns="0"/>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457200" y="274680"/>
            <a:ext cx="8229240" cy="5297760"/>
          </a:xfrm>
          <a:prstGeom prst="rect">
            <a:avLst/>
          </a:prstGeom>
        </p:spPr>
        <p:txBody>
          <a:bodyPr lIns="0" tIns="0" rIns="0" bIns="0" anchor="ct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16" name="PlaceHolder 2"/>
          <p:cNvSpPr>
            <a:spLocks noGrp="1"/>
          </p:cNvSpPr>
          <p:nvPr>
            <p:ph type="body"/>
          </p:nvPr>
        </p:nvSpPr>
        <p:spPr>
          <a:xfrm>
            <a:off x="457200" y="1600200"/>
            <a:ext cx="4015800" cy="2158560"/>
          </a:xfrm>
          <a:prstGeom prst="rect">
            <a:avLst/>
          </a:prstGeom>
        </p:spPr>
        <p:txBody>
          <a:bodyPr lIns="0" tIns="0" rIns="0" bIns="0"/>
          <a:lstStyle/>
          <a:p>
            <a:endParaRPr/>
          </a:p>
        </p:txBody>
      </p:sp>
      <p:sp>
        <p:nvSpPr>
          <p:cNvPr id="17" name="PlaceHolder 3"/>
          <p:cNvSpPr>
            <a:spLocks noGrp="1"/>
          </p:cNvSpPr>
          <p:nvPr>
            <p:ph type="body"/>
          </p:nvPr>
        </p:nvSpPr>
        <p:spPr>
          <a:xfrm>
            <a:off x="457200" y="3964320"/>
            <a:ext cx="4015800" cy="2158560"/>
          </a:xfrm>
          <a:prstGeom prst="rect">
            <a:avLst/>
          </a:prstGeom>
        </p:spPr>
        <p:txBody>
          <a:bodyPr lIns="0" tIns="0" rIns="0" bIns="0"/>
          <a:lstStyle/>
          <a:p>
            <a:endParaRPr/>
          </a:p>
        </p:txBody>
      </p:sp>
      <p:sp>
        <p:nvSpPr>
          <p:cNvPr id="18" name="PlaceHolder 4"/>
          <p:cNvSpPr>
            <a:spLocks noGrp="1"/>
          </p:cNvSpPr>
          <p:nvPr>
            <p:ph type="body"/>
          </p:nvPr>
        </p:nvSpPr>
        <p:spPr>
          <a:xfrm>
            <a:off x="4674240" y="1600200"/>
            <a:ext cx="4015800" cy="4525560"/>
          </a:xfrm>
          <a:prstGeom prst="rect">
            <a:avLst/>
          </a:prstGeom>
        </p:spPr>
        <p:txBody>
          <a:bodyPr lIns="0" tIns="0" rIns="0" bIns="0"/>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20" name="PlaceHolder 2"/>
          <p:cNvSpPr>
            <a:spLocks noGrp="1"/>
          </p:cNvSpPr>
          <p:nvPr>
            <p:ph type="body"/>
          </p:nvPr>
        </p:nvSpPr>
        <p:spPr>
          <a:xfrm>
            <a:off x="457200" y="1600200"/>
            <a:ext cx="4015800" cy="4525560"/>
          </a:xfrm>
          <a:prstGeom prst="rect">
            <a:avLst/>
          </a:prstGeom>
        </p:spPr>
        <p:txBody>
          <a:bodyPr lIns="0" tIns="0" rIns="0" bIns="0"/>
          <a:lstStyle/>
          <a:p>
            <a:endParaRPr/>
          </a:p>
        </p:txBody>
      </p:sp>
      <p:sp>
        <p:nvSpPr>
          <p:cNvPr id="21" name="PlaceHolder 3"/>
          <p:cNvSpPr>
            <a:spLocks noGrp="1"/>
          </p:cNvSpPr>
          <p:nvPr>
            <p:ph type="body"/>
          </p:nvPr>
        </p:nvSpPr>
        <p:spPr>
          <a:xfrm>
            <a:off x="4674240" y="1600200"/>
            <a:ext cx="4015800" cy="2158560"/>
          </a:xfrm>
          <a:prstGeom prst="rect">
            <a:avLst/>
          </a:prstGeom>
        </p:spPr>
        <p:txBody>
          <a:bodyPr lIns="0" tIns="0" rIns="0" bIns="0"/>
          <a:lstStyle/>
          <a:p>
            <a:endParaRPr/>
          </a:p>
        </p:txBody>
      </p:sp>
      <p:sp>
        <p:nvSpPr>
          <p:cNvPr id="22" name="PlaceHolder 4"/>
          <p:cNvSpPr>
            <a:spLocks noGrp="1"/>
          </p:cNvSpPr>
          <p:nvPr>
            <p:ph type="body"/>
          </p:nvPr>
        </p:nvSpPr>
        <p:spPr>
          <a:xfrm>
            <a:off x="4674240" y="3964320"/>
            <a:ext cx="4015800" cy="2158560"/>
          </a:xfrm>
          <a:prstGeom prst="rect">
            <a:avLst/>
          </a:prstGeom>
        </p:spPr>
        <p:txBody>
          <a:bodyPr lIns="0" tIns="0" rIns="0" bIns="0"/>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24" name="PlaceHolder 2"/>
          <p:cNvSpPr>
            <a:spLocks noGrp="1"/>
          </p:cNvSpPr>
          <p:nvPr>
            <p:ph type="body"/>
          </p:nvPr>
        </p:nvSpPr>
        <p:spPr>
          <a:xfrm>
            <a:off x="457200" y="1600200"/>
            <a:ext cx="4015800" cy="2158560"/>
          </a:xfrm>
          <a:prstGeom prst="rect">
            <a:avLst/>
          </a:prstGeom>
        </p:spPr>
        <p:txBody>
          <a:bodyPr lIns="0" tIns="0" rIns="0" bIns="0"/>
          <a:lstStyle/>
          <a:p>
            <a:endParaRPr/>
          </a:p>
        </p:txBody>
      </p:sp>
      <p:sp>
        <p:nvSpPr>
          <p:cNvPr id="25" name="PlaceHolder 3"/>
          <p:cNvSpPr>
            <a:spLocks noGrp="1"/>
          </p:cNvSpPr>
          <p:nvPr>
            <p:ph type="body"/>
          </p:nvPr>
        </p:nvSpPr>
        <p:spPr>
          <a:xfrm>
            <a:off x="4674240" y="1600200"/>
            <a:ext cx="4015800" cy="2158560"/>
          </a:xfrm>
          <a:prstGeom prst="rect">
            <a:avLst/>
          </a:prstGeom>
        </p:spPr>
        <p:txBody>
          <a:bodyPr lIns="0" tIns="0" rIns="0" bIns="0"/>
          <a:lstStyle/>
          <a:p>
            <a:endParaRPr/>
          </a:p>
        </p:txBody>
      </p:sp>
      <p:sp>
        <p:nvSpPr>
          <p:cNvPr id="26" name="PlaceHolder 4"/>
          <p:cNvSpPr>
            <a:spLocks noGrp="1"/>
          </p:cNvSpPr>
          <p:nvPr>
            <p:ph type="body"/>
          </p:nvPr>
        </p:nvSpPr>
        <p:spPr>
          <a:xfrm>
            <a:off x="457200" y="3964320"/>
            <a:ext cx="8229240" cy="2158560"/>
          </a:xfrm>
          <a:prstGeom prst="rect">
            <a:avLst/>
          </a:prstGeom>
        </p:spPr>
        <p:txBody>
          <a:bodyPr lIns="0" tIns="0" rIns="0" bIns="0"/>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28" name="PlaceHolder 2"/>
          <p:cNvSpPr>
            <a:spLocks noGrp="1"/>
          </p:cNvSpPr>
          <p:nvPr>
            <p:ph type="body"/>
          </p:nvPr>
        </p:nvSpPr>
        <p:spPr>
          <a:xfrm>
            <a:off x="457200" y="1600200"/>
            <a:ext cx="8229240" cy="2158560"/>
          </a:xfrm>
          <a:prstGeom prst="rect">
            <a:avLst/>
          </a:prstGeom>
        </p:spPr>
        <p:txBody>
          <a:bodyPr lIns="0" tIns="0" rIns="0" bIns="0"/>
          <a:lstStyle/>
          <a:p>
            <a:endParaRPr/>
          </a:p>
        </p:txBody>
      </p:sp>
      <p:sp>
        <p:nvSpPr>
          <p:cNvPr id="29" name="PlaceHolder 3"/>
          <p:cNvSpPr>
            <a:spLocks noGrp="1"/>
          </p:cNvSpPr>
          <p:nvPr>
            <p:ph type="body"/>
          </p:nvPr>
        </p:nvSpPr>
        <p:spPr>
          <a:xfrm>
            <a:off x="457200" y="3964320"/>
            <a:ext cx="8229240" cy="2158560"/>
          </a:xfrm>
          <a:prstGeom prst="rect">
            <a:avLst/>
          </a:prstGeom>
        </p:spPr>
        <p:txBody>
          <a:bodyPr lIns="0" tIns="0" rIns="0" bIns="0"/>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31" name="PlaceHolder 2"/>
          <p:cNvSpPr>
            <a:spLocks noGrp="1"/>
          </p:cNvSpPr>
          <p:nvPr>
            <p:ph type="body"/>
          </p:nvPr>
        </p:nvSpPr>
        <p:spPr>
          <a:xfrm>
            <a:off x="457200" y="1600200"/>
            <a:ext cx="4015800" cy="2158560"/>
          </a:xfrm>
          <a:prstGeom prst="rect">
            <a:avLst/>
          </a:prstGeom>
        </p:spPr>
        <p:txBody>
          <a:bodyPr lIns="0" tIns="0" rIns="0" bIns="0"/>
          <a:lstStyle/>
          <a:p>
            <a:endParaRPr/>
          </a:p>
        </p:txBody>
      </p:sp>
      <p:sp>
        <p:nvSpPr>
          <p:cNvPr id="32" name="PlaceHolder 3"/>
          <p:cNvSpPr>
            <a:spLocks noGrp="1"/>
          </p:cNvSpPr>
          <p:nvPr>
            <p:ph type="body"/>
          </p:nvPr>
        </p:nvSpPr>
        <p:spPr>
          <a:xfrm>
            <a:off x="4674240" y="1600200"/>
            <a:ext cx="4015800" cy="2158560"/>
          </a:xfrm>
          <a:prstGeom prst="rect">
            <a:avLst/>
          </a:prstGeom>
        </p:spPr>
        <p:txBody>
          <a:bodyPr lIns="0" tIns="0" rIns="0" bIns="0"/>
          <a:lstStyle/>
          <a:p>
            <a:endParaRPr/>
          </a:p>
        </p:txBody>
      </p:sp>
      <p:sp>
        <p:nvSpPr>
          <p:cNvPr id="33" name="PlaceHolder 4"/>
          <p:cNvSpPr>
            <a:spLocks noGrp="1"/>
          </p:cNvSpPr>
          <p:nvPr>
            <p:ph type="body"/>
          </p:nvPr>
        </p:nvSpPr>
        <p:spPr>
          <a:xfrm>
            <a:off x="4674240" y="3964320"/>
            <a:ext cx="4015800" cy="2158560"/>
          </a:xfrm>
          <a:prstGeom prst="rect">
            <a:avLst/>
          </a:prstGeom>
        </p:spPr>
        <p:txBody>
          <a:bodyPr lIns="0" tIns="0" rIns="0" bIns="0"/>
          <a:lstStyle/>
          <a:p>
            <a:endParaRPr/>
          </a:p>
        </p:txBody>
      </p:sp>
      <p:sp>
        <p:nvSpPr>
          <p:cNvPr id="34" name="PlaceHolder 5"/>
          <p:cNvSpPr>
            <a:spLocks noGrp="1"/>
          </p:cNvSpPr>
          <p:nvPr>
            <p:ph type="body"/>
          </p:nvPr>
        </p:nvSpPr>
        <p:spPr>
          <a:xfrm>
            <a:off x="457200" y="3964320"/>
            <a:ext cx="4015800" cy="2158560"/>
          </a:xfrm>
          <a:prstGeom prst="rect">
            <a:avLst/>
          </a:prstGeom>
        </p:spPr>
        <p:txBody>
          <a:bodyPr lIns="0" tIns="0" rIns="0" bIns="0"/>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36" name="PlaceHolder 2"/>
          <p:cNvSpPr>
            <a:spLocks noGrp="1"/>
          </p:cNvSpPr>
          <p:nvPr>
            <p:ph type="body"/>
          </p:nvPr>
        </p:nvSpPr>
        <p:spPr>
          <a:xfrm>
            <a:off x="457200" y="1600200"/>
            <a:ext cx="8229240" cy="4525560"/>
          </a:xfrm>
          <a:prstGeom prst="rect">
            <a:avLst/>
          </a:prstGeom>
        </p:spPr>
        <p:txBody>
          <a:bodyPr lIns="0" tIns="0" rIns="0" bIns="0"/>
          <a:lstStyle/>
          <a:p>
            <a:endParaRPr/>
          </a:p>
        </p:txBody>
      </p:sp>
      <p:sp>
        <p:nvSpPr>
          <p:cNvPr id="37" name="PlaceHolder 3"/>
          <p:cNvSpPr>
            <a:spLocks noGrp="1"/>
          </p:cNvSpPr>
          <p:nvPr>
            <p:ph type="body"/>
          </p:nvPr>
        </p:nvSpPr>
        <p:spPr>
          <a:xfrm>
            <a:off x="457200" y="1600200"/>
            <a:ext cx="8229240" cy="4525560"/>
          </a:xfrm>
          <a:prstGeom prst="rect">
            <a:avLst/>
          </a:prstGeom>
        </p:spPr>
        <p:txBody>
          <a:bodyPr lIns="0" tIns="0" rIns="0" bIns="0"/>
          <a:lstStyle/>
          <a:p>
            <a:endParaRPr/>
          </a:p>
        </p:txBody>
      </p:sp>
      <p:pic>
        <p:nvPicPr>
          <p:cNvPr id="38" name="Рисунок 37"/>
          <p:cNvPicPr/>
          <p:nvPr/>
        </p:nvPicPr>
        <p:blipFill>
          <a:blip r:embed="rId2"/>
          <a:stretch/>
        </p:blipFill>
        <p:spPr>
          <a:xfrm>
            <a:off x="1735560" y="1599840"/>
            <a:ext cx="5671800" cy="4525560"/>
          </a:xfrm>
          <a:prstGeom prst="rect">
            <a:avLst/>
          </a:prstGeom>
          <a:ln>
            <a:noFill/>
          </a:ln>
        </p:spPr>
      </p:pic>
      <p:pic>
        <p:nvPicPr>
          <p:cNvPr id="39" name="Рисунок 38"/>
          <p:cNvPicPr/>
          <p:nvPr/>
        </p:nvPicPr>
        <p:blipFill>
          <a:blip r:embed="rId2"/>
          <a:stretch/>
        </p:blipFill>
        <p:spPr>
          <a:xfrm>
            <a:off x="1735560" y="1599840"/>
            <a:ext cx="5671800" cy="4525560"/>
          </a:xfrm>
          <a:prstGeom prst="rect">
            <a:avLst/>
          </a:prstGeom>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5"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46" name="PlaceHolder 2"/>
          <p:cNvSpPr>
            <a:spLocks noGrp="1"/>
          </p:cNvSpPr>
          <p:nvPr>
            <p:ph type="subTitle"/>
          </p:nvPr>
        </p:nvSpPr>
        <p:spPr>
          <a:xfrm>
            <a:off x="457200" y="1600200"/>
            <a:ext cx="8229240" cy="4525560"/>
          </a:xfrm>
          <a:prstGeom prst="rect">
            <a:avLst/>
          </a:prstGeom>
        </p:spPr>
        <p:txBody>
          <a:bodyPr lIns="0" tIns="0" rIns="0" bIns="0" anchor="ctr"/>
          <a:lstStyle/>
          <a:p>
            <a:pPr algn="ct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48" name="PlaceHolder 2"/>
          <p:cNvSpPr>
            <a:spLocks noGrp="1"/>
          </p:cNvSpPr>
          <p:nvPr>
            <p:ph type="body"/>
          </p:nvPr>
        </p:nvSpPr>
        <p:spPr>
          <a:xfrm>
            <a:off x="457200" y="1600200"/>
            <a:ext cx="8229240" cy="4525560"/>
          </a:xfrm>
          <a:prstGeom prst="rect">
            <a:avLst/>
          </a:prstGeom>
        </p:spPr>
        <p:txBody>
          <a:bodyPr lIns="0" tIns="0" rIns="0" bIns="0"/>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50" name="PlaceHolder 2"/>
          <p:cNvSpPr>
            <a:spLocks noGrp="1"/>
          </p:cNvSpPr>
          <p:nvPr>
            <p:ph type="body"/>
          </p:nvPr>
        </p:nvSpPr>
        <p:spPr>
          <a:xfrm>
            <a:off x="457200" y="1600200"/>
            <a:ext cx="4015800" cy="4525560"/>
          </a:xfrm>
          <a:prstGeom prst="rect">
            <a:avLst/>
          </a:prstGeom>
        </p:spPr>
        <p:txBody>
          <a:bodyPr lIns="0" tIns="0" rIns="0" bIns="0"/>
          <a:lstStyle/>
          <a:p>
            <a:endParaRPr/>
          </a:p>
        </p:txBody>
      </p:sp>
      <p:sp>
        <p:nvSpPr>
          <p:cNvPr id="51" name="PlaceHolder 3"/>
          <p:cNvSpPr>
            <a:spLocks noGrp="1"/>
          </p:cNvSpPr>
          <p:nvPr>
            <p:ph type="body"/>
          </p:nvPr>
        </p:nvSpPr>
        <p:spPr>
          <a:xfrm>
            <a:off x="4674240" y="1600200"/>
            <a:ext cx="4015800" cy="4525560"/>
          </a:xfrm>
          <a:prstGeom prst="rect">
            <a:avLst/>
          </a:prstGeom>
        </p:spPr>
        <p:txBody>
          <a:bodyPr lIns="0" tIns="0" rIns="0" bIns="0"/>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2"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3" name="PlaceHolder 1"/>
          <p:cNvSpPr>
            <a:spLocks noGrp="1"/>
          </p:cNvSpPr>
          <p:nvPr>
            <p:ph type="subTitle"/>
          </p:nvPr>
        </p:nvSpPr>
        <p:spPr>
          <a:xfrm>
            <a:off x="457200" y="274680"/>
            <a:ext cx="8229240" cy="5297760"/>
          </a:xfrm>
          <a:prstGeom prst="rect">
            <a:avLst/>
          </a:prstGeom>
        </p:spPr>
        <p:txBody>
          <a:bodyPr lIns="0" tIns="0" rIns="0" bIns="0" anchor="ctr"/>
          <a:lstStyle/>
          <a:p>
            <a:pPr algn="ct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55" name="PlaceHolder 2"/>
          <p:cNvSpPr>
            <a:spLocks noGrp="1"/>
          </p:cNvSpPr>
          <p:nvPr>
            <p:ph type="body"/>
          </p:nvPr>
        </p:nvSpPr>
        <p:spPr>
          <a:xfrm>
            <a:off x="457200" y="1600200"/>
            <a:ext cx="4015800" cy="2158560"/>
          </a:xfrm>
          <a:prstGeom prst="rect">
            <a:avLst/>
          </a:prstGeom>
        </p:spPr>
        <p:txBody>
          <a:bodyPr lIns="0" tIns="0" rIns="0" bIns="0"/>
          <a:lstStyle/>
          <a:p>
            <a:endParaRPr/>
          </a:p>
        </p:txBody>
      </p:sp>
      <p:sp>
        <p:nvSpPr>
          <p:cNvPr id="56" name="PlaceHolder 3"/>
          <p:cNvSpPr>
            <a:spLocks noGrp="1"/>
          </p:cNvSpPr>
          <p:nvPr>
            <p:ph type="body"/>
          </p:nvPr>
        </p:nvSpPr>
        <p:spPr>
          <a:xfrm>
            <a:off x="457200" y="3964320"/>
            <a:ext cx="4015800" cy="2158560"/>
          </a:xfrm>
          <a:prstGeom prst="rect">
            <a:avLst/>
          </a:prstGeom>
        </p:spPr>
        <p:txBody>
          <a:bodyPr lIns="0" tIns="0" rIns="0" bIns="0"/>
          <a:lstStyle/>
          <a:p>
            <a:endParaRPr/>
          </a:p>
        </p:txBody>
      </p:sp>
      <p:sp>
        <p:nvSpPr>
          <p:cNvPr id="57" name="PlaceHolder 4"/>
          <p:cNvSpPr>
            <a:spLocks noGrp="1"/>
          </p:cNvSpPr>
          <p:nvPr>
            <p:ph type="body"/>
          </p:nvPr>
        </p:nvSpPr>
        <p:spPr>
          <a:xfrm>
            <a:off x="4674240" y="1600200"/>
            <a:ext cx="4015800" cy="4525560"/>
          </a:xfrm>
          <a:prstGeom prst="rect">
            <a:avLst/>
          </a:prstGeom>
        </p:spPr>
        <p:txBody>
          <a:bodyPr lIns="0" tIns="0" rIns="0" bIns="0"/>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59" name="PlaceHolder 2"/>
          <p:cNvSpPr>
            <a:spLocks noGrp="1"/>
          </p:cNvSpPr>
          <p:nvPr>
            <p:ph type="body"/>
          </p:nvPr>
        </p:nvSpPr>
        <p:spPr>
          <a:xfrm>
            <a:off x="457200" y="1600200"/>
            <a:ext cx="4015800" cy="4525560"/>
          </a:xfrm>
          <a:prstGeom prst="rect">
            <a:avLst/>
          </a:prstGeom>
        </p:spPr>
        <p:txBody>
          <a:bodyPr lIns="0" tIns="0" rIns="0" bIns="0"/>
          <a:lstStyle/>
          <a:p>
            <a:endParaRPr/>
          </a:p>
        </p:txBody>
      </p:sp>
      <p:sp>
        <p:nvSpPr>
          <p:cNvPr id="60" name="PlaceHolder 3"/>
          <p:cNvSpPr>
            <a:spLocks noGrp="1"/>
          </p:cNvSpPr>
          <p:nvPr>
            <p:ph type="body"/>
          </p:nvPr>
        </p:nvSpPr>
        <p:spPr>
          <a:xfrm>
            <a:off x="4674240" y="1600200"/>
            <a:ext cx="4015800" cy="2158560"/>
          </a:xfrm>
          <a:prstGeom prst="rect">
            <a:avLst/>
          </a:prstGeom>
        </p:spPr>
        <p:txBody>
          <a:bodyPr lIns="0" tIns="0" rIns="0" bIns="0"/>
          <a:lstStyle/>
          <a:p>
            <a:endParaRPr/>
          </a:p>
        </p:txBody>
      </p:sp>
      <p:sp>
        <p:nvSpPr>
          <p:cNvPr id="61" name="PlaceHolder 4"/>
          <p:cNvSpPr>
            <a:spLocks noGrp="1"/>
          </p:cNvSpPr>
          <p:nvPr>
            <p:ph type="body"/>
          </p:nvPr>
        </p:nvSpPr>
        <p:spPr>
          <a:xfrm>
            <a:off x="4674240" y="3964320"/>
            <a:ext cx="4015800" cy="2158560"/>
          </a:xfrm>
          <a:prstGeom prst="rect">
            <a:avLst/>
          </a:prstGeom>
        </p:spPr>
        <p:txBody>
          <a:bodyPr lIns="0" tIns="0" rIns="0" bIns="0"/>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63" name="PlaceHolder 2"/>
          <p:cNvSpPr>
            <a:spLocks noGrp="1"/>
          </p:cNvSpPr>
          <p:nvPr>
            <p:ph type="body"/>
          </p:nvPr>
        </p:nvSpPr>
        <p:spPr>
          <a:xfrm>
            <a:off x="457200" y="1600200"/>
            <a:ext cx="4015800" cy="2158560"/>
          </a:xfrm>
          <a:prstGeom prst="rect">
            <a:avLst/>
          </a:prstGeom>
        </p:spPr>
        <p:txBody>
          <a:bodyPr lIns="0" tIns="0" rIns="0" bIns="0"/>
          <a:lstStyle/>
          <a:p>
            <a:endParaRPr/>
          </a:p>
        </p:txBody>
      </p:sp>
      <p:sp>
        <p:nvSpPr>
          <p:cNvPr id="64" name="PlaceHolder 3"/>
          <p:cNvSpPr>
            <a:spLocks noGrp="1"/>
          </p:cNvSpPr>
          <p:nvPr>
            <p:ph type="body"/>
          </p:nvPr>
        </p:nvSpPr>
        <p:spPr>
          <a:xfrm>
            <a:off x="4674240" y="1600200"/>
            <a:ext cx="4015800" cy="2158560"/>
          </a:xfrm>
          <a:prstGeom prst="rect">
            <a:avLst/>
          </a:prstGeom>
        </p:spPr>
        <p:txBody>
          <a:bodyPr lIns="0" tIns="0" rIns="0" bIns="0"/>
          <a:lstStyle/>
          <a:p>
            <a:endParaRPr/>
          </a:p>
        </p:txBody>
      </p:sp>
      <p:sp>
        <p:nvSpPr>
          <p:cNvPr id="65" name="PlaceHolder 4"/>
          <p:cNvSpPr>
            <a:spLocks noGrp="1"/>
          </p:cNvSpPr>
          <p:nvPr>
            <p:ph type="body"/>
          </p:nvPr>
        </p:nvSpPr>
        <p:spPr>
          <a:xfrm>
            <a:off x="457200" y="3964320"/>
            <a:ext cx="8229240" cy="2158560"/>
          </a:xfrm>
          <a:prstGeom prst="rect">
            <a:avLst/>
          </a:prstGeom>
        </p:spPr>
        <p:txBody>
          <a:bodyPr lIns="0" tIns="0" rIns="0" bIns="0"/>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67" name="PlaceHolder 2"/>
          <p:cNvSpPr>
            <a:spLocks noGrp="1"/>
          </p:cNvSpPr>
          <p:nvPr>
            <p:ph type="body"/>
          </p:nvPr>
        </p:nvSpPr>
        <p:spPr>
          <a:xfrm>
            <a:off x="457200" y="1600200"/>
            <a:ext cx="8229240" cy="2158560"/>
          </a:xfrm>
          <a:prstGeom prst="rect">
            <a:avLst/>
          </a:prstGeom>
        </p:spPr>
        <p:txBody>
          <a:bodyPr lIns="0" tIns="0" rIns="0" bIns="0"/>
          <a:lstStyle/>
          <a:p>
            <a:endParaRPr/>
          </a:p>
        </p:txBody>
      </p:sp>
      <p:sp>
        <p:nvSpPr>
          <p:cNvPr id="68" name="PlaceHolder 3"/>
          <p:cNvSpPr>
            <a:spLocks noGrp="1"/>
          </p:cNvSpPr>
          <p:nvPr>
            <p:ph type="body"/>
          </p:nvPr>
        </p:nvSpPr>
        <p:spPr>
          <a:xfrm>
            <a:off x="457200" y="3964320"/>
            <a:ext cx="8229240" cy="2158560"/>
          </a:xfrm>
          <a:prstGeom prst="rect">
            <a:avLst/>
          </a:prstGeom>
        </p:spPr>
        <p:txBody>
          <a:bodyPr lIns="0" tIns="0" rIns="0" bIns="0"/>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70" name="PlaceHolder 2"/>
          <p:cNvSpPr>
            <a:spLocks noGrp="1"/>
          </p:cNvSpPr>
          <p:nvPr>
            <p:ph type="body"/>
          </p:nvPr>
        </p:nvSpPr>
        <p:spPr>
          <a:xfrm>
            <a:off x="457200" y="1600200"/>
            <a:ext cx="4015800" cy="2158560"/>
          </a:xfrm>
          <a:prstGeom prst="rect">
            <a:avLst/>
          </a:prstGeom>
        </p:spPr>
        <p:txBody>
          <a:bodyPr lIns="0" tIns="0" rIns="0" bIns="0"/>
          <a:lstStyle/>
          <a:p>
            <a:endParaRPr/>
          </a:p>
        </p:txBody>
      </p:sp>
      <p:sp>
        <p:nvSpPr>
          <p:cNvPr id="71" name="PlaceHolder 3"/>
          <p:cNvSpPr>
            <a:spLocks noGrp="1"/>
          </p:cNvSpPr>
          <p:nvPr>
            <p:ph type="body"/>
          </p:nvPr>
        </p:nvSpPr>
        <p:spPr>
          <a:xfrm>
            <a:off x="4674240" y="1600200"/>
            <a:ext cx="4015800" cy="2158560"/>
          </a:xfrm>
          <a:prstGeom prst="rect">
            <a:avLst/>
          </a:prstGeom>
        </p:spPr>
        <p:txBody>
          <a:bodyPr lIns="0" tIns="0" rIns="0" bIns="0"/>
          <a:lstStyle/>
          <a:p>
            <a:endParaRPr/>
          </a:p>
        </p:txBody>
      </p:sp>
      <p:sp>
        <p:nvSpPr>
          <p:cNvPr id="72" name="PlaceHolder 4"/>
          <p:cNvSpPr>
            <a:spLocks noGrp="1"/>
          </p:cNvSpPr>
          <p:nvPr>
            <p:ph type="body"/>
          </p:nvPr>
        </p:nvSpPr>
        <p:spPr>
          <a:xfrm>
            <a:off x="4674240" y="3964320"/>
            <a:ext cx="4015800" cy="2158560"/>
          </a:xfrm>
          <a:prstGeom prst="rect">
            <a:avLst/>
          </a:prstGeom>
        </p:spPr>
        <p:txBody>
          <a:bodyPr lIns="0" tIns="0" rIns="0" bIns="0"/>
          <a:lstStyle/>
          <a:p>
            <a:endParaRPr/>
          </a:p>
        </p:txBody>
      </p:sp>
      <p:sp>
        <p:nvSpPr>
          <p:cNvPr id="73" name="PlaceHolder 5"/>
          <p:cNvSpPr>
            <a:spLocks noGrp="1"/>
          </p:cNvSpPr>
          <p:nvPr>
            <p:ph type="body"/>
          </p:nvPr>
        </p:nvSpPr>
        <p:spPr>
          <a:xfrm>
            <a:off x="457200" y="3964320"/>
            <a:ext cx="4015800" cy="2158560"/>
          </a:xfrm>
          <a:prstGeom prst="rect">
            <a:avLst/>
          </a:prstGeom>
        </p:spPr>
        <p:txBody>
          <a:bodyPr lIns="0" tIns="0" rIns="0" bIns="0"/>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75" name="PlaceHolder 2"/>
          <p:cNvSpPr>
            <a:spLocks noGrp="1"/>
          </p:cNvSpPr>
          <p:nvPr>
            <p:ph type="body"/>
          </p:nvPr>
        </p:nvSpPr>
        <p:spPr>
          <a:xfrm>
            <a:off x="457200" y="1600200"/>
            <a:ext cx="8229240" cy="4525560"/>
          </a:xfrm>
          <a:prstGeom prst="rect">
            <a:avLst/>
          </a:prstGeom>
        </p:spPr>
        <p:txBody>
          <a:bodyPr lIns="0" tIns="0" rIns="0" bIns="0"/>
          <a:lstStyle/>
          <a:p>
            <a:endParaRPr/>
          </a:p>
        </p:txBody>
      </p:sp>
      <p:sp>
        <p:nvSpPr>
          <p:cNvPr id="76" name="PlaceHolder 3"/>
          <p:cNvSpPr>
            <a:spLocks noGrp="1"/>
          </p:cNvSpPr>
          <p:nvPr>
            <p:ph type="body"/>
          </p:nvPr>
        </p:nvSpPr>
        <p:spPr>
          <a:xfrm>
            <a:off x="457200" y="1600200"/>
            <a:ext cx="8229240" cy="4525560"/>
          </a:xfrm>
          <a:prstGeom prst="rect">
            <a:avLst/>
          </a:prstGeom>
        </p:spPr>
        <p:txBody>
          <a:bodyPr lIns="0" tIns="0" rIns="0" bIns="0"/>
          <a:lstStyle/>
          <a:p>
            <a:endParaRPr/>
          </a:p>
        </p:txBody>
      </p:sp>
      <p:pic>
        <p:nvPicPr>
          <p:cNvPr id="77" name="Рисунок 76"/>
          <p:cNvPicPr/>
          <p:nvPr/>
        </p:nvPicPr>
        <p:blipFill>
          <a:blip r:embed="rId2"/>
          <a:stretch/>
        </p:blipFill>
        <p:spPr>
          <a:xfrm>
            <a:off x="1735560" y="1599840"/>
            <a:ext cx="5671800" cy="4525560"/>
          </a:xfrm>
          <a:prstGeom prst="rect">
            <a:avLst/>
          </a:prstGeom>
          <a:ln>
            <a:noFill/>
          </a:ln>
        </p:spPr>
      </p:pic>
      <p:pic>
        <p:nvPicPr>
          <p:cNvPr id="78" name="Рисунок 77"/>
          <p:cNvPicPr/>
          <p:nvPr/>
        </p:nvPicPr>
        <p:blipFill>
          <a:blip r:embed="rId2"/>
          <a:stretch/>
        </p:blipFill>
        <p:spPr>
          <a:xfrm>
            <a:off x="1735560" y="1599840"/>
            <a:ext cx="5671800" cy="4525560"/>
          </a:xfrm>
          <a:prstGeom prst="rect">
            <a:avLst/>
          </a:prstGeom>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4"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85" name="PlaceHolder 2"/>
          <p:cNvSpPr>
            <a:spLocks noGrp="1"/>
          </p:cNvSpPr>
          <p:nvPr>
            <p:ph type="subTitle"/>
          </p:nvPr>
        </p:nvSpPr>
        <p:spPr>
          <a:xfrm>
            <a:off x="457200" y="1600200"/>
            <a:ext cx="8229240" cy="4525560"/>
          </a:xfrm>
          <a:prstGeom prst="rect">
            <a:avLst/>
          </a:prstGeom>
        </p:spPr>
        <p:txBody>
          <a:bodyPr lIns="0" tIns="0" rIns="0" bIns="0" anchor="ctr"/>
          <a:lstStyle/>
          <a:p>
            <a:pPr algn="ct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6"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87" name="PlaceHolder 2"/>
          <p:cNvSpPr>
            <a:spLocks noGrp="1"/>
          </p:cNvSpPr>
          <p:nvPr>
            <p:ph type="body"/>
          </p:nvPr>
        </p:nvSpPr>
        <p:spPr>
          <a:xfrm>
            <a:off x="457200" y="1600200"/>
            <a:ext cx="8229240" cy="4525560"/>
          </a:xfrm>
          <a:prstGeom prst="rect">
            <a:avLst/>
          </a:prstGeom>
        </p:spPr>
        <p:txBody>
          <a:bodyPr lIns="0" tIns="0" rIns="0" bIns="0"/>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8"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89" name="PlaceHolder 2"/>
          <p:cNvSpPr>
            <a:spLocks noGrp="1"/>
          </p:cNvSpPr>
          <p:nvPr>
            <p:ph type="body"/>
          </p:nvPr>
        </p:nvSpPr>
        <p:spPr>
          <a:xfrm>
            <a:off x="457200" y="1600200"/>
            <a:ext cx="4015800" cy="4525560"/>
          </a:xfrm>
          <a:prstGeom prst="rect">
            <a:avLst/>
          </a:prstGeom>
        </p:spPr>
        <p:txBody>
          <a:bodyPr lIns="0" tIns="0" rIns="0" bIns="0"/>
          <a:lstStyle/>
          <a:p>
            <a:endParaRPr/>
          </a:p>
        </p:txBody>
      </p:sp>
      <p:sp>
        <p:nvSpPr>
          <p:cNvPr id="90" name="PlaceHolder 3"/>
          <p:cNvSpPr>
            <a:spLocks noGrp="1"/>
          </p:cNvSpPr>
          <p:nvPr>
            <p:ph type="body"/>
          </p:nvPr>
        </p:nvSpPr>
        <p:spPr>
          <a:xfrm>
            <a:off x="4674240" y="1600200"/>
            <a:ext cx="4015800" cy="4525560"/>
          </a:xfrm>
          <a:prstGeom prst="rect">
            <a:avLst/>
          </a:prstGeom>
        </p:spPr>
        <p:txBody>
          <a:bodyPr lIns="0" tIns="0" rIns="0" bIns="0"/>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1"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2" name="PlaceHolder 1"/>
          <p:cNvSpPr>
            <a:spLocks noGrp="1"/>
          </p:cNvSpPr>
          <p:nvPr>
            <p:ph type="subTitle"/>
          </p:nvPr>
        </p:nvSpPr>
        <p:spPr>
          <a:xfrm>
            <a:off x="457200" y="274680"/>
            <a:ext cx="8229240" cy="5297760"/>
          </a:xfrm>
          <a:prstGeom prst="rect">
            <a:avLst/>
          </a:prstGeom>
        </p:spPr>
        <p:txBody>
          <a:bodyPr lIns="0" tIns="0" rIns="0" bIns="0" anchor="ctr"/>
          <a:lstStyle/>
          <a:p>
            <a:pPr algn="ct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94" name="PlaceHolder 2"/>
          <p:cNvSpPr>
            <a:spLocks noGrp="1"/>
          </p:cNvSpPr>
          <p:nvPr>
            <p:ph type="body"/>
          </p:nvPr>
        </p:nvSpPr>
        <p:spPr>
          <a:xfrm>
            <a:off x="457200" y="1600200"/>
            <a:ext cx="4015800" cy="2158560"/>
          </a:xfrm>
          <a:prstGeom prst="rect">
            <a:avLst/>
          </a:prstGeom>
        </p:spPr>
        <p:txBody>
          <a:bodyPr lIns="0" tIns="0" rIns="0" bIns="0"/>
          <a:lstStyle/>
          <a:p>
            <a:endParaRPr/>
          </a:p>
        </p:txBody>
      </p:sp>
      <p:sp>
        <p:nvSpPr>
          <p:cNvPr id="95" name="PlaceHolder 3"/>
          <p:cNvSpPr>
            <a:spLocks noGrp="1"/>
          </p:cNvSpPr>
          <p:nvPr>
            <p:ph type="body"/>
          </p:nvPr>
        </p:nvSpPr>
        <p:spPr>
          <a:xfrm>
            <a:off x="457200" y="3964320"/>
            <a:ext cx="4015800" cy="2158560"/>
          </a:xfrm>
          <a:prstGeom prst="rect">
            <a:avLst/>
          </a:prstGeom>
        </p:spPr>
        <p:txBody>
          <a:bodyPr lIns="0" tIns="0" rIns="0" bIns="0"/>
          <a:lstStyle/>
          <a:p>
            <a:endParaRPr/>
          </a:p>
        </p:txBody>
      </p:sp>
      <p:sp>
        <p:nvSpPr>
          <p:cNvPr id="96" name="PlaceHolder 4"/>
          <p:cNvSpPr>
            <a:spLocks noGrp="1"/>
          </p:cNvSpPr>
          <p:nvPr>
            <p:ph type="body"/>
          </p:nvPr>
        </p:nvSpPr>
        <p:spPr>
          <a:xfrm>
            <a:off x="4674240" y="1600200"/>
            <a:ext cx="4015800" cy="4525560"/>
          </a:xfrm>
          <a:prstGeom prst="rect">
            <a:avLst/>
          </a:prstGeom>
        </p:spPr>
        <p:txBody>
          <a:bodyPr lIns="0" tIns="0" rIns="0" bIns="0"/>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98" name="PlaceHolder 2"/>
          <p:cNvSpPr>
            <a:spLocks noGrp="1"/>
          </p:cNvSpPr>
          <p:nvPr>
            <p:ph type="body"/>
          </p:nvPr>
        </p:nvSpPr>
        <p:spPr>
          <a:xfrm>
            <a:off x="457200" y="1600200"/>
            <a:ext cx="4015800" cy="4525560"/>
          </a:xfrm>
          <a:prstGeom prst="rect">
            <a:avLst/>
          </a:prstGeom>
        </p:spPr>
        <p:txBody>
          <a:bodyPr lIns="0" tIns="0" rIns="0" bIns="0"/>
          <a:lstStyle/>
          <a:p>
            <a:endParaRPr/>
          </a:p>
        </p:txBody>
      </p:sp>
      <p:sp>
        <p:nvSpPr>
          <p:cNvPr id="99" name="PlaceHolder 3"/>
          <p:cNvSpPr>
            <a:spLocks noGrp="1"/>
          </p:cNvSpPr>
          <p:nvPr>
            <p:ph type="body"/>
          </p:nvPr>
        </p:nvSpPr>
        <p:spPr>
          <a:xfrm>
            <a:off x="4674240" y="1600200"/>
            <a:ext cx="4015800" cy="2158560"/>
          </a:xfrm>
          <a:prstGeom prst="rect">
            <a:avLst/>
          </a:prstGeom>
        </p:spPr>
        <p:txBody>
          <a:bodyPr lIns="0" tIns="0" rIns="0" bIns="0"/>
          <a:lstStyle/>
          <a:p>
            <a:endParaRPr/>
          </a:p>
        </p:txBody>
      </p:sp>
      <p:sp>
        <p:nvSpPr>
          <p:cNvPr id="100" name="PlaceHolder 4"/>
          <p:cNvSpPr>
            <a:spLocks noGrp="1"/>
          </p:cNvSpPr>
          <p:nvPr>
            <p:ph type="body"/>
          </p:nvPr>
        </p:nvSpPr>
        <p:spPr>
          <a:xfrm>
            <a:off x="4674240" y="3964320"/>
            <a:ext cx="4015800" cy="2158560"/>
          </a:xfrm>
          <a:prstGeom prst="rect">
            <a:avLst/>
          </a:prstGeom>
        </p:spPr>
        <p:txBody>
          <a:bodyPr lIns="0" tIns="0" rIns="0" bIns="0"/>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102" name="PlaceHolder 2"/>
          <p:cNvSpPr>
            <a:spLocks noGrp="1"/>
          </p:cNvSpPr>
          <p:nvPr>
            <p:ph type="body"/>
          </p:nvPr>
        </p:nvSpPr>
        <p:spPr>
          <a:xfrm>
            <a:off x="457200" y="1600200"/>
            <a:ext cx="4015800" cy="2158560"/>
          </a:xfrm>
          <a:prstGeom prst="rect">
            <a:avLst/>
          </a:prstGeom>
        </p:spPr>
        <p:txBody>
          <a:bodyPr lIns="0" tIns="0" rIns="0" bIns="0"/>
          <a:lstStyle/>
          <a:p>
            <a:endParaRPr/>
          </a:p>
        </p:txBody>
      </p:sp>
      <p:sp>
        <p:nvSpPr>
          <p:cNvPr id="103" name="PlaceHolder 3"/>
          <p:cNvSpPr>
            <a:spLocks noGrp="1"/>
          </p:cNvSpPr>
          <p:nvPr>
            <p:ph type="body"/>
          </p:nvPr>
        </p:nvSpPr>
        <p:spPr>
          <a:xfrm>
            <a:off x="4674240" y="1600200"/>
            <a:ext cx="4015800" cy="2158560"/>
          </a:xfrm>
          <a:prstGeom prst="rect">
            <a:avLst/>
          </a:prstGeom>
        </p:spPr>
        <p:txBody>
          <a:bodyPr lIns="0" tIns="0" rIns="0" bIns="0"/>
          <a:lstStyle/>
          <a:p>
            <a:endParaRPr/>
          </a:p>
        </p:txBody>
      </p:sp>
      <p:sp>
        <p:nvSpPr>
          <p:cNvPr id="104" name="PlaceHolder 4"/>
          <p:cNvSpPr>
            <a:spLocks noGrp="1"/>
          </p:cNvSpPr>
          <p:nvPr>
            <p:ph type="body"/>
          </p:nvPr>
        </p:nvSpPr>
        <p:spPr>
          <a:xfrm>
            <a:off x="457200" y="3964320"/>
            <a:ext cx="8229240" cy="2158560"/>
          </a:xfrm>
          <a:prstGeom prst="rect">
            <a:avLst/>
          </a:prstGeom>
        </p:spPr>
        <p:txBody>
          <a:bodyPr lIns="0" tIns="0" rIns="0" bIns="0"/>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106" name="PlaceHolder 2"/>
          <p:cNvSpPr>
            <a:spLocks noGrp="1"/>
          </p:cNvSpPr>
          <p:nvPr>
            <p:ph type="body"/>
          </p:nvPr>
        </p:nvSpPr>
        <p:spPr>
          <a:xfrm>
            <a:off x="457200" y="1600200"/>
            <a:ext cx="8229240" cy="2158560"/>
          </a:xfrm>
          <a:prstGeom prst="rect">
            <a:avLst/>
          </a:prstGeom>
        </p:spPr>
        <p:txBody>
          <a:bodyPr lIns="0" tIns="0" rIns="0" bIns="0"/>
          <a:lstStyle/>
          <a:p>
            <a:endParaRPr/>
          </a:p>
        </p:txBody>
      </p:sp>
      <p:sp>
        <p:nvSpPr>
          <p:cNvPr id="107" name="PlaceHolder 3"/>
          <p:cNvSpPr>
            <a:spLocks noGrp="1"/>
          </p:cNvSpPr>
          <p:nvPr>
            <p:ph type="body"/>
          </p:nvPr>
        </p:nvSpPr>
        <p:spPr>
          <a:xfrm>
            <a:off x="457200" y="3964320"/>
            <a:ext cx="8229240" cy="2158560"/>
          </a:xfrm>
          <a:prstGeom prst="rect">
            <a:avLst/>
          </a:prstGeom>
        </p:spPr>
        <p:txBody>
          <a:bodyPr lIns="0" tIns="0" rIns="0" bIns="0"/>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109" name="PlaceHolder 2"/>
          <p:cNvSpPr>
            <a:spLocks noGrp="1"/>
          </p:cNvSpPr>
          <p:nvPr>
            <p:ph type="body"/>
          </p:nvPr>
        </p:nvSpPr>
        <p:spPr>
          <a:xfrm>
            <a:off x="457200" y="1600200"/>
            <a:ext cx="4015800" cy="2158560"/>
          </a:xfrm>
          <a:prstGeom prst="rect">
            <a:avLst/>
          </a:prstGeom>
        </p:spPr>
        <p:txBody>
          <a:bodyPr lIns="0" tIns="0" rIns="0" bIns="0"/>
          <a:lstStyle/>
          <a:p>
            <a:endParaRPr/>
          </a:p>
        </p:txBody>
      </p:sp>
      <p:sp>
        <p:nvSpPr>
          <p:cNvPr id="110" name="PlaceHolder 3"/>
          <p:cNvSpPr>
            <a:spLocks noGrp="1"/>
          </p:cNvSpPr>
          <p:nvPr>
            <p:ph type="body"/>
          </p:nvPr>
        </p:nvSpPr>
        <p:spPr>
          <a:xfrm>
            <a:off x="4674240" y="1600200"/>
            <a:ext cx="4015800" cy="2158560"/>
          </a:xfrm>
          <a:prstGeom prst="rect">
            <a:avLst/>
          </a:prstGeom>
        </p:spPr>
        <p:txBody>
          <a:bodyPr lIns="0" tIns="0" rIns="0" bIns="0"/>
          <a:lstStyle/>
          <a:p>
            <a:endParaRPr/>
          </a:p>
        </p:txBody>
      </p:sp>
      <p:sp>
        <p:nvSpPr>
          <p:cNvPr id="111" name="PlaceHolder 4"/>
          <p:cNvSpPr>
            <a:spLocks noGrp="1"/>
          </p:cNvSpPr>
          <p:nvPr>
            <p:ph type="body"/>
          </p:nvPr>
        </p:nvSpPr>
        <p:spPr>
          <a:xfrm>
            <a:off x="4674240" y="3964320"/>
            <a:ext cx="4015800" cy="2158560"/>
          </a:xfrm>
          <a:prstGeom prst="rect">
            <a:avLst/>
          </a:prstGeom>
        </p:spPr>
        <p:txBody>
          <a:bodyPr lIns="0" tIns="0" rIns="0" bIns="0"/>
          <a:lstStyle/>
          <a:p>
            <a:endParaRPr/>
          </a:p>
        </p:txBody>
      </p:sp>
      <p:sp>
        <p:nvSpPr>
          <p:cNvPr id="112" name="PlaceHolder 5"/>
          <p:cNvSpPr>
            <a:spLocks noGrp="1"/>
          </p:cNvSpPr>
          <p:nvPr>
            <p:ph type="body"/>
          </p:nvPr>
        </p:nvSpPr>
        <p:spPr>
          <a:xfrm>
            <a:off x="457200" y="3964320"/>
            <a:ext cx="4015800" cy="2158560"/>
          </a:xfrm>
          <a:prstGeom prst="rect">
            <a:avLst/>
          </a:prstGeom>
        </p:spPr>
        <p:txBody>
          <a:bodyPr lIns="0" tIns="0" rIns="0" bIns="0"/>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114" name="PlaceHolder 2"/>
          <p:cNvSpPr>
            <a:spLocks noGrp="1"/>
          </p:cNvSpPr>
          <p:nvPr>
            <p:ph type="body"/>
          </p:nvPr>
        </p:nvSpPr>
        <p:spPr>
          <a:xfrm>
            <a:off x="457200" y="1600200"/>
            <a:ext cx="8229240" cy="4525560"/>
          </a:xfrm>
          <a:prstGeom prst="rect">
            <a:avLst/>
          </a:prstGeom>
        </p:spPr>
        <p:txBody>
          <a:bodyPr lIns="0" tIns="0" rIns="0" bIns="0"/>
          <a:lstStyle/>
          <a:p>
            <a:endParaRPr/>
          </a:p>
        </p:txBody>
      </p:sp>
      <p:sp>
        <p:nvSpPr>
          <p:cNvPr id="115" name="PlaceHolder 3"/>
          <p:cNvSpPr>
            <a:spLocks noGrp="1"/>
          </p:cNvSpPr>
          <p:nvPr>
            <p:ph type="body"/>
          </p:nvPr>
        </p:nvSpPr>
        <p:spPr>
          <a:xfrm>
            <a:off x="457200" y="1600200"/>
            <a:ext cx="8229240" cy="4525560"/>
          </a:xfrm>
          <a:prstGeom prst="rect">
            <a:avLst/>
          </a:prstGeom>
        </p:spPr>
        <p:txBody>
          <a:bodyPr lIns="0" tIns="0" rIns="0" bIns="0"/>
          <a:lstStyle/>
          <a:p>
            <a:endParaRPr/>
          </a:p>
        </p:txBody>
      </p:sp>
      <p:pic>
        <p:nvPicPr>
          <p:cNvPr id="116" name="Рисунок 115"/>
          <p:cNvPicPr/>
          <p:nvPr/>
        </p:nvPicPr>
        <p:blipFill>
          <a:blip r:embed="rId2"/>
          <a:stretch/>
        </p:blipFill>
        <p:spPr>
          <a:xfrm>
            <a:off x="1735560" y="1599840"/>
            <a:ext cx="5671800" cy="4525560"/>
          </a:xfrm>
          <a:prstGeom prst="rect">
            <a:avLst/>
          </a:prstGeom>
          <a:ln>
            <a:noFill/>
          </a:ln>
        </p:spPr>
      </p:pic>
      <p:pic>
        <p:nvPicPr>
          <p:cNvPr id="117" name="Рисунок 116"/>
          <p:cNvPicPr/>
          <p:nvPr/>
        </p:nvPicPr>
        <p:blipFill>
          <a:blip r:embed="rId2"/>
          <a:stretch/>
        </p:blipFill>
        <p:spPr>
          <a:xfrm>
            <a:off x="1735560" y="1599840"/>
            <a:ext cx="5671800" cy="4525560"/>
          </a:xfrm>
          <a:prstGeom prst="rect">
            <a:avLst/>
          </a:prstGeom>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20"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121" name="PlaceHolder 2"/>
          <p:cNvSpPr>
            <a:spLocks noGrp="1"/>
          </p:cNvSpPr>
          <p:nvPr>
            <p:ph type="subTitle"/>
          </p:nvPr>
        </p:nvSpPr>
        <p:spPr>
          <a:xfrm>
            <a:off x="457200" y="1600200"/>
            <a:ext cx="8229240" cy="4525560"/>
          </a:xfrm>
          <a:prstGeom prst="rect">
            <a:avLst/>
          </a:prstGeom>
        </p:spPr>
        <p:txBody>
          <a:bodyPr lIns="0" tIns="0" rIns="0" bIns="0" anchor="ctr"/>
          <a:lstStyle/>
          <a:p>
            <a:pPr algn="ctr"/>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22"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123" name="PlaceHolder 2"/>
          <p:cNvSpPr>
            <a:spLocks noGrp="1"/>
          </p:cNvSpPr>
          <p:nvPr>
            <p:ph type="body"/>
          </p:nvPr>
        </p:nvSpPr>
        <p:spPr>
          <a:xfrm>
            <a:off x="457200" y="1600200"/>
            <a:ext cx="8229240" cy="4525560"/>
          </a:xfrm>
          <a:prstGeom prst="rect">
            <a:avLst/>
          </a:prstGeom>
        </p:spPr>
        <p:txBody>
          <a:bodyPr lIns="0" tIns="0" rIns="0" bIns="0"/>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125" name="PlaceHolder 2"/>
          <p:cNvSpPr>
            <a:spLocks noGrp="1"/>
          </p:cNvSpPr>
          <p:nvPr>
            <p:ph type="body"/>
          </p:nvPr>
        </p:nvSpPr>
        <p:spPr>
          <a:xfrm>
            <a:off x="457200" y="1600200"/>
            <a:ext cx="4015800" cy="4525560"/>
          </a:xfrm>
          <a:prstGeom prst="rect">
            <a:avLst/>
          </a:prstGeom>
        </p:spPr>
        <p:txBody>
          <a:bodyPr lIns="0" tIns="0" rIns="0" bIns="0"/>
          <a:lstStyle/>
          <a:p>
            <a:endParaRPr/>
          </a:p>
        </p:txBody>
      </p:sp>
      <p:sp>
        <p:nvSpPr>
          <p:cNvPr id="126" name="PlaceHolder 3"/>
          <p:cNvSpPr>
            <a:spLocks noGrp="1"/>
          </p:cNvSpPr>
          <p:nvPr>
            <p:ph type="body"/>
          </p:nvPr>
        </p:nvSpPr>
        <p:spPr>
          <a:xfrm>
            <a:off x="4674240" y="1600200"/>
            <a:ext cx="4015800" cy="4525560"/>
          </a:xfrm>
          <a:prstGeom prst="rect">
            <a:avLst/>
          </a:prstGeom>
        </p:spPr>
        <p:txBody>
          <a:bodyPr lIns="0" tIns="0" rIns="0" bIns="0"/>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7"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28" name="PlaceHolder 1"/>
          <p:cNvSpPr>
            <a:spLocks noGrp="1"/>
          </p:cNvSpPr>
          <p:nvPr>
            <p:ph type="subTitle"/>
          </p:nvPr>
        </p:nvSpPr>
        <p:spPr>
          <a:xfrm>
            <a:off x="457200" y="274680"/>
            <a:ext cx="8229240" cy="5297760"/>
          </a:xfrm>
          <a:prstGeom prst="rect">
            <a:avLst/>
          </a:prstGeom>
        </p:spPr>
        <p:txBody>
          <a:bodyPr lIns="0" tIns="0" rIns="0" bIns="0" anchor="ctr"/>
          <a:lstStyle/>
          <a:p>
            <a:pPr algn="ctr"/>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130" name="PlaceHolder 2"/>
          <p:cNvSpPr>
            <a:spLocks noGrp="1"/>
          </p:cNvSpPr>
          <p:nvPr>
            <p:ph type="body"/>
          </p:nvPr>
        </p:nvSpPr>
        <p:spPr>
          <a:xfrm>
            <a:off x="457200" y="1600200"/>
            <a:ext cx="4015800" cy="2158560"/>
          </a:xfrm>
          <a:prstGeom prst="rect">
            <a:avLst/>
          </a:prstGeom>
        </p:spPr>
        <p:txBody>
          <a:bodyPr lIns="0" tIns="0" rIns="0" bIns="0"/>
          <a:lstStyle/>
          <a:p>
            <a:endParaRPr/>
          </a:p>
        </p:txBody>
      </p:sp>
      <p:sp>
        <p:nvSpPr>
          <p:cNvPr id="131" name="PlaceHolder 3"/>
          <p:cNvSpPr>
            <a:spLocks noGrp="1"/>
          </p:cNvSpPr>
          <p:nvPr>
            <p:ph type="body"/>
          </p:nvPr>
        </p:nvSpPr>
        <p:spPr>
          <a:xfrm>
            <a:off x="457200" y="3964320"/>
            <a:ext cx="4015800" cy="2158560"/>
          </a:xfrm>
          <a:prstGeom prst="rect">
            <a:avLst/>
          </a:prstGeom>
        </p:spPr>
        <p:txBody>
          <a:bodyPr lIns="0" tIns="0" rIns="0" bIns="0"/>
          <a:lstStyle/>
          <a:p>
            <a:endParaRPr/>
          </a:p>
        </p:txBody>
      </p:sp>
      <p:sp>
        <p:nvSpPr>
          <p:cNvPr id="132" name="PlaceHolder 4"/>
          <p:cNvSpPr>
            <a:spLocks noGrp="1"/>
          </p:cNvSpPr>
          <p:nvPr>
            <p:ph type="body"/>
          </p:nvPr>
        </p:nvSpPr>
        <p:spPr>
          <a:xfrm>
            <a:off x="4674240" y="1600200"/>
            <a:ext cx="4015800" cy="4525560"/>
          </a:xfrm>
          <a:prstGeom prst="rect">
            <a:avLst/>
          </a:prstGeom>
        </p:spPr>
        <p:txBody>
          <a:bodyPr lIns="0" tIns="0" rIns="0" bIns="0"/>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134" name="PlaceHolder 2"/>
          <p:cNvSpPr>
            <a:spLocks noGrp="1"/>
          </p:cNvSpPr>
          <p:nvPr>
            <p:ph type="body"/>
          </p:nvPr>
        </p:nvSpPr>
        <p:spPr>
          <a:xfrm>
            <a:off x="457200" y="1600200"/>
            <a:ext cx="4015800" cy="4525560"/>
          </a:xfrm>
          <a:prstGeom prst="rect">
            <a:avLst/>
          </a:prstGeom>
        </p:spPr>
        <p:txBody>
          <a:bodyPr lIns="0" tIns="0" rIns="0" bIns="0"/>
          <a:lstStyle/>
          <a:p>
            <a:endParaRPr/>
          </a:p>
        </p:txBody>
      </p:sp>
      <p:sp>
        <p:nvSpPr>
          <p:cNvPr id="135" name="PlaceHolder 3"/>
          <p:cNvSpPr>
            <a:spLocks noGrp="1"/>
          </p:cNvSpPr>
          <p:nvPr>
            <p:ph type="body"/>
          </p:nvPr>
        </p:nvSpPr>
        <p:spPr>
          <a:xfrm>
            <a:off x="4674240" y="1600200"/>
            <a:ext cx="4015800" cy="2158560"/>
          </a:xfrm>
          <a:prstGeom prst="rect">
            <a:avLst/>
          </a:prstGeom>
        </p:spPr>
        <p:txBody>
          <a:bodyPr lIns="0" tIns="0" rIns="0" bIns="0"/>
          <a:lstStyle/>
          <a:p>
            <a:endParaRPr/>
          </a:p>
        </p:txBody>
      </p:sp>
      <p:sp>
        <p:nvSpPr>
          <p:cNvPr id="136" name="PlaceHolder 4"/>
          <p:cNvSpPr>
            <a:spLocks noGrp="1"/>
          </p:cNvSpPr>
          <p:nvPr>
            <p:ph type="body"/>
          </p:nvPr>
        </p:nvSpPr>
        <p:spPr>
          <a:xfrm>
            <a:off x="4674240" y="3964320"/>
            <a:ext cx="4015800" cy="2158560"/>
          </a:xfrm>
          <a:prstGeom prst="rect">
            <a:avLst/>
          </a:prstGeom>
        </p:spPr>
        <p:txBody>
          <a:bodyPr lIns="0" tIns="0" rIns="0" bIns="0"/>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138" name="PlaceHolder 2"/>
          <p:cNvSpPr>
            <a:spLocks noGrp="1"/>
          </p:cNvSpPr>
          <p:nvPr>
            <p:ph type="body"/>
          </p:nvPr>
        </p:nvSpPr>
        <p:spPr>
          <a:xfrm>
            <a:off x="457200" y="1600200"/>
            <a:ext cx="4015800" cy="2158560"/>
          </a:xfrm>
          <a:prstGeom prst="rect">
            <a:avLst/>
          </a:prstGeom>
        </p:spPr>
        <p:txBody>
          <a:bodyPr lIns="0" tIns="0" rIns="0" bIns="0"/>
          <a:lstStyle/>
          <a:p>
            <a:endParaRPr/>
          </a:p>
        </p:txBody>
      </p:sp>
      <p:sp>
        <p:nvSpPr>
          <p:cNvPr id="139" name="PlaceHolder 3"/>
          <p:cNvSpPr>
            <a:spLocks noGrp="1"/>
          </p:cNvSpPr>
          <p:nvPr>
            <p:ph type="body"/>
          </p:nvPr>
        </p:nvSpPr>
        <p:spPr>
          <a:xfrm>
            <a:off x="4674240" y="1600200"/>
            <a:ext cx="4015800" cy="2158560"/>
          </a:xfrm>
          <a:prstGeom prst="rect">
            <a:avLst/>
          </a:prstGeom>
        </p:spPr>
        <p:txBody>
          <a:bodyPr lIns="0" tIns="0" rIns="0" bIns="0"/>
          <a:lstStyle/>
          <a:p>
            <a:endParaRPr/>
          </a:p>
        </p:txBody>
      </p:sp>
      <p:sp>
        <p:nvSpPr>
          <p:cNvPr id="140" name="PlaceHolder 4"/>
          <p:cNvSpPr>
            <a:spLocks noGrp="1"/>
          </p:cNvSpPr>
          <p:nvPr>
            <p:ph type="body"/>
          </p:nvPr>
        </p:nvSpPr>
        <p:spPr>
          <a:xfrm>
            <a:off x="457200" y="3964320"/>
            <a:ext cx="8229240" cy="2158560"/>
          </a:xfrm>
          <a:prstGeom prst="rect">
            <a:avLst/>
          </a:prstGeom>
        </p:spPr>
        <p:txBody>
          <a:bodyPr lIns="0" tIns="0" rIns="0" bIns="0"/>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142" name="PlaceHolder 2"/>
          <p:cNvSpPr>
            <a:spLocks noGrp="1"/>
          </p:cNvSpPr>
          <p:nvPr>
            <p:ph type="body"/>
          </p:nvPr>
        </p:nvSpPr>
        <p:spPr>
          <a:xfrm>
            <a:off x="457200" y="1600200"/>
            <a:ext cx="8229240" cy="2158560"/>
          </a:xfrm>
          <a:prstGeom prst="rect">
            <a:avLst/>
          </a:prstGeom>
        </p:spPr>
        <p:txBody>
          <a:bodyPr lIns="0" tIns="0" rIns="0" bIns="0"/>
          <a:lstStyle/>
          <a:p>
            <a:endParaRPr/>
          </a:p>
        </p:txBody>
      </p:sp>
      <p:sp>
        <p:nvSpPr>
          <p:cNvPr id="143" name="PlaceHolder 3"/>
          <p:cNvSpPr>
            <a:spLocks noGrp="1"/>
          </p:cNvSpPr>
          <p:nvPr>
            <p:ph type="body"/>
          </p:nvPr>
        </p:nvSpPr>
        <p:spPr>
          <a:xfrm>
            <a:off x="457200" y="3964320"/>
            <a:ext cx="8229240" cy="2158560"/>
          </a:xfrm>
          <a:prstGeom prst="rect">
            <a:avLst/>
          </a:prstGeom>
        </p:spPr>
        <p:txBody>
          <a:bodyPr lIns="0" tIns="0" rIns="0" bIns="0"/>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145" name="PlaceHolder 2"/>
          <p:cNvSpPr>
            <a:spLocks noGrp="1"/>
          </p:cNvSpPr>
          <p:nvPr>
            <p:ph type="body"/>
          </p:nvPr>
        </p:nvSpPr>
        <p:spPr>
          <a:xfrm>
            <a:off x="457200" y="1600200"/>
            <a:ext cx="4015800" cy="2158560"/>
          </a:xfrm>
          <a:prstGeom prst="rect">
            <a:avLst/>
          </a:prstGeom>
        </p:spPr>
        <p:txBody>
          <a:bodyPr lIns="0" tIns="0" rIns="0" bIns="0"/>
          <a:lstStyle/>
          <a:p>
            <a:endParaRPr/>
          </a:p>
        </p:txBody>
      </p:sp>
      <p:sp>
        <p:nvSpPr>
          <p:cNvPr id="146" name="PlaceHolder 3"/>
          <p:cNvSpPr>
            <a:spLocks noGrp="1"/>
          </p:cNvSpPr>
          <p:nvPr>
            <p:ph type="body"/>
          </p:nvPr>
        </p:nvSpPr>
        <p:spPr>
          <a:xfrm>
            <a:off x="4674240" y="1600200"/>
            <a:ext cx="4015800" cy="2158560"/>
          </a:xfrm>
          <a:prstGeom prst="rect">
            <a:avLst/>
          </a:prstGeom>
        </p:spPr>
        <p:txBody>
          <a:bodyPr lIns="0" tIns="0" rIns="0" bIns="0"/>
          <a:lstStyle/>
          <a:p>
            <a:endParaRPr/>
          </a:p>
        </p:txBody>
      </p:sp>
      <p:sp>
        <p:nvSpPr>
          <p:cNvPr id="147" name="PlaceHolder 4"/>
          <p:cNvSpPr>
            <a:spLocks noGrp="1"/>
          </p:cNvSpPr>
          <p:nvPr>
            <p:ph type="body"/>
          </p:nvPr>
        </p:nvSpPr>
        <p:spPr>
          <a:xfrm>
            <a:off x="4674240" y="3964320"/>
            <a:ext cx="4015800" cy="2158560"/>
          </a:xfrm>
          <a:prstGeom prst="rect">
            <a:avLst/>
          </a:prstGeom>
        </p:spPr>
        <p:txBody>
          <a:bodyPr lIns="0" tIns="0" rIns="0" bIns="0"/>
          <a:lstStyle/>
          <a:p>
            <a:endParaRPr/>
          </a:p>
        </p:txBody>
      </p:sp>
      <p:sp>
        <p:nvSpPr>
          <p:cNvPr id="148" name="PlaceHolder 5"/>
          <p:cNvSpPr>
            <a:spLocks noGrp="1"/>
          </p:cNvSpPr>
          <p:nvPr>
            <p:ph type="body"/>
          </p:nvPr>
        </p:nvSpPr>
        <p:spPr>
          <a:xfrm>
            <a:off x="457200" y="3964320"/>
            <a:ext cx="4015800" cy="2158560"/>
          </a:xfrm>
          <a:prstGeom prst="rect">
            <a:avLst/>
          </a:prstGeom>
        </p:spPr>
        <p:txBody>
          <a:bodyPr lIns="0" tIns="0" rIns="0" bIns="0"/>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457200" y="274680"/>
            <a:ext cx="8229240" cy="1142640"/>
          </a:xfrm>
          <a:prstGeom prst="rect">
            <a:avLst/>
          </a:prstGeom>
        </p:spPr>
        <p:txBody>
          <a:bodyPr lIns="0" tIns="0" rIns="0" bIns="0" anchor="ctr"/>
          <a:lstStyle/>
          <a:p>
            <a:endParaRPr/>
          </a:p>
        </p:txBody>
      </p:sp>
      <p:sp>
        <p:nvSpPr>
          <p:cNvPr id="150" name="PlaceHolder 2"/>
          <p:cNvSpPr>
            <a:spLocks noGrp="1"/>
          </p:cNvSpPr>
          <p:nvPr>
            <p:ph type="body"/>
          </p:nvPr>
        </p:nvSpPr>
        <p:spPr>
          <a:xfrm>
            <a:off x="457200" y="1600200"/>
            <a:ext cx="8229240" cy="4525560"/>
          </a:xfrm>
          <a:prstGeom prst="rect">
            <a:avLst/>
          </a:prstGeom>
        </p:spPr>
        <p:txBody>
          <a:bodyPr lIns="0" tIns="0" rIns="0" bIns="0"/>
          <a:lstStyle/>
          <a:p>
            <a:endParaRPr/>
          </a:p>
        </p:txBody>
      </p:sp>
      <p:sp>
        <p:nvSpPr>
          <p:cNvPr id="151" name="PlaceHolder 3"/>
          <p:cNvSpPr>
            <a:spLocks noGrp="1"/>
          </p:cNvSpPr>
          <p:nvPr>
            <p:ph type="body"/>
          </p:nvPr>
        </p:nvSpPr>
        <p:spPr>
          <a:xfrm>
            <a:off x="457200" y="1600200"/>
            <a:ext cx="8229240" cy="4525560"/>
          </a:xfrm>
          <a:prstGeom prst="rect">
            <a:avLst/>
          </a:prstGeom>
        </p:spPr>
        <p:txBody>
          <a:bodyPr lIns="0" tIns="0" rIns="0" bIns="0"/>
          <a:lstStyle/>
          <a:p>
            <a:endParaRPr/>
          </a:p>
        </p:txBody>
      </p:sp>
      <p:pic>
        <p:nvPicPr>
          <p:cNvPr id="152" name="Рисунок 151"/>
          <p:cNvPicPr/>
          <p:nvPr/>
        </p:nvPicPr>
        <p:blipFill>
          <a:blip r:embed="rId2"/>
          <a:stretch/>
        </p:blipFill>
        <p:spPr>
          <a:xfrm>
            <a:off x="1735560" y="1599840"/>
            <a:ext cx="5671800" cy="4525560"/>
          </a:xfrm>
          <a:prstGeom prst="rect">
            <a:avLst/>
          </a:prstGeom>
          <a:ln>
            <a:noFill/>
          </a:ln>
        </p:spPr>
      </p:pic>
      <p:pic>
        <p:nvPicPr>
          <p:cNvPr id="153" name="Рисунок 152"/>
          <p:cNvPicPr/>
          <p:nvPr/>
        </p:nvPicPr>
        <p:blipFill>
          <a:blip r:embed="rId2"/>
          <a:stretch/>
        </p:blipFill>
        <p:spPr>
          <a:xfrm>
            <a:off x="1735560" y="1599840"/>
            <a:ext cx="5671800" cy="4525560"/>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endParaRPr lang="en-GB"/>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GB"/>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C26DEC-FA11-4DA3-877D-115063F4A779}" type="datetimeFigureOut">
              <a:rPr lang="en-US" smtClean="0"/>
              <a:pPr/>
              <a:t>1/10/2024</a:t>
            </a:fld>
            <a:endParaRPr lang="en-GB"/>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910725-1A4F-47CB-9EDD-890C19C970CF}"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74680"/>
            <a:ext cx="8229240" cy="1142640"/>
          </a:xfrm>
          <a:prstGeom prst="rect">
            <a:avLst/>
          </a:prstGeom>
        </p:spPr>
        <p:txBody>
          <a:bodyPr anchor="ctr"/>
          <a:lstStyle/>
          <a:p>
            <a:pPr algn="ctr">
              <a:lnSpc>
                <a:spcPct val="100000"/>
              </a:lnSpc>
            </a:pPr>
            <a:r>
              <a:rPr lang="ru-RU" sz="4400" strike="noStrike" spc="-1">
                <a:solidFill>
                  <a:srgbClr val="000000"/>
                </a:solidFill>
                <a:uFill>
                  <a:solidFill>
                    <a:srgbClr val="FFFFFF"/>
                  </a:solidFill>
                </a:uFill>
                <a:latin typeface="Calibri"/>
              </a:rPr>
              <a:t>Образец заголовка</a:t>
            </a:r>
            <a:endParaRPr/>
          </a:p>
        </p:txBody>
      </p:sp>
      <p:sp>
        <p:nvSpPr>
          <p:cNvPr id="41" name="PlaceHolder 2"/>
          <p:cNvSpPr>
            <a:spLocks noGrp="1"/>
          </p:cNvSpPr>
          <p:nvPr>
            <p:ph type="body"/>
          </p:nvPr>
        </p:nvSpPr>
        <p:spPr>
          <a:xfrm>
            <a:off x="457200" y="1600200"/>
            <a:ext cx="8229240" cy="4525560"/>
          </a:xfrm>
          <a:prstGeom prst="rect">
            <a:avLst/>
          </a:prstGeom>
        </p:spPr>
        <p:txBody>
          <a:bodyPr/>
          <a:lstStyle/>
          <a:p>
            <a:pPr marL="432000" indent="-324000">
              <a:buClr>
                <a:srgbClr val="FFFFFF"/>
              </a:buClr>
              <a:buSzPct val="45000"/>
              <a:buFont typeface="StarSymbol"/>
              <a:buChar char=""/>
            </a:pPr>
            <a:r>
              <a:rPr lang="ru-RU" sz="3200" strike="noStrike" spc="-1">
                <a:solidFill>
                  <a:srgbClr val="000000"/>
                </a:solidFill>
                <a:uFill>
                  <a:solidFill>
                    <a:srgbClr val="FFFFFF"/>
                  </a:solidFill>
                </a:uFill>
                <a:latin typeface="Calibri"/>
              </a:rPr>
              <a:t>Для правки структуры щёлкните мышью</a:t>
            </a:r>
            <a:endParaRPr/>
          </a:p>
          <a:p>
            <a:pPr marL="864000" lvl="1" indent="-324000">
              <a:buClr>
                <a:srgbClr val="FFFFFF"/>
              </a:buClr>
              <a:buSzPct val="75000"/>
              <a:buFont typeface="StarSymbol"/>
              <a:buChar char=""/>
            </a:pPr>
            <a:r>
              <a:rPr lang="ru-RU" sz="3200" strike="noStrike" spc="-1">
                <a:solidFill>
                  <a:srgbClr val="000000"/>
                </a:solidFill>
                <a:uFill>
                  <a:solidFill>
                    <a:srgbClr val="FFFFFF"/>
                  </a:solidFill>
                </a:uFill>
                <a:latin typeface="Calibri"/>
              </a:rPr>
              <a:t>Второй уровень структуры</a:t>
            </a:r>
            <a:endParaRPr/>
          </a:p>
          <a:p>
            <a:pPr marL="1296000" lvl="2" indent="-288000">
              <a:buClr>
                <a:srgbClr val="FFFFFF"/>
              </a:buClr>
              <a:buSzPct val="45000"/>
              <a:buFont typeface="StarSymbol"/>
              <a:buChar char=""/>
            </a:pPr>
            <a:r>
              <a:rPr lang="ru-RU" sz="3200" strike="noStrike" spc="-1">
                <a:solidFill>
                  <a:srgbClr val="000000"/>
                </a:solidFill>
                <a:uFill>
                  <a:solidFill>
                    <a:srgbClr val="FFFFFF"/>
                  </a:solidFill>
                </a:uFill>
                <a:latin typeface="Calibri"/>
              </a:rPr>
              <a:t>Третий уровень структуры</a:t>
            </a:r>
            <a:endParaRPr/>
          </a:p>
          <a:p>
            <a:pPr marL="1728000" lvl="3" indent="-216000">
              <a:buClr>
                <a:srgbClr val="FFFFFF"/>
              </a:buClr>
              <a:buSzPct val="75000"/>
              <a:buFont typeface="StarSymbol"/>
              <a:buChar char=""/>
            </a:pPr>
            <a:r>
              <a:rPr lang="ru-RU" sz="3200" strike="noStrike" spc="-1">
                <a:solidFill>
                  <a:srgbClr val="000000"/>
                </a:solidFill>
                <a:uFill>
                  <a:solidFill>
                    <a:srgbClr val="FFFFFF"/>
                  </a:solidFill>
                </a:uFill>
                <a:latin typeface="Calibri"/>
              </a:rPr>
              <a:t>Четвёртый уровень структуры</a:t>
            </a:r>
            <a:endParaRPr/>
          </a:p>
          <a:p>
            <a:pPr marL="2160000" lvl="4" indent="-216000">
              <a:buClr>
                <a:srgbClr val="FFFFFF"/>
              </a:buClr>
              <a:buSzPct val="45000"/>
              <a:buFont typeface="StarSymbol"/>
              <a:buChar char=""/>
            </a:pPr>
            <a:r>
              <a:rPr lang="ru-RU" sz="3200" strike="noStrike" spc="-1">
                <a:solidFill>
                  <a:srgbClr val="000000"/>
                </a:solidFill>
                <a:uFill>
                  <a:solidFill>
                    <a:srgbClr val="FFFFFF"/>
                  </a:solidFill>
                </a:uFill>
                <a:latin typeface="Calibri"/>
              </a:rPr>
              <a:t>Пятый уровень структуры</a:t>
            </a:r>
            <a:endParaRPr/>
          </a:p>
          <a:p>
            <a:pPr marL="2592000" lvl="5" indent="-216000">
              <a:buClr>
                <a:srgbClr val="FFFFFF"/>
              </a:buClr>
              <a:buSzPct val="45000"/>
              <a:buFont typeface="StarSymbol"/>
              <a:buChar char=""/>
            </a:pPr>
            <a:r>
              <a:rPr lang="ru-RU" sz="3200" strike="noStrike" spc="-1">
                <a:solidFill>
                  <a:srgbClr val="000000"/>
                </a:solidFill>
                <a:uFill>
                  <a:solidFill>
                    <a:srgbClr val="FFFFFF"/>
                  </a:solidFill>
                </a:uFill>
                <a:latin typeface="Calibri"/>
              </a:rPr>
              <a:t>Шестой уровень структуры</a:t>
            </a:r>
            <a:endParaRPr/>
          </a:p>
          <a:p>
            <a:pPr marL="343080" indent="-342720">
              <a:lnSpc>
                <a:spcPct val="100000"/>
              </a:lnSpc>
              <a:buFont typeface="Arial"/>
              <a:buChar char="•"/>
            </a:pPr>
            <a:r>
              <a:rPr lang="ru-RU" sz="3200" strike="noStrike" spc="-1">
                <a:solidFill>
                  <a:srgbClr val="000000"/>
                </a:solidFill>
                <a:uFill>
                  <a:solidFill>
                    <a:srgbClr val="FFFFFF"/>
                  </a:solidFill>
                </a:uFill>
                <a:latin typeface="Calibri"/>
              </a:rPr>
              <a:t>Седьмой уровень структурыОбразец текста</a:t>
            </a:r>
            <a:endParaRPr/>
          </a:p>
          <a:p>
            <a:pPr marL="743040" lvl="1" indent="-285480">
              <a:lnSpc>
                <a:spcPct val="100000"/>
              </a:lnSpc>
              <a:buFont typeface="Arial"/>
              <a:buChar char="–"/>
            </a:pPr>
            <a:r>
              <a:rPr lang="ru-RU" sz="2800" strike="noStrike" spc="-1">
                <a:solidFill>
                  <a:srgbClr val="000000"/>
                </a:solidFill>
                <a:uFill>
                  <a:solidFill>
                    <a:srgbClr val="FFFFFF"/>
                  </a:solidFill>
                </a:uFill>
                <a:latin typeface="Calibri"/>
              </a:rPr>
              <a:t>Второй уровень</a:t>
            </a:r>
            <a:endParaRPr/>
          </a:p>
          <a:p>
            <a:pPr marL="1143000" lvl="2" indent="-228240">
              <a:lnSpc>
                <a:spcPct val="100000"/>
              </a:lnSpc>
              <a:buFont typeface="Arial"/>
              <a:buChar char="•"/>
            </a:pPr>
            <a:r>
              <a:rPr lang="ru-RU" sz="2400" strike="noStrike" spc="-1">
                <a:solidFill>
                  <a:srgbClr val="000000"/>
                </a:solidFill>
                <a:uFill>
                  <a:solidFill>
                    <a:srgbClr val="FFFFFF"/>
                  </a:solidFill>
                </a:uFill>
                <a:latin typeface="Calibri"/>
              </a:rPr>
              <a:t>Третий уровень</a:t>
            </a:r>
            <a:endParaRPr/>
          </a:p>
          <a:p>
            <a:pPr marL="1600200" lvl="3" indent="-228240">
              <a:lnSpc>
                <a:spcPct val="100000"/>
              </a:lnSpc>
              <a:buFont typeface="Arial"/>
              <a:buChar char="–"/>
            </a:pPr>
            <a:r>
              <a:rPr lang="ru-RU" sz="2000" strike="noStrike" spc="-1">
                <a:solidFill>
                  <a:srgbClr val="000000"/>
                </a:solidFill>
                <a:uFill>
                  <a:solidFill>
                    <a:srgbClr val="FFFFFF"/>
                  </a:solidFill>
                </a:uFill>
                <a:latin typeface="Calibri"/>
              </a:rPr>
              <a:t>Четвертый уровень</a:t>
            </a:r>
            <a:endParaRPr/>
          </a:p>
          <a:p>
            <a:pPr marL="2057400" lvl="4" indent="-228240">
              <a:lnSpc>
                <a:spcPct val="100000"/>
              </a:lnSpc>
              <a:buFont typeface="Arial"/>
              <a:buChar char="»"/>
            </a:pPr>
            <a:r>
              <a:rPr lang="ru-RU" sz="2000" strike="noStrike" spc="-1">
                <a:solidFill>
                  <a:srgbClr val="000000"/>
                </a:solidFill>
                <a:uFill>
                  <a:solidFill>
                    <a:srgbClr val="FFFFFF"/>
                  </a:solidFill>
                </a:uFill>
                <a:latin typeface="Calibri"/>
              </a:rPr>
              <a:t>Пятый уровень</a:t>
            </a:r>
            <a:endParaRPr/>
          </a:p>
        </p:txBody>
      </p:sp>
      <p:sp>
        <p:nvSpPr>
          <p:cNvPr id="42" name="PlaceHolder 3"/>
          <p:cNvSpPr>
            <a:spLocks noGrp="1"/>
          </p:cNvSpPr>
          <p:nvPr>
            <p:ph type="dt"/>
          </p:nvPr>
        </p:nvSpPr>
        <p:spPr>
          <a:xfrm>
            <a:off x="457200" y="6356520"/>
            <a:ext cx="2133360" cy="364680"/>
          </a:xfrm>
          <a:prstGeom prst="rect">
            <a:avLst/>
          </a:prstGeom>
        </p:spPr>
        <p:txBody>
          <a:bodyPr anchor="ctr"/>
          <a:lstStyle/>
          <a:p>
            <a:pPr>
              <a:lnSpc>
                <a:spcPct val="100000"/>
              </a:lnSpc>
            </a:pPr>
            <a:r>
              <a:rPr lang="uk-UA" sz="1200" strike="noStrike" spc="-1">
                <a:solidFill>
                  <a:srgbClr val="8B8B8B"/>
                </a:solidFill>
                <a:uFill>
                  <a:solidFill>
                    <a:srgbClr val="FFFFFF"/>
                  </a:solidFill>
                </a:uFill>
                <a:latin typeface="Calibri"/>
              </a:rPr>
              <a:t>18/3/20</a:t>
            </a:r>
            <a:endParaRPr/>
          </a:p>
        </p:txBody>
      </p:sp>
      <p:sp>
        <p:nvSpPr>
          <p:cNvPr id="43" name="PlaceHolder 4"/>
          <p:cNvSpPr>
            <a:spLocks noGrp="1"/>
          </p:cNvSpPr>
          <p:nvPr>
            <p:ph type="ftr"/>
          </p:nvPr>
        </p:nvSpPr>
        <p:spPr>
          <a:xfrm>
            <a:off x="3124080" y="6356520"/>
            <a:ext cx="2895120" cy="364680"/>
          </a:xfrm>
          <a:prstGeom prst="rect">
            <a:avLst/>
          </a:prstGeom>
        </p:spPr>
        <p:txBody>
          <a:bodyPr anchor="ctr"/>
          <a:lstStyle/>
          <a:p>
            <a:endParaRPr/>
          </a:p>
        </p:txBody>
      </p:sp>
      <p:sp>
        <p:nvSpPr>
          <p:cNvPr id="44" name="PlaceHolder 5"/>
          <p:cNvSpPr>
            <a:spLocks noGrp="1"/>
          </p:cNvSpPr>
          <p:nvPr>
            <p:ph type="sldNum"/>
          </p:nvPr>
        </p:nvSpPr>
        <p:spPr>
          <a:xfrm>
            <a:off x="6553080" y="6356520"/>
            <a:ext cx="2133360" cy="364680"/>
          </a:xfrm>
          <a:prstGeom prst="rect">
            <a:avLst/>
          </a:prstGeom>
        </p:spPr>
        <p:txBody>
          <a:bodyPr anchor="ctr"/>
          <a:lstStyle/>
          <a:p>
            <a:pPr algn="r">
              <a:lnSpc>
                <a:spcPct val="100000"/>
              </a:lnSpc>
            </a:pPr>
            <a:fld id="{706E134A-1668-458F-8228-8B6D362363D3}" type="slidenum">
              <a:rPr lang="uk-UA" sz="1200" strike="noStrike" spc="-1">
                <a:solidFill>
                  <a:srgbClr val="8B8B8B"/>
                </a:solidFill>
                <a:uFill>
                  <a:solidFill>
                    <a:srgbClr val="FFFFFF"/>
                  </a:solidFill>
                </a:uFill>
                <a:latin typeface="Calibri"/>
              </a:rPr>
              <a:pPr algn="r">
                <a:lnSpc>
                  <a:spcPct val="100000"/>
                </a:lnSpc>
              </a:pPr>
              <a:t>‹№›</a:t>
            </a:fld>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 name="PlaceHolder 1"/>
          <p:cNvSpPr>
            <a:spLocks noGrp="1"/>
          </p:cNvSpPr>
          <p:nvPr>
            <p:ph type="dt"/>
          </p:nvPr>
        </p:nvSpPr>
        <p:spPr>
          <a:xfrm>
            <a:off x="457200" y="6356520"/>
            <a:ext cx="2133360" cy="364680"/>
          </a:xfrm>
          <a:prstGeom prst="rect">
            <a:avLst/>
          </a:prstGeom>
        </p:spPr>
        <p:txBody>
          <a:bodyPr anchor="ctr"/>
          <a:lstStyle/>
          <a:p>
            <a:pPr>
              <a:lnSpc>
                <a:spcPct val="100000"/>
              </a:lnSpc>
            </a:pPr>
            <a:r>
              <a:rPr lang="uk-UA" sz="1200" strike="noStrike" spc="-1">
                <a:solidFill>
                  <a:srgbClr val="8B8B8B"/>
                </a:solidFill>
                <a:uFill>
                  <a:solidFill>
                    <a:srgbClr val="FFFFFF"/>
                  </a:solidFill>
                </a:uFill>
                <a:latin typeface="Calibri"/>
              </a:rPr>
              <a:t>18/3/20</a:t>
            </a:r>
            <a:endParaRPr/>
          </a:p>
        </p:txBody>
      </p:sp>
      <p:sp>
        <p:nvSpPr>
          <p:cNvPr id="80" name="PlaceHolder 2"/>
          <p:cNvSpPr>
            <a:spLocks noGrp="1"/>
          </p:cNvSpPr>
          <p:nvPr>
            <p:ph type="ftr"/>
          </p:nvPr>
        </p:nvSpPr>
        <p:spPr>
          <a:xfrm>
            <a:off x="3124080" y="6356520"/>
            <a:ext cx="2895120" cy="364680"/>
          </a:xfrm>
          <a:prstGeom prst="rect">
            <a:avLst/>
          </a:prstGeom>
        </p:spPr>
        <p:txBody>
          <a:bodyPr anchor="ctr"/>
          <a:lstStyle/>
          <a:p>
            <a:endParaRPr/>
          </a:p>
        </p:txBody>
      </p:sp>
      <p:sp>
        <p:nvSpPr>
          <p:cNvPr id="81" name="PlaceHolder 3"/>
          <p:cNvSpPr>
            <a:spLocks noGrp="1"/>
          </p:cNvSpPr>
          <p:nvPr>
            <p:ph type="sldNum"/>
          </p:nvPr>
        </p:nvSpPr>
        <p:spPr>
          <a:xfrm>
            <a:off x="6553080" y="6356520"/>
            <a:ext cx="2133360" cy="364680"/>
          </a:xfrm>
          <a:prstGeom prst="rect">
            <a:avLst/>
          </a:prstGeom>
        </p:spPr>
        <p:txBody>
          <a:bodyPr anchor="ctr"/>
          <a:lstStyle/>
          <a:p>
            <a:pPr algn="r">
              <a:lnSpc>
                <a:spcPct val="100000"/>
              </a:lnSpc>
            </a:pPr>
            <a:fld id="{EE329A22-117A-4748-92FA-CB11602E4518}" type="slidenum">
              <a:rPr lang="uk-UA" sz="1200" strike="noStrike" spc="-1">
                <a:solidFill>
                  <a:srgbClr val="8B8B8B"/>
                </a:solidFill>
                <a:uFill>
                  <a:solidFill>
                    <a:srgbClr val="FFFFFF"/>
                  </a:solidFill>
                </a:uFill>
                <a:latin typeface="Calibri"/>
              </a:rPr>
              <a:pPr algn="r">
                <a:lnSpc>
                  <a:spcPct val="100000"/>
                </a:lnSpc>
              </a:pPr>
              <a:t>‹№›</a:t>
            </a:fld>
            <a:endParaRPr/>
          </a:p>
        </p:txBody>
      </p:sp>
      <p:sp>
        <p:nvSpPr>
          <p:cNvPr id="82" name="PlaceHolder 4"/>
          <p:cNvSpPr>
            <a:spLocks noGrp="1"/>
          </p:cNvSpPr>
          <p:nvPr>
            <p:ph type="title"/>
          </p:nvPr>
        </p:nvSpPr>
        <p:spPr>
          <a:xfrm>
            <a:off x="457200" y="273600"/>
            <a:ext cx="8229240" cy="1144800"/>
          </a:xfrm>
          <a:prstGeom prst="rect">
            <a:avLst/>
          </a:prstGeom>
        </p:spPr>
        <p:txBody>
          <a:bodyPr lIns="0" tIns="0" rIns="0" bIns="0" anchor="ctr"/>
          <a:lstStyle/>
          <a:p>
            <a:r>
              <a:rPr lang="ru-RU" sz="1800" spc="-1">
                <a:latin typeface="Calibri"/>
              </a:rPr>
              <a:t>Для правки текста заголовка щёлкните мышью</a:t>
            </a:r>
            <a:endParaRPr/>
          </a:p>
        </p:txBody>
      </p:sp>
      <p:sp>
        <p:nvSpPr>
          <p:cNvPr id="83" name="PlaceHolder 5"/>
          <p:cNvSpPr>
            <a:spLocks noGrp="1"/>
          </p:cNvSpPr>
          <p:nvPr>
            <p:ph type="body"/>
          </p:nvPr>
        </p:nvSpPr>
        <p:spPr>
          <a:xfrm>
            <a:off x="457200" y="1604520"/>
            <a:ext cx="8229240" cy="3977280"/>
          </a:xfrm>
          <a:prstGeom prst="rect">
            <a:avLst/>
          </a:prstGeom>
        </p:spPr>
        <p:txBody>
          <a:bodyPr lIns="0" tIns="0" rIns="0" bIns="0"/>
          <a:lstStyle/>
          <a:p>
            <a:pPr marL="432000" indent="-324000">
              <a:buClr>
                <a:srgbClr val="FFFFFF"/>
              </a:buClr>
              <a:buSzPct val="45000"/>
              <a:buFont typeface="StarSymbol"/>
              <a:buChar char=""/>
            </a:pPr>
            <a:r>
              <a:rPr lang="ru-RU" sz="3200" spc="-1">
                <a:latin typeface="Calibri"/>
              </a:rPr>
              <a:t>Для правки структуры щёлкните мышью</a:t>
            </a:r>
            <a:endParaRPr/>
          </a:p>
          <a:p>
            <a:pPr marL="864000" lvl="1" indent="-324000">
              <a:buClr>
                <a:srgbClr val="FFFFFF"/>
              </a:buClr>
              <a:buSzPct val="75000"/>
              <a:buFont typeface="StarSymbol"/>
              <a:buChar char=""/>
            </a:pPr>
            <a:r>
              <a:rPr lang="ru-RU" sz="2400" spc="-1">
                <a:latin typeface="Calibri"/>
              </a:rPr>
              <a:t>Второй уровень структуры</a:t>
            </a:r>
            <a:endParaRPr/>
          </a:p>
          <a:p>
            <a:pPr marL="1296000" lvl="2" indent="-288000">
              <a:buClr>
                <a:srgbClr val="FFFFFF"/>
              </a:buClr>
              <a:buSzPct val="45000"/>
              <a:buFont typeface="StarSymbol"/>
              <a:buChar char=""/>
            </a:pPr>
            <a:r>
              <a:rPr lang="ru-RU" sz="2000" spc="-1">
                <a:latin typeface="Calibri"/>
              </a:rPr>
              <a:t>Третий уровень структуры</a:t>
            </a:r>
            <a:endParaRPr/>
          </a:p>
          <a:p>
            <a:pPr marL="1728000" lvl="3" indent="-216000">
              <a:buClr>
                <a:srgbClr val="FFFFFF"/>
              </a:buClr>
              <a:buSzPct val="75000"/>
              <a:buFont typeface="StarSymbol"/>
              <a:buChar char=""/>
            </a:pPr>
            <a:r>
              <a:rPr lang="ru-RU" sz="2000" spc="-1">
                <a:latin typeface="Calibri"/>
              </a:rPr>
              <a:t>Четвёртый уровень структуры</a:t>
            </a:r>
            <a:endParaRPr/>
          </a:p>
          <a:p>
            <a:pPr marL="2160000" lvl="4" indent="-216000">
              <a:buClr>
                <a:srgbClr val="FFFFFF"/>
              </a:buClr>
              <a:buSzPct val="45000"/>
              <a:buFont typeface="StarSymbol"/>
              <a:buChar char=""/>
            </a:pPr>
            <a:r>
              <a:rPr lang="ru-RU" sz="2000" spc="-1">
                <a:latin typeface="Calibri"/>
              </a:rPr>
              <a:t>Пятый уровень структуры</a:t>
            </a:r>
            <a:endParaRPr/>
          </a:p>
          <a:p>
            <a:pPr marL="2592000" lvl="5" indent="-216000">
              <a:buClr>
                <a:srgbClr val="FFFFFF"/>
              </a:buClr>
              <a:buSzPct val="45000"/>
              <a:buFont typeface="StarSymbol"/>
              <a:buChar char=""/>
            </a:pPr>
            <a:r>
              <a:rPr lang="ru-RU" sz="2000" spc="-1">
                <a:latin typeface="Calibri"/>
              </a:rPr>
              <a:t>Шестой уровень структуры</a:t>
            </a:r>
            <a:endParaRPr/>
          </a:p>
          <a:p>
            <a:pPr marL="3024000" lvl="6" indent="-216000">
              <a:buClr>
                <a:srgbClr val="FFFFFF"/>
              </a:buClr>
              <a:buSzPct val="45000"/>
              <a:buFont typeface="StarSymbol"/>
              <a:buChar char=""/>
            </a:pPr>
            <a:r>
              <a:rPr lang="ru-RU" sz="2000" spc="-1">
                <a:latin typeface="Calibri"/>
              </a:rPr>
              <a:t>Седьмой уровень структуры</a:t>
            </a:r>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p:bodyStyle/>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8" name="PlaceHolder 1"/>
          <p:cNvSpPr>
            <a:spLocks noGrp="1"/>
          </p:cNvSpPr>
          <p:nvPr>
            <p:ph type="body"/>
          </p:nvPr>
        </p:nvSpPr>
        <p:spPr>
          <a:xfrm>
            <a:off x="457200" y="152280"/>
            <a:ext cx="8229240" cy="5973480"/>
          </a:xfrm>
          <a:prstGeom prst="rect">
            <a:avLst/>
          </a:prstGeom>
        </p:spPr>
        <p:txBody>
          <a:bodyPr/>
          <a:lstStyle/>
          <a:p>
            <a:pPr marL="432000" indent="-324000">
              <a:buClr>
                <a:srgbClr val="FFFFFF"/>
              </a:buClr>
              <a:buSzPct val="45000"/>
              <a:buFont typeface="StarSymbol"/>
              <a:buChar char=""/>
            </a:pPr>
            <a:r>
              <a:rPr lang="ru-RU" sz="3200" strike="noStrike" spc="-1">
                <a:solidFill>
                  <a:srgbClr val="000000"/>
                </a:solidFill>
                <a:uFill>
                  <a:solidFill>
                    <a:srgbClr val="FFFFFF"/>
                  </a:solidFill>
                </a:uFill>
                <a:latin typeface="Calibri"/>
              </a:rPr>
              <a:t>Для правки структуры щёлкните мышью</a:t>
            </a:r>
            <a:endParaRPr/>
          </a:p>
          <a:p>
            <a:pPr marL="864000" lvl="1" indent="-324000">
              <a:buClr>
                <a:srgbClr val="FFFFFF"/>
              </a:buClr>
              <a:buSzPct val="75000"/>
              <a:buFont typeface="StarSymbol"/>
              <a:buChar char=""/>
            </a:pPr>
            <a:r>
              <a:rPr lang="ru-RU" sz="3200" strike="noStrike" spc="-1">
                <a:solidFill>
                  <a:srgbClr val="000000"/>
                </a:solidFill>
                <a:uFill>
                  <a:solidFill>
                    <a:srgbClr val="FFFFFF"/>
                  </a:solidFill>
                </a:uFill>
                <a:latin typeface="Calibri"/>
              </a:rPr>
              <a:t>Второй уровень структуры</a:t>
            </a:r>
            <a:endParaRPr/>
          </a:p>
          <a:p>
            <a:pPr marL="1296000" lvl="2" indent="-288000">
              <a:buClr>
                <a:srgbClr val="FFFFFF"/>
              </a:buClr>
              <a:buSzPct val="45000"/>
              <a:buFont typeface="StarSymbol"/>
              <a:buChar char=""/>
            </a:pPr>
            <a:r>
              <a:rPr lang="ru-RU" sz="3200" strike="noStrike" spc="-1">
                <a:solidFill>
                  <a:srgbClr val="000000"/>
                </a:solidFill>
                <a:uFill>
                  <a:solidFill>
                    <a:srgbClr val="FFFFFF"/>
                  </a:solidFill>
                </a:uFill>
                <a:latin typeface="Calibri"/>
              </a:rPr>
              <a:t>Третий уровень структуры</a:t>
            </a:r>
            <a:endParaRPr/>
          </a:p>
          <a:p>
            <a:pPr marL="1728000" lvl="3" indent="-216000">
              <a:buClr>
                <a:srgbClr val="FFFFFF"/>
              </a:buClr>
              <a:buSzPct val="75000"/>
              <a:buFont typeface="StarSymbol"/>
              <a:buChar char=""/>
            </a:pPr>
            <a:r>
              <a:rPr lang="ru-RU" sz="3200" strike="noStrike" spc="-1">
                <a:solidFill>
                  <a:srgbClr val="000000"/>
                </a:solidFill>
                <a:uFill>
                  <a:solidFill>
                    <a:srgbClr val="FFFFFF"/>
                  </a:solidFill>
                </a:uFill>
                <a:latin typeface="Calibri"/>
              </a:rPr>
              <a:t>Четвёртый уровень структуры</a:t>
            </a:r>
            <a:endParaRPr/>
          </a:p>
          <a:p>
            <a:pPr marL="2160000" lvl="4" indent="-216000">
              <a:buClr>
                <a:srgbClr val="FFFFFF"/>
              </a:buClr>
              <a:buSzPct val="45000"/>
              <a:buFont typeface="StarSymbol"/>
              <a:buChar char=""/>
            </a:pPr>
            <a:r>
              <a:rPr lang="ru-RU" sz="3200" strike="noStrike" spc="-1">
                <a:solidFill>
                  <a:srgbClr val="000000"/>
                </a:solidFill>
                <a:uFill>
                  <a:solidFill>
                    <a:srgbClr val="FFFFFF"/>
                  </a:solidFill>
                </a:uFill>
                <a:latin typeface="Calibri"/>
              </a:rPr>
              <a:t>Пятый уровень структуры</a:t>
            </a:r>
            <a:endParaRPr/>
          </a:p>
          <a:p>
            <a:pPr marL="2592000" lvl="5" indent="-216000">
              <a:buClr>
                <a:srgbClr val="FFFFFF"/>
              </a:buClr>
              <a:buSzPct val="45000"/>
              <a:buFont typeface="StarSymbol"/>
              <a:buChar char=""/>
            </a:pPr>
            <a:r>
              <a:rPr lang="ru-RU" sz="3200" strike="noStrike" spc="-1">
                <a:solidFill>
                  <a:srgbClr val="000000"/>
                </a:solidFill>
                <a:uFill>
                  <a:solidFill>
                    <a:srgbClr val="FFFFFF"/>
                  </a:solidFill>
                </a:uFill>
                <a:latin typeface="Calibri"/>
              </a:rPr>
              <a:t>Шестой уровень структуры</a:t>
            </a:r>
            <a:endParaRPr/>
          </a:p>
          <a:p>
            <a:pPr marL="343080" indent="-342720">
              <a:lnSpc>
                <a:spcPct val="100000"/>
              </a:lnSpc>
              <a:buFont typeface="Arial"/>
              <a:buChar char="•"/>
            </a:pPr>
            <a:r>
              <a:rPr lang="ru-RU" sz="3200" strike="noStrike" spc="-1">
                <a:solidFill>
                  <a:srgbClr val="000000"/>
                </a:solidFill>
                <a:uFill>
                  <a:solidFill>
                    <a:srgbClr val="FFFFFF"/>
                  </a:solidFill>
                </a:uFill>
                <a:latin typeface="Calibri"/>
              </a:rPr>
              <a:t>Седьмой уровень структурыClick to edit Master text styles</a:t>
            </a:r>
            <a:endParaRPr/>
          </a:p>
          <a:p>
            <a:pPr marL="743040" lvl="1" indent="-285480">
              <a:lnSpc>
                <a:spcPct val="100000"/>
              </a:lnSpc>
              <a:buFont typeface="Arial"/>
              <a:buChar char="–"/>
            </a:pPr>
            <a:r>
              <a:rPr lang="ru-RU" sz="2800" strike="noStrike" spc="-1">
                <a:solidFill>
                  <a:srgbClr val="000000"/>
                </a:solidFill>
                <a:uFill>
                  <a:solidFill>
                    <a:srgbClr val="FFFFFF"/>
                  </a:solidFill>
                </a:uFill>
                <a:latin typeface="Calibri"/>
              </a:rPr>
              <a:t>Second level</a:t>
            </a:r>
            <a:endParaRPr/>
          </a:p>
          <a:p>
            <a:pPr marL="1143000" lvl="2" indent="-228240">
              <a:lnSpc>
                <a:spcPct val="100000"/>
              </a:lnSpc>
              <a:buFont typeface="Arial"/>
              <a:buChar char="•"/>
            </a:pPr>
            <a:r>
              <a:rPr lang="ru-RU" sz="2400" strike="noStrike" spc="-1">
                <a:solidFill>
                  <a:srgbClr val="000000"/>
                </a:solidFill>
                <a:uFill>
                  <a:solidFill>
                    <a:srgbClr val="FFFFFF"/>
                  </a:solidFill>
                </a:uFill>
                <a:latin typeface="Calibri"/>
              </a:rPr>
              <a:t>Third level</a:t>
            </a:r>
            <a:endParaRPr/>
          </a:p>
          <a:p>
            <a:pPr marL="1600200" lvl="3" indent="-228240">
              <a:lnSpc>
                <a:spcPct val="100000"/>
              </a:lnSpc>
              <a:buFont typeface="Arial"/>
              <a:buChar char="–"/>
            </a:pPr>
            <a:r>
              <a:rPr lang="ru-RU" sz="2000" strike="noStrike" spc="-1">
                <a:solidFill>
                  <a:srgbClr val="000000"/>
                </a:solidFill>
                <a:uFill>
                  <a:solidFill>
                    <a:srgbClr val="FFFFFF"/>
                  </a:solidFill>
                </a:uFill>
                <a:latin typeface="Calibri"/>
              </a:rPr>
              <a:t>Fourth level</a:t>
            </a:r>
            <a:endParaRPr/>
          </a:p>
          <a:p>
            <a:pPr marL="2057400" lvl="4" indent="-228240">
              <a:lnSpc>
                <a:spcPct val="100000"/>
              </a:lnSpc>
              <a:buFont typeface="Arial"/>
              <a:buChar char="»"/>
            </a:pPr>
            <a:r>
              <a:rPr lang="ru-RU" sz="2000" strike="noStrike" spc="-1">
                <a:solidFill>
                  <a:srgbClr val="000000"/>
                </a:solidFill>
                <a:uFill>
                  <a:solidFill>
                    <a:srgbClr val="FFFFFF"/>
                  </a:solidFill>
                </a:uFill>
                <a:latin typeface="Calibri"/>
              </a:rPr>
              <a:t>Fifth level</a:t>
            </a:r>
            <a:endParaRPr/>
          </a:p>
        </p:txBody>
      </p:sp>
      <p:sp>
        <p:nvSpPr>
          <p:cNvPr id="119" name="PlaceHolder 2"/>
          <p:cNvSpPr>
            <a:spLocks noGrp="1"/>
          </p:cNvSpPr>
          <p:nvPr>
            <p:ph type="title"/>
          </p:nvPr>
        </p:nvSpPr>
        <p:spPr>
          <a:xfrm>
            <a:off x="457200" y="273600"/>
            <a:ext cx="8229240" cy="1144800"/>
          </a:xfrm>
          <a:prstGeom prst="rect">
            <a:avLst/>
          </a:prstGeom>
        </p:spPr>
        <p:txBody>
          <a:bodyPr lIns="0" tIns="0" rIns="0" bIns="0" anchor="ctr"/>
          <a:lstStyle/>
          <a:p>
            <a:r>
              <a:rPr lang="ru-RU" sz="1800" spc="-1">
                <a:latin typeface="Calibri"/>
              </a:rPr>
              <a:t>Для правки текста заголовка щёлкните мышью</a:t>
            </a:r>
            <a:endParaRP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hyperlink" Target="http://www.ginasthma.org/" TargetMode="Externa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hyperlink" Target="http://www.ginasthma.org/" TargetMode="External"/><Relationship Id="rId2" Type="http://schemas.openxmlformats.org/officeDocument/2006/relationships/image" Target="../media/image27.gif"/><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 name="Picture 2"/>
          <p:cNvPicPr/>
          <p:nvPr/>
        </p:nvPicPr>
        <p:blipFill>
          <a:blip r:embed="rId2"/>
          <a:stretch/>
        </p:blipFill>
        <p:spPr>
          <a:xfrm>
            <a:off x="1907640" y="1260000"/>
            <a:ext cx="5354640" cy="4150800"/>
          </a:xfrm>
          <a:prstGeom prst="rect">
            <a:avLst/>
          </a:prstGeom>
          <a:ln w="88920">
            <a:solidFill>
              <a:srgbClr val="FFFFFF"/>
            </a:solidFill>
            <a:miter/>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0" name="TextShape 1"/>
          <p:cNvSpPr txBox="1"/>
          <p:nvPr/>
        </p:nvSpPr>
        <p:spPr>
          <a:xfrm>
            <a:off x="685800" y="0"/>
            <a:ext cx="8062200" cy="1772280"/>
          </a:xfrm>
          <a:prstGeom prst="rect">
            <a:avLst/>
          </a:prstGeom>
          <a:noFill/>
          <a:ln>
            <a:noFill/>
          </a:ln>
        </p:spPr>
        <p:txBody>
          <a:bodyPr anchor="ctr"/>
          <a:lstStyle/>
          <a:p>
            <a:pPr algn="ctr">
              <a:lnSpc>
                <a:spcPct val="100000"/>
              </a:lnSpc>
            </a:pPr>
            <a:r>
              <a:rPr lang="ru-RU" sz="2800" b="1" i="1" strike="noStrike" spc="-1" dirty="0">
                <a:solidFill>
                  <a:srgbClr val="000000"/>
                </a:solidFill>
                <a:uFill>
                  <a:solidFill>
                    <a:srgbClr val="FFFFFF"/>
                  </a:solidFill>
                </a:uFill>
                <a:latin typeface="Arial"/>
              </a:rPr>
              <a:t>CHRONIC OBSTRUCTIVE PULMONARY DISEASE </a:t>
            </a:r>
            <a:r>
              <a:rPr lang="en-US" sz="2800" b="1" i="1" spc="-1" dirty="0">
                <a:solidFill>
                  <a:srgbClr val="000000"/>
                </a:solidFill>
                <a:uFill>
                  <a:solidFill>
                    <a:srgbClr val="FFFFFF"/>
                  </a:solidFill>
                </a:uFill>
                <a:latin typeface="Arial"/>
              </a:rPr>
              <a:t>AND BRONCHIAL ASTHMA</a:t>
            </a:r>
            <a:endParaRPr sz="2800" dirty="0"/>
          </a:p>
        </p:txBody>
      </p:sp>
      <p:sp>
        <p:nvSpPr>
          <p:cNvPr id="161" name="TextShape 2"/>
          <p:cNvSpPr txBox="1"/>
          <p:nvPr/>
        </p:nvSpPr>
        <p:spPr>
          <a:xfrm>
            <a:off x="1371600" y="5589360"/>
            <a:ext cx="7232400" cy="575640"/>
          </a:xfrm>
          <a:prstGeom prst="rect">
            <a:avLst/>
          </a:prstGeom>
          <a:noFill/>
          <a:ln>
            <a:noFill/>
          </a:ln>
        </p:spPr>
        <p:txBody>
          <a:bodyPr/>
          <a:lstStyle/>
          <a:p>
            <a:pPr algn="r">
              <a:lnSpc>
                <a:spcPct val="100000"/>
              </a:lnSpc>
            </a:pPr>
            <a:r>
              <a:rPr lang="uk-UA" sz="2400" i="1" strike="noStrike" spc="-1" dirty="0" err="1">
                <a:solidFill>
                  <a:srgbClr val="000000"/>
                </a:solidFill>
                <a:uFill>
                  <a:solidFill>
                    <a:srgbClr val="FFFFFF"/>
                  </a:solidFill>
                </a:uFill>
                <a:latin typeface="Arial"/>
              </a:rPr>
              <a:t>Lecturer</a:t>
            </a:r>
            <a:r>
              <a:rPr lang="uk-UA" sz="2400" i="1" strike="noStrike" spc="-1" dirty="0">
                <a:solidFill>
                  <a:srgbClr val="000000"/>
                </a:solidFill>
                <a:uFill>
                  <a:solidFill>
                    <a:srgbClr val="FFFFFF"/>
                  </a:solidFill>
                </a:uFill>
                <a:latin typeface="Arial"/>
              </a:rPr>
              <a:t>: </a:t>
            </a:r>
            <a:r>
              <a:rPr lang="uk-UA" sz="2400" i="1" strike="noStrike" spc="-1" dirty="0" err="1">
                <a:solidFill>
                  <a:srgbClr val="000000"/>
                </a:solidFill>
                <a:uFill>
                  <a:solidFill>
                    <a:srgbClr val="FFFFFF"/>
                  </a:solidFill>
                </a:uFill>
                <a:latin typeface="Arial"/>
              </a:rPr>
              <a:t>ass</a:t>
            </a:r>
            <a:r>
              <a:rPr lang="uk-UA" sz="2400" i="1" strike="noStrike" spc="-1" dirty="0">
                <a:solidFill>
                  <a:srgbClr val="000000"/>
                </a:solidFill>
                <a:uFill>
                  <a:solidFill>
                    <a:srgbClr val="FFFFFF"/>
                  </a:solidFill>
                </a:uFill>
                <a:latin typeface="Arial"/>
              </a:rPr>
              <a:t>. </a:t>
            </a:r>
            <a:r>
              <a:rPr lang="uk-UA" sz="2400" i="1" strike="noStrike" spc="-1" dirty="0" err="1">
                <a:solidFill>
                  <a:srgbClr val="000000"/>
                </a:solidFill>
                <a:uFill>
                  <a:solidFill>
                    <a:srgbClr val="FFFFFF"/>
                  </a:solidFill>
                </a:uFill>
                <a:latin typeface="Arial"/>
              </a:rPr>
              <a:t>professor</a:t>
            </a:r>
            <a:r>
              <a:rPr lang="uk-UA" sz="2400" i="1" strike="noStrike" spc="-1" dirty="0">
                <a:solidFill>
                  <a:srgbClr val="000000"/>
                </a:solidFill>
                <a:uFill>
                  <a:solidFill>
                    <a:srgbClr val="FFFFFF"/>
                  </a:solidFill>
                </a:uFill>
                <a:latin typeface="Arial"/>
              </a:rPr>
              <a:t> </a:t>
            </a:r>
            <a:r>
              <a:rPr lang="uk-UA" sz="2400" i="1" strike="noStrike" spc="-1" dirty="0" err="1">
                <a:solidFill>
                  <a:srgbClr val="000000"/>
                </a:solidFill>
                <a:uFill>
                  <a:solidFill>
                    <a:srgbClr val="FFFFFF"/>
                  </a:solidFill>
                </a:uFill>
                <a:latin typeface="Arial"/>
              </a:rPr>
              <a:t>Khyzhnyak</a:t>
            </a:r>
            <a:r>
              <a:rPr lang="uk-UA" sz="2400" i="1" strike="noStrike" spc="-1" dirty="0">
                <a:solidFill>
                  <a:srgbClr val="000000"/>
                </a:solidFill>
                <a:uFill>
                  <a:solidFill>
                    <a:srgbClr val="FFFFFF"/>
                  </a:solidFill>
                </a:uFill>
                <a:latin typeface="Arial"/>
              </a:rPr>
              <a:t> O.V.</a:t>
            </a:r>
            <a:endParaRPr lang="en-US" sz="2400" i="1" strike="noStrike" spc="-1" dirty="0">
              <a:solidFill>
                <a:srgbClr val="000000"/>
              </a:solidFill>
              <a:uFill>
                <a:solidFill>
                  <a:srgbClr val="FFFFFF"/>
                </a:solidFill>
              </a:uFill>
              <a:latin typeface="Arial"/>
            </a:endParaRPr>
          </a:p>
          <a:p>
            <a:pPr algn="ctr">
              <a:lnSpc>
                <a:spcPct val="100000"/>
              </a:lnSpc>
            </a:pPr>
            <a:r>
              <a:rPr lang="en-US" sz="2400" i="1" spc="-1" dirty="0">
                <a:solidFill>
                  <a:srgbClr val="000000"/>
                </a:solidFill>
                <a:uFill>
                  <a:solidFill>
                    <a:srgbClr val="FFFFFF"/>
                  </a:solidFill>
                </a:uFill>
                <a:latin typeface="Arial"/>
              </a:rPr>
              <a:t>202</a:t>
            </a:r>
            <a:r>
              <a:rPr lang="uk-UA" sz="2400" i="1" spc="-1" dirty="0">
                <a:solidFill>
                  <a:srgbClr val="000000"/>
                </a:solidFill>
                <a:uFill>
                  <a:solidFill>
                    <a:srgbClr val="FFFFFF"/>
                  </a:solidFill>
                </a:uFill>
                <a:latin typeface="Arial"/>
              </a:rPr>
              <a:t>3</a:t>
            </a:r>
            <a:r>
              <a:rPr lang="en-US" sz="2400" i="1" spc="-1" dirty="0">
                <a:solidFill>
                  <a:srgbClr val="000000"/>
                </a:solidFill>
                <a:uFill>
                  <a:solidFill>
                    <a:srgbClr val="FFFFFF"/>
                  </a:solidFill>
                </a:uFill>
                <a:latin typeface="Arial"/>
              </a:rPr>
              <a:t>-202</a:t>
            </a:r>
            <a:r>
              <a:rPr lang="uk-UA" sz="2400" i="1" spc="-1" dirty="0">
                <a:solidFill>
                  <a:srgbClr val="000000"/>
                </a:solidFill>
                <a:uFill>
                  <a:solidFill>
                    <a:srgbClr val="FFFFFF"/>
                  </a:solidFill>
                </a:uFill>
                <a:latin typeface="Arial"/>
              </a:rPr>
              <a:t>4</a:t>
            </a:r>
            <a:endParaRPr lang="en-US" sz="2400" i="1" spc="-1" dirty="0">
              <a:solidFill>
                <a:srgbClr val="000000"/>
              </a:solidFill>
              <a:uFill>
                <a:solidFill>
                  <a:srgbClr val="FFFFFF"/>
                </a:solidFill>
              </a:uFill>
              <a:latin typeface="Arial"/>
            </a:endParaRPr>
          </a:p>
          <a:p>
            <a:pPr algn="ctr">
              <a:lnSpc>
                <a:spcPct val="100000"/>
              </a:lnSpc>
            </a:pPr>
            <a:endParaRPr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CustomShape 1"/>
          <p:cNvSpPr/>
          <p:nvPr/>
        </p:nvSpPr>
        <p:spPr>
          <a:xfrm>
            <a:off x="1447920" y="312840"/>
            <a:ext cx="7238520" cy="10350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uk-UA" sz="1800" strike="noStrike" spc="-1">
                <a:solidFill>
                  <a:srgbClr val="000000"/>
                </a:solidFill>
                <a:uFill>
                  <a:solidFill>
                    <a:srgbClr val="FFFFFF"/>
                  </a:solidFill>
                </a:uFill>
                <a:latin typeface="Tahoma"/>
              </a:rPr>
              <a:t>Global Strategy for Diagnosis, Management and Prevention of COPD</a:t>
            </a:r>
            <a:endParaRPr/>
          </a:p>
          <a:p>
            <a:pPr>
              <a:lnSpc>
                <a:spcPct val="100000"/>
              </a:lnSpc>
            </a:pPr>
            <a:r>
              <a:rPr lang="uk-UA" sz="4400" strike="noStrike" spc="-1">
                <a:solidFill>
                  <a:srgbClr val="000000"/>
                </a:solidFill>
                <a:uFill>
                  <a:solidFill>
                    <a:srgbClr val="FFFFFF"/>
                  </a:solidFill>
                </a:uFill>
                <a:latin typeface="Tahoma"/>
              </a:rPr>
              <a:t>Definition of COPD</a:t>
            </a:r>
            <a:endParaRPr/>
          </a:p>
        </p:txBody>
      </p:sp>
      <p:sp>
        <p:nvSpPr>
          <p:cNvPr id="163" name="CustomShape 2"/>
          <p:cNvSpPr/>
          <p:nvPr/>
        </p:nvSpPr>
        <p:spPr>
          <a:xfrm>
            <a:off x="152280" y="1690560"/>
            <a:ext cx="8907120" cy="421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463680" indent="-463320">
              <a:lnSpc>
                <a:spcPct val="100000"/>
              </a:lnSpc>
              <a:buClr>
                <a:srgbClr val="00FF00"/>
              </a:buClr>
              <a:buSzPct val="60000"/>
              <a:buFont typeface="Monotype Sorts" charset="2"/>
              <a:buChar char=""/>
            </a:pPr>
            <a:r>
              <a:rPr lang="uk-UA" sz="3200" strike="noStrike" spc="-1" dirty="0">
                <a:solidFill>
                  <a:srgbClr val="000000"/>
                </a:solidFill>
                <a:uFill>
                  <a:solidFill>
                    <a:srgbClr val="FFFFFF"/>
                  </a:solidFill>
                </a:uFill>
                <a:latin typeface="Tahoma"/>
              </a:rPr>
              <a:t>COPD, a </a:t>
            </a:r>
            <a:r>
              <a:rPr lang="uk-UA" sz="3200" strike="noStrike" spc="-1" dirty="0" err="1">
                <a:solidFill>
                  <a:srgbClr val="000000"/>
                </a:solidFill>
                <a:uFill>
                  <a:solidFill>
                    <a:srgbClr val="FFFFFF"/>
                  </a:solidFill>
                </a:uFill>
                <a:latin typeface="Tahoma"/>
              </a:rPr>
              <a:t>common</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preventable</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and</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treatable</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disease</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is</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characterized</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by</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persistent</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airflow</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limitation</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that</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is</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usually</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progressive</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and</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associated</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with</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an</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enhanced</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chronic</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inflammatory</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response</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in</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the</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airways</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and</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the</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lung</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to</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noxious</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particles</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or</a:t>
            </a:r>
            <a:r>
              <a:rPr lang="uk-UA" sz="3200" strike="noStrike" spc="-1" dirty="0">
                <a:solidFill>
                  <a:srgbClr val="000000"/>
                </a:solidFill>
                <a:uFill>
                  <a:solidFill>
                    <a:srgbClr val="FFFFFF"/>
                  </a:solidFill>
                </a:uFill>
                <a:latin typeface="Tahoma"/>
              </a:rPr>
              <a:t> </a:t>
            </a:r>
            <a:r>
              <a:rPr lang="uk-UA" sz="3200" strike="noStrike" spc="-1" dirty="0" err="1">
                <a:solidFill>
                  <a:srgbClr val="000000"/>
                </a:solidFill>
                <a:uFill>
                  <a:solidFill>
                    <a:srgbClr val="FFFFFF"/>
                  </a:solidFill>
                </a:uFill>
                <a:latin typeface="Tahoma"/>
              </a:rPr>
              <a:t>gases</a:t>
            </a:r>
            <a:r>
              <a:rPr lang="uk-UA" sz="3200" strike="noStrike" spc="-1" dirty="0">
                <a:solidFill>
                  <a:srgbClr val="000000"/>
                </a:solidFill>
                <a:uFill>
                  <a:solidFill>
                    <a:srgbClr val="FFFFFF"/>
                  </a:solidFill>
                </a:uFill>
                <a:latin typeface="Tahoma"/>
              </a:rPr>
              <a:t>.</a:t>
            </a:r>
            <a:endParaRPr dirty="0"/>
          </a:p>
        </p:txBody>
      </p:sp>
      <p:sp>
        <p:nvSpPr>
          <p:cNvPr id="164" name="CustomShape 3"/>
          <p:cNvSpPr/>
          <p:nvPr/>
        </p:nvSpPr>
        <p:spPr>
          <a:xfrm>
            <a:off x="1523880" y="6324480"/>
            <a:ext cx="6095520" cy="2728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uk-UA" sz="1200" strike="noStrike" spc="-1">
                <a:solidFill>
                  <a:srgbClr val="FFFFFF"/>
                </a:solidFill>
                <a:uFill>
                  <a:solidFill>
                    <a:srgbClr val="FFFFFF"/>
                  </a:solidFill>
                </a:uFill>
                <a:latin typeface="Calibri"/>
              </a:rPr>
              <a:t>© 2014 Global Initiative for Chronic Obstructive Lung Disease</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CustomShape 1"/>
          <p:cNvSpPr/>
          <p:nvPr/>
        </p:nvSpPr>
        <p:spPr>
          <a:xfrm>
            <a:off x="1447920" y="76320"/>
            <a:ext cx="7238520" cy="1583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uk-UA" sz="1800" strike="noStrike" spc="-1">
                <a:solidFill>
                  <a:srgbClr val="000000"/>
                </a:solidFill>
                <a:uFill>
                  <a:solidFill>
                    <a:srgbClr val="FFFFFF"/>
                  </a:solidFill>
                </a:uFill>
                <a:latin typeface="Tahoma"/>
              </a:rPr>
              <a:t>Global Strategy for Diagnosis, Management and Prevention of COPD</a:t>
            </a:r>
            <a:endParaRPr/>
          </a:p>
          <a:p>
            <a:pPr>
              <a:lnSpc>
                <a:spcPct val="100000"/>
              </a:lnSpc>
            </a:pPr>
            <a:r>
              <a:rPr lang="uk-UA" sz="4000" strike="noStrike" spc="-1">
                <a:solidFill>
                  <a:srgbClr val="000000"/>
                </a:solidFill>
                <a:uFill>
                  <a:solidFill>
                    <a:srgbClr val="FFFFFF"/>
                  </a:solidFill>
                </a:uFill>
                <a:latin typeface="Calibri"/>
              </a:rPr>
              <a:t>Mechanisms Underlying Airflow Limitation in COPD</a:t>
            </a:r>
            <a:endParaRPr/>
          </a:p>
        </p:txBody>
      </p:sp>
      <p:pic>
        <p:nvPicPr>
          <p:cNvPr id="171" name="Picture 4"/>
          <p:cNvPicPr/>
          <p:nvPr/>
        </p:nvPicPr>
        <p:blipFill>
          <a:blip r:embed="rId3"/>
          <a:stretch/>
        </p:blipFill>
        <p:spPr>
          <a:xfrm>
            <a:off x="76320" y="81000"/>
            <a:ext cx="1139400" cy="1137960"/>
          </a:xfrm>
          <a:prstGeom prst="rect">
            <a:avLst/>
          </a:prstGeom>
          <a:ln w="9360">
            <a:noFill/>
          </a:ln>
        </p:spPr>
      </p:pic>
      <p:sp>
        <p:nvSpPr>
          <p:cNvPr id="172" name="CustomShape 2"/>
          <p:cNvSpPr/>
          <p:nvPr/>
        </p:nvSpPr>
        <p:spPr>
          <a:xfrm>
            <a:off x="4648320" y="2133720"/>
            <a:ext cx="4419360" cy="2514240"/>
          </a:xfrm>
          <a:prstGeom prst="roundRect">
            <a:avLst>
              <a:gd name="adj" fmla="val 16667"/>
            </a:avLst>
          </a:prstGeom>
          <a:solidFill>
            <a:schemeClr val="bg1"/>
          </a:solidFill>
          <a:ln>
            <a:solidFill>
              <a:srgbClr val="4A7EBB"/>
            </a:solidFill>
            <a:round/>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73" name="CustomShape 3"/>
          <p:cNvSpPr/>
          <p:nvPr/>
        </p:nvSpPr>
        <p:spPr>
          <a:xfrm>
            <a:off x="152280" y="2133720"/>
            <a:ext cx="4419360" cy="2514240"/>
          </a:xfrm>
          <a:prstGeom prst="roundRect">
            <a:avLst>
              <a:gd name="adj" fmla="val 16667"/>
            </a:avLst>
          </a:prstGeom>
          <a:solidFill>
            <a:schemeClr val="bg1"/>
          </a:solidFill>
          <a:ln>
            <a:solidFill>
              <a:schemeClr val="accent3">
                <a:alpha val="0"/>
              </a:schemeClr>
            </a:solidFill>
            <a:round/>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74" name="CustomShape 4"/>
          <p:cNvSpPr/>
          <p:nvPr/>
        </p:nvSpPr>
        <p:spPr>
          <a:xfrm>
            <a:off x="228600" y="2362320"/>
            <a:ext cx="4343040" cy="16747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uk-UA" sz="2800" strike="noStrike" spc="-1">
                <a:solidFill>
                  <a:srgbClr val="000000"/>
                </a:solidFill>
                <a:uFill>
                  <a:solidFill>
                    <a:srgbClr val="FFFFFF"/>
                  </a:solidFill>
                </a:uFill>
                <a:latin typeface="Tahoma"/>
                <a:ea typeface="ＭＳ Ｐゴシック"/>
              </a:rPr>
              <a:t>Small Airways Disease</a:t>
            </a:r>
            <a:endParaRPr/>
          </a:p>
          <a:p>
            <a:pPr marL="285840" indent="-285480">
              <a:lnSpc>
                <a:spcPct val="100000"/>
              </a:lnSpc>
              <a:buFont typeface="Arial"/>
              <a:buChar char="•"/>
            </a:pPr>
            <a:r>
              <a:rPr lang="uk-UA" sz="2200" strike="noStrike" spc="-1">
                <a:solidFill>
                  <a:srgbClr val="000000"/>
                </a:solidFill>
                <a:uFill>
                  <a:solidFill>
                    <a:srgbClr val="FFFFFF"/>
                  </a:solidFill>
                </a:uFill>
                <a:latin typeface="Tahoma"/>
                <a:ea typeface="ＭＳ Ｐゴシック"/>
              </a:rPr>
              <a:t>Airway inflammation</a:t>
            </a:r>
            <a:endParaRPr/>
          </a:p>
          <a:p>
            <a:pPr marL="285840" indent="-285480">
              <a:lnSpc>
                <a:spcPct val="100000"/>
              </a:lnSpc>
              <a:buFont typeface="Arial"/>
              <a:buChar char="•"/>
            </a:pPr>
            <a:r>
              <a:rPr lang="uk-UA" sz="2200" strike="noStrike" spc="-1">
                <a:solidFill>
                  <a:srgbClr val="000000"/>
                </a:solidFill>
                <a:uFill>
                  <a:solidFill>
                    <a:srgbClr val="FFFFFF"/>
                  </a:solidFill>
                </a:uFill>
                <a:latin typeface="Tahoma"/>
                <a:ea typeface="ＭＳ Ｐゴシック"/>
              </a:rPr>
              <a:t>Airway fibrosis, luminal plugs</a:t>
            </a:r>
            <a:endParaRPr/>
          </a:p>
          <a:p>
            <a:pPr marL="285840" indent="-285480">
              <a:lnSpc>
                <a:spcPct val="100000"/>
              </a:lnSpc>
              <a:buFont typeface="Arial"/>
              <a:buChar char="•"/>
            </a:pPr>
            <a:r>
              <a:rPr lang="uk-UA" sz="2200" strike="noStrike" spc="-1">
                <a:solidFill>
                  <a:srgbClr val="000000"/>
                </a:solidFill>
                <a:uFill>
                  <a:solidFill>
                    <a:srgbClr val="FFFFFF"/>
                  </a:solidFill>
                </a:uFill>
                <a:latin typeface="Tahoma"/>
                <a:ea typeface="ＭＳ Ｐゴシック"/>
              </a:rPr>
              <a:t>Increased airway resistance</a:t>
            </a:r>
            <a:endParaRPr/>
          </a:p>
        </p:txBody>
      </p:sp>
      <p:sp>
        <p:nvSpPr>
          <p:cNvPr id="175" name="CustomShape 5"/>
          <p:cNvSpPr/>
          <p:nvPr/>
        </p:nvSpPr>
        <p:spPr>
          <a:xfrm>
            <a:off x="4724280" y="2362320"/>
            <a:ext cx="4114440" cy="1339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uk-UA" sz="2800" strike="noStrike" spc="-1" dirty="0" err="1">
                <a:solidFill>
                  <a:srgbClr val="000000"/>
                </a:solidFill>
                <a:uFill>
                  <a:solidFill>
                    <a:srgbClr val="FFFFFF"/>
                  </a:solidFill>
                </a:uFill>
                <a:latin typeface="Tahoma"/>
                <a:ea typeface="ＭＳ Ｐゴシック"/>
              </a:rPr>
              <a:t>Parenchymal</a:t>
            </a:r>
            <a:r>
              <a:rPr lang="uk-UA" sz="2800" strike="noStrike" spc="-1" dirty="0">
                <a:solidFill>
                  <a:srgbClr val="000000"/>
                </a:solidFill>
                <a:uFill>
                  <a:solidFill>
                    <a:srgbClr val="FFFFFF"/>
                  </a:solidFill>
                </a:uFill>
                <a:latin typeface="Tahoma"/>
                <a:ea typeface="ＭＳ Ｐゴシック"/>
              </a:rPr>
              <a:t> </a:t>
            </a:r>
            <a:r>
              <a:rPr lang="uk-UA" sz="2800" strike="noStrike" spc="-1" dirty="0" err="1">
                <a:solidFill>
                  <a:srgbClr val="000000"/>
                </a:solidFill>
                <a:uFill>
                  <a:solidFill>
                    <a:srgbClr val="FFFFFF"/>
                  </a:solidFill>
                </a:uFill>
                <a:latin typeface="Tahoma"/>
                <a:ea typeface="ＭＳ Ｐゴシック"/>
              </a:rPr>
              <a:t>Destruction</a:t>
            </a:r>
            <a:endParaRPr dirty="0"/>
          </a:p>
          <a:p>
            <a:pPr marL="285840" indent="-285480">
              <a:lnSpc>
                <a:spcPct val="100000"/>
              </a:lnSpc>
              <a:buFont typeface="Arial"/>
              <a:buChar char="•"/>
            </a:pPr>
            <a:r>
              <a:rPr lang="uk-UA" sz="2200" strike="noStrike" spc="-1" dirty="0" err="1">
                <a:solidFill>
                  <a:srgbClr val="000000"/>
                </a:solidFill>
                <a:uFill>
                  <a:solidFill>
                    <a:srgbClr val="FFFFFF"/>
                  </a:solidFill>
                </a:uFill>
                <a:latin typeface="Tahoma"/>
                <a:ea typeface="ＭＳ Ｐゴシック"/>
              </a:rPr>
              <a:t>Loss</a:t>
            </a:r>
            <a:r>
              <a:rPr lang="uk-UA" sz="2200" strike="noStrike" spc="-1" dirty="0">
                <a:solidFill>
                  <a:srgbClr val="000000"/>
                </a:solidFill>
                <a:uFill>
                  <a:solidFill>
                    <a:srgbClr val="FFFFFF"/>
                  </a:solidFill>
                </a:uFill>
                <a:latin typeface="Tahoma"/>
                <a:ea typeface="ＭＳ Ｐゴシック"/>
              </a:rPr>
              <a:t> </a:t>
            </a:r>
            <a:r>
              <a:rPr lang="uk-UA" sz="2200" strike="noStrike" spc="-1" dirty="0" err="1">
                <a:solidFill>
                  <a:srgbClr val="000000"/>
                </a:solidFill>
                <a:uFill>
                  <a:solidFill>
                    <a:srgbClr val="FFFFFF"/>
                  </a:solidFill>
                </a:uFill>
                <a:latin typeface="Tahoma"/>
                <a:ea typeface="ＭＳ Ｐゴシック"/>
              </a:rPr>
              <a:t>of</a:t>
            </a:r>
            <a:r>
              <a:rPr lang="uk-UA" sz="2200" strike="noStrike" spc="-1" dirty="0">
                <a:solidFill>
                  <a:srgbClr val="000000"/>
                </a:solidFill>
                <a:uFill>
                  <a:solidFill>
                    <a:srgbClr val="FFFFFF"/>
                  </a:solidFill>
                </a:uFill>
                <a:latin typeface="Tahoma"/>
                <a:ea typeface="ＭＳ Ｐゴシック"/>
              </a:rPr>
              <a:t> </a:t>
            </a:r>
            <a:r>
              <a:rPr lang="uk-UA" sz="2200" strike="noStrike" spc="-1" dirty="0" err="1">
                <a:solidFill>
                  <a:srgbClr val="000000"/>
                </a:solidFill>
                <a:uFill>
                  <a:solidFill>
                    <a:srgbClr val="FFFFFF"/>
                  </a:solidFill>
                </a:uFill>
                <a:latin typeface="Tahoma"/>
                <a:ea typeface="ＭＳ Ｐゴシック"/>
              </a:rPr>
              <a:t>alveolar</a:t>
            </a:r>
            <a:r>
              <a:rPr lang="uk-UA" sz="2200" strike="noStrike" spc="-1" dirty="0">
                <a:solidFill>
                  <a:srgbClr val="000000"/>
                </a:solidFill>
                <a:uFill>
                  <a:solidFill>
                    <a:srgbClr val="FFFFFF"/>
                  </a:solidFill>
                </a:uFill>
                <a:latin typeface="Tahoma"/>
                <a:ea typeface="ＭＳ Ｐゴシック"/>
              </a:rPr>
              <a:t> </a:t>
            </a:r>
            <a:r>
              <a:rPr lang="uk-UA" sz="2200" strike="noStrike" spc="-1" dirty="0" err="1">
                <a:solidFill>
                  <a:srgbClr val="000000"/>
                </a:solidFill>
                <a:uFill>
                  <a:solidFill>
                    <a:srgbClr val="FFFFFF"/>
                  </a:solidFill>
                </a:uFill>
                <a:latin typeface="Tahoma"/>
                <a:ea typeface="ＭＳ Ｐゴシック"/>
              </a:rPr>
              <a:t>attachments</a:t>
            </a:r>
            <a:endParaRPr dirty="0"/>
          </a:p>
          <a:p>
            <a:pPr marL="285840" indent="-285480">
              <a:lnSpc>
                <a:spcPct val="100000"/>
              </a:lnSpc>
              <a:buFont typeface="Arial"/>
              <a:buChar char="•"/>
            </a:pPr>
            <a:r>
              <a:rPr lang="uk-UA" sz="2200" strike="noStrike" spc="-1" dirty="0" err="1">
                <a:solidFill>
                  <a:srgbClr val="000000"/>
                </a:solidFill>
                <a:uFill>
                  <a:solidFill>
                    <a:srgbClr val="FFFFFF"/>
                  </a:solidFill>
                </a:uFill>
                <a:latin typeface="Tahoma"/>
                <a:ea typeface="ＭＳ Ｐゴシック"/>
              </a:rPr>
              <a:t>Decrease</a:t>
            </a:r>
            <a:r>
              <a:rPr lang="uk-UA" sz="2200" strike="noStrike" spc="-1" dirty="0">
                <a:solidFill>
                  <a:srgbClr val="000000"/>
                </a:solidFill>
                <a:uFill>
                  <a:solidFill>
                    <a:srgbClr val="FFFFFF"/>
                  </a:solidFill>
                </a:uFill>
                <a:latin typeface="Tahoma"/>
                <a:ea typeface="ＭＳ Ｐゴシック"/>
              </a:rPr>
              <a:t> </a:t>
            </a:r>
            <a:r>
              <a:rPr lang="uk-UA" sz="2200" strike="noStrike" spc="-1" dirty="0" err="1">
                <a:solidFill>
                  <a:srgbClr val="000000"/>
                </a:solidFill>
                <a:uFill>
                  <a:solidFill>
                    <a:srgbClr val="FFFFFF"/>
                  </a:solidFill>
                </a:uFill>
                <a:latin typeface="Tahoma"/>
                <a:ea typeface="ＭＳ Ｐゴシック"/>
              </a:rPr>
              <a:t>of</a:t>
            </a:r>
            <a:r>
              <a:rPr lang="uk-UA" sz="2200" strike="noStrike" spc="-1" dirty="0">
                <a:solidFill>
                  <a:srgbClr val="000000"/>
                </a:solidFill>
                <a:uFill>
                  <a:solidFill>
                    <a:srgbClr val="FFFFFF"/>
                  </a:solidFill>
                </a:uFill>
                <a:latin typeface="Tahoma"/>
                <a:ea typeface="ＭＳ Ｐゴシック"/>
              </a:rPr>
              <a:t> </a:t>
            </a:r>
            <a:r>
              <a:rPr lang="uk-UA" sz="2200" strike="noStrike" spc="-1" dirty="0" err="1">
                <a:solidFill>
                  <a:srgbClr val="000000"/>
                </a:solidFill>
                <a:uFill>
                  <a:solidFill>
                    <a:srgbClr val="FFFFFF"/>
                  </a:solidFill>
                </a:uFill>
                <a:latin typeface="Tahoma"/>
                <a:ea typeface="ＭＳ Ｐゴシック"/>
              </a:rPr>
              <a:t>elastic</a:t>
            </a:r>
            <a:r>
              <a:rPr lang="uk-UA" sz="2200" strike="noStrike" spc="-1" dirty="0">
                <a:solidFill>
                  <a:srgbClr val="000000"/>
                </a:solidFill>
                <a:uFill>
                  <a:solidFill>
                    <a:srgbClr val="FFFFFF"/>
                  </a:solidFill>
                </a:uFill>
                <a:latin typeface="Tahoma"/>
                <a:ea typeface="ＭＳ Ｐゴシック"/>
              </a:rPr>
              <a:t> </a:t>
            </a:r>
            <a:r>
              <a:rPr lang="uk-UA" sz="2200" strike="noStrike" spc="-1" dirty="0" err="1">
                <a:solidFill>
                  <a:srgbClr val="000000"/>
                </a:solidFill>
                <a:uFill>
                  <a:solidFill>
                    <a:srgbClr val="FFFFFF"/>
                  </a:solidFill>
                </a:uFill>
                <a:latin typeface="Tahoma"/>
                <a:ea typeface="ＭＳ Ｐゴシック"/>
              </a:rPr>
              <a:t>recoil</a:t>
            </a:r>
            <a:endParaRPr dirty="0"/>
          </a:p>
        </p:txBody>
      </p:sp>
      <p:sp>
        <p:nvSpPr>
          <p:cNvPr id="176" name="CustomShape 6"/>
          <p:cNvSpPr/>
          <p:nvPr/>
        </p:nvSpPr>
        <p:spPr>
          <a:xfrm>
            <a:off x="1828800" y="4876920"/>
            <a:ext cx="2285640" cy="1066320"/>
          </a:xfrm>
          <a:custGeom>
            <a:avLst/>
            <a:gdLst/>
            <a:ahLst/>
            <a:cxnLst/>
            <a:rect l="l" t="t" r="r" b="b"/>
            <a:pathLst>
              <a:path w="21600" h="21600">
                <a:moveTo>
                  <a:pt x="0" y="0"/>
                </a:moveTo>
                <a:lnTo>
                  <a:pt x="21600" y="21600"/>
                </a:lnTo>
              </a:path>
            </a:pathLst>
          </a:custGeom>
          <a:noFill/>
          <a:ln w="38160">
            <a:solidFill>
              <a:srgbClr val="FF0000"/>
            </a:solidFill>
            <a:round/>
            <a:tailEnd type="arrow" w="med" len="med"/>
          </a:ln>
          <a:effectLst>
            <a:outerShdw blurRad="40000" dist="20000" dir="540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77" name="CustomShape 7"/>
          <p:cNvSpPr/>
          <p:nvPr/>
        </p:nvSpPr>
        <p:spPr>
          <a:xfrm flipH="1">
            <a:off x="5333400" y="4876920"/>
            <a:ext cx="2209320" cy="1066320"/>
          </a:xfrm>
          <a:custGeom>
            <a:avLst/>
            <a:gdLst/>
            <a:ahLst/>
            <a:cxnLst/>
            <a:rect l="l" t="t" r="r" b="b"/>
            <a:pathLst>
              <a:path w="21600" h="21600">
                <a:moveTo>
                  <a:pt x="0" y="0"/>
                </a:moveTo>
                <a:lnTo>
                  <a:pt x="21600" y="21600"/>
                </a:lnTo>
              </a:path>
            </a:pathLst>
          </a:custGeom>
          <a:noFill/>
          <a:ln w="38160">
            <a:solidFill>
              <a:srgbClr val="FF0000"/>
            </a:solidFill>
            <a:round/>
            <a:tailEnd type="arrow" w="med" len="med"/>
          </a:ln>
          <a:effectLst>
            <a:outerShdw blurRad="40000" dist="20000" dir="540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78" name="CustomShape 8"/>
          <p:cNvSpPr/>
          <p:nvPr/>
        </p:nvSpPr>
        <p:spPr>
          <a:xfrm>
            <a:off x="1752480" y="5867280"/>
            <a:ext cx="5714640" cy="6390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uk-UA" sz="3600" strike="noStrike" spc="-1">
                <a:solidFill>
                  <a:srgbClr val="000000"/>
                </a:solidFill>
                <a:uFill>
                  <a:solidFill>
                    <a:srgbClr val="FFFFFF"/>
                  </a:solidFill>
                </a:uFill>
                <a:latin typeface="Tahoma"/>
              </a:rPr>
              <a:t>AIRFLOW LIMITATION</a:t>
            </a:r>
            <a:endParaRPr/>
          </a:p>
        </p:txBody>
      </p:sp>
      <p:sp>
        <p:nvSpPr>
          <p:cNvPr id="179" name="Line 9"/>
          <p:cNvSpPr/>
          <p:nvPr/>
        </p:nvSpPr>
        <p:spPr>
          <a:xfrm>
            <a:off x="609480" y="1600200"/>
            <a:ext cx="8229600" cy="0"/>
          </a:xfrm>
          <a:prstGeom prst="line">
            <a:avLst/>
          </a:prstGeom>
          <a:ln w="28440">
            <a:solidFill>
              <a:srgbClr val="FFCC00"/>
            </a:solidFill>
            <a:round/>
          </a:ln>
        </p:spPr>
        <p:style>
          <a:lnRef idx="2">
            <a:schemeClr val="accent1"/>
          </a:lnRef>
          <a:fillRef idx="0">
            <a:schemeClr val="accent1"/>
          </a:fillRef>
          <a:effectRef idx="1">
            <a:schemeClr val="accent1"/>
          </a:effectRef>
          <a:fontRef idx="minor"/>
        </p:style>
      </p:sp>
      <p:sp>
        <p:nvSpPr>
          <p:cNvPr id="180" name="CustomShape 10"/>
          <p:cNvSpPr/>
          <p:nvPr/>
        </p:nvSpPr>
        <p:spPr>
          <a:xfrm>
            <a:off x="1676520" y="6505560"/>
            <a:ext cx="6095520" cy="2728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uk-UA" sz="1200" strike="noStrike" spc="-1">
                <a:solidFill>
                  <a:srgbClr val="FFFFFF"/>
                </a:solidFill>
                <a:uFill>
                  <a:solidFill>
                    <a:srgbClr val="FFFFFF"/>
                  </a:solidFill>
                </a:uFill>
                <a:latin typeface="Calibri"/>
              </a:rPr>
              <a:t>© 2014 Global Initiative for Chronic Obstructive Lung Disease</a:t>
            </a:r>
            <a:endParaRPr/>
          </a:p>
        </p:txBody>
      </p:sp>
    </p:spTree>
    <p:extLst>
      <p:ext uri="{BB962C8B-B14F-4D97-AF65-F5344CB8AC3E}">
        <p14:creationId xmlns:p14="http://schemas.microsoft.com/office/powerpoint/2010/main" val="288162804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TextShape 1"/>
          <p:cNvSpPr txBox="1"/>
          <p:nvPr/>
        </p:nvSpPr>
        <p:spPr>
          <a:xfrm>
            <a:off x="457200" y="274680"/>
            <a:ext cx="8229240" cy="1142640"/>
          </a:xfrm>
          <a:prstGeom prst="rect">
            <a:avLst/>
          </a:prstGeom>
          <a:noFill/>
          <a:ln>
            <a:noFill/>
          </a:ln>
        </p:spPr>
        <p:txBody>
          <a:bodyPr anchor="ctr"/>
          <a:lstStyle/>
          <a:p>
            <a:pPr algn="ctr">
              <a:lnSpc>
                <a:spcPct val="100000"/>
              </a:lnSpc>
            </a:pPr>
            <a:r>
              <a:rPr lang="ru-RU" sz="4400" strike="noStrike" spc="-1" dirty="0">
                <a:solidFill>
                  <a:srgbClr val="000000"/>
                </a:solidFill>
                <a:uFill>
                  <a:solidFill>
                    <a:srgbClr val="FFFFFF"/>
                  </a:solidFill>
                </a:uFill>
                <a:latin typeface="Calibri"/>
              </a:rPr>
              <a:t>       20</a:t>
            </a:r>
            <a:r>
              <a:rPr lang="en-GB" sz="4400" strike="noStrike" spc="-1" dirty="0">
                <a:solidFill>
                  <a:srgbClr val="000000"/>
                </a:solidFill>
                <a:uFill>
                  <a:solidFill>
                    <a:srgbClr val="FFFFFF"/>
                  </a:solidFill>
                </a:uFill>
                <a:latin typeface="Calibri"/>
              </a:rPr>
              <a:t>2</a:t>
            </a:r>
            <a:r>
              <a:rPr lang="uk-UA" sz="4400" strike="noStrike" spc="-1" dirty="0">
                <a:solidFill>
                  <a:srgbClr val="000000"/>
                </a:solidFill>
                <a:uFill>
                  <a:solidFill>
                    <a:srgbClr val="FFFFFF"/>
                  </a:solidFill>
                </a:uFill>
                <a:latin typeface="Calibri"/>
              </a:rPr>
              <a:t>2</a:t>
            </a:r>
            <a:r>
              <a:rPr lang="ru-RU" sz="4400" strike="noStrike" spc="-1" dirty="0">
                <a:solidFill>
                  <a:srgbClr val="000000"/>
                </a:solidFill>
                <a:uFill>
                  <a:solidFill>
                    <a:srgbClr val="FFFFFF"/>
                  </a:solidFill>
                </a:uFill>
                <a:latin typeface="Calibri"/>
              </a:rPr>
              <a:t> </a:t>
            </a:r>
            <a:r>
              <a:rPr lang="ru-RU" sz="4400" strike="noStrike" spc="-1" dirty="0" err="1">
                <a:solidFill>
                  <a:srgbClr val="000000"/>
                </a:solidFill>
                <a:uFill>
                  <a:solidFill>
                    <a:srgbClr val="FFFFFF"/>
                  </a:solidFill>
                </a:uFill>
                <a:latin typeface="Calibri"/>
              </a:rPr>
              <a:t>Global</a:t>
            </a:r>
            <a:r>
              <a:rPr lang="ru-RU" sz="4400" strike="noStrike" spc="-1" dirty="0">
                <a:solidFill>
                  <a:srgbClr val="000000"/>
                </a:solidFill>
                <a:uFill>
                  <a:solidFill>
                    <a:srgbClr val="FFFFFF"/>
                  </a:solidFill>
                </a:uFill>
                <a:latin typeface="Calibri"/>
              </a:rPr>
              <a:t> </a:t>
            </a:r>
            <a:r>
              <a:rPr lang="ru-RU" sz="4400" strike="noStrike" spc="-1" dirty="0" err="1">
                <a:solidFill>
                  <a:srgbClr val="000000"/>
                </a:solidFill>
                <a:uFill>
                  <a:solidFill>
                    <a:srgbClr val="FFFFFF"/>
                  </a:solidFill>
                </a:uFill>
                <a:latin typeface="Calibri"/>
              </a:rPr>
              <a:t>Initiative</a:t>
            </a:r>
            <a:r>
              <a:rPr lang="ru-RU" sz="4400" strike="noStrike" spc="-1" dirty="0">
                <a:solidFill>
                  <a:srgbClr val="000000"/>
                </a:solidFill>
                <a:uFill>
                  <a:solidFill>
                    <a:srgbClr val="FFFFFF"/>
                  </a:solidFill>
                </a:uFill>
                <a:latin typeface="Calibri"/>
              </a:rPr>
              <a:t> </a:t>
            </a:r>
            <a:r>
              <a:rPr lang="ru-RU" sz="4400" strike="noStrike" spc="-1" dirty="0" err="1">
                <a:solidFill>
                  <a:srgbClr val="000000"/>
                </a:solidFill>
                <a:uFill>
                  <a:solidFill>
                    <a:srgbClr val="FFFFFF"/>
                  </a:solidFill>
                </a:uFill>
                <a:latin typeface="Calibri"/>
              </a:rPr>
              <a:t>for</a:t>
            </a:r>
            <a:r>
              <a:rPr lang="ru-RU" sz="4400" strike="noStrike" spc="-1" dirty="0">
                <a:solidFill>
                  <a:srgbClr val="000000"/>
                </a:solidFill>
                <a:uFill>
                  <a:solidFill>
                    <a:srgbClr val="FFFFFF"/>
                  </a:solidFill>
                </a:uFill>
                <a:latin typeface="Calibri"/>
              </a:rPr>
              <a:t> </a:t>
            </a:r>
            <a:r>
              <a:rPr lang="ru-RU" sz="4400" strike="noStrike" spc="-1" dirty="0" err="1">
                <a:solidFill>
                  <a:srgbClr val="000000"/>
                </a:solidFill>
                <a:uFill>
                  <a:solidFill>
                    <a:srgbClr val="FFFFFF"/>
                  </a:solidFill>
                </a:uFill>
                <a:latin typeface="Calibri"/>
              </a:rPr>
              <a:t>Chronic</a:t>
            </a:r>
            <a:r>
              <a:rPr lang="ru-RU" sz="4400" strike="noStrike" spc="-1" dirty="0">
                <a:solidFill>
                  <a:srgbClr val="000000"/>
                </a:solidFill>
                <a:uFill>
                  <a:solidFill>
                    <a:srgbClr val="FFFFFF"/>
                  </a:solidFill>
                </a:uFill>
                <a:latin typeface="Calibri"/>
              </a:rPr>
              <a:t> </a:t>
            </a:r>
            <a:r>
              <a:rPr lang="ru-RU" sz="4400" strike="noStrike" spc="-1" dirty="0" err="1">
                <a:solidFill>
                  <a:srgbClr val="000000"/>
                </a:solidFill>
                <a:uFill>
                  <a:solidFill>
                    <a:srgbClr val="FFFFFF"/>
                  </a:solidFill>
                </a:uFill>
                <a:latin typeface="Calibri"/>
              </a:rPr>
              <a:t>Obstructive</a:t>
            </a:r>
            <a:r>
              <a:rPr lang="ru-RU" sz="4400" strike="noStrike" spc="-1" dirty="0">
                <a:solidFill>
                  <a:srgbClr val="000000"/>
                </a:solidFill>
                <a:uFill>
                  <a:solidFill>
                    <a:srgbClr val="FFFFFF"/>
                  </a:solidFill>
                </a:uFill>
                <a:latin typeface="Calibri"/>
              </a:rPr>
              <a:t> </a:t>
            </a:r>
            <a:r>
              <a:rPr lang="ru-RU" sz="4400" strike="noStrike" spc="-1" dirty="0" err="1">
                <a:solidFill>
                  <a:srgbClr val="000000"/>
                </a:solidFill>
                <a:uFill>
                  <a:solidFill>
                    <a:srgbClr val="FFFFFF"/>
                  </a:solidFill>
                </a:uFill>
                <a:latin typeface="Calibri"/>
              </a:rPr>
              <a:t>Lung</a:t>
            </a:r>
            <a:r>
              <a:rPr lang="ru-RU" sz="4400" strike="noStrike" spc="-1" dirty="0">
                <a:solidFill>
                  <a:srgbClr val="000000"/>
                </a:solidFill>
                <a:uFill>
                  <a:solidFill>
                    <a:srgbClr val="FFFFFF"/>
                  </a:solidFill>
                </a:uFill>
                <a:latin typeface="Calibri"/>
              </a:rPr>
              <a:t> </a:t>
            </a:r>
            <a:r>
              <a:rPr lang="ru-RU" sz="4400" strike="noStrike" spc="-1" dirty="0" err="1">
                <a:solidFill>
                  <a:srgbClr val="000000"/>
                </a:solidFill>
                <a:uFill>
                  <a:solidFill>
                    <a:srgbClr val="FFFFFF"/>
                  </a:solidFill>
                </a:uFill>
                <a:latin typeface="Calibri"/>
              </a:rPr>
              <a:t>Disease</a:t>
            </a:r>
            <a:r>
              <a:rPr lang="ru-RU" sz="4400" strike="noStrike" spc="-1" dirty="0">
                <a:solidFill>
                  <a:srgbClr val="000000"/>
                </a:solidFill>
                <a:uFill>
                  <a:solidFill>
                    <a:srgbClr val="FFFFFF"/>
                  </a:solidFill>
                </a:uFill>
                <a:latin typeface="Calibri"/>
              </a:rPr>
              <a:t>
</a:t>
            </a:r>
            <a:endParaRPr dirty="0"/>
          </a:p>
        </p:txBody>
      </p:sp>
      <p:pic>
        <p:nvPicPr>
          <p:cNvPr id="166" name="Picture 3"/>
          <p:cNvPicPr/>
          <p:nvPr/>
        </p:nvPicPr>
        <p:blipFill>
          <a:blip r:embed="rId2"/>
          <a:stretch/>
        </p:blipFill>
        <p:spPr>
          <a:xfrm>
            <a:off x="107640" y="116640"/>
            <a:ext cx="1082520" cy="1079640"/>
          </a:xfrm>
          <a:prstGeom prst="rect">
            <a:avLst/>
          </a:prstGeom>
          <a:ln>
            <a:noFill/>
          </a:ln>
        </p:spPr>
      </p:pic>
      <p:pic>
        <p:nvPicPr>
          <p:cNvPr id="167" name="Picture 2"/>
          <p:cNvPicPr/>
          <p:nvPr/>
        </p:nvPicPr>
        <p:blipFill>
          <a:blip r:embed="rId3"/>
          <a:stretch/>
        </p:blipFill>
        <p:spPr>
          <a:xfrm>
            <a:off x="304920" y="1354320"/>
            <a:ext cx="8533800" cy="567108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 name="Picture 2"/>
          <p:cNvPicPr/>
          <p:nvPr/>
        </p:nvPicPr>
        <p:blipFill>
          <a:blip r:embed="rId2"/>
          <a:stretch/>
        </p:blipFill>
        <p:spPr>
          <a:xfrm>
            <a:off x="357120" y="571320"/>
            <a:ext cx="8500680" cy="607176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CustomShape 1"/>
          <p:cNvSpPr/>
          <p:nvPr/>
        </p:nvSpPr>
        <p:spPr>
          <a:xfrm>
            <a:off x="2124000" y="5638680"/>
            <a:ext cx="3520800" cy="836280"/>
          </a:xfrm>
          <a:custGeom>
            <a:avLst/>
            <a:gdLst/>
            <a:ahLst/>
            <a:cxnLst/>
            <a:rect l="l" t="t" r="r" b="b"/>
            <a:pathLst>
              <a:path w="2496" h="527">
                <a:moveTo>
                  <a:pt x="79" y="0"/>
                </a:moveTo>
                <a:lnTo>
                  <a:pt x="62" y="2"/>
                </a:lnTo>
                <a:lnTo>
                  <a:pt x="48" y="8"/>
                </a:lnTo>
                <a:lnTo>
                  <a:pt x="35" y="16"/>
                </a:lnTo>
                <a:lnTo>
                  <a:pt x="23" y="26"/>
                </a:lnTo>
                <a:lnTo>
                  <a:pt x="14" y="40"/>
                </a:lnTo>
                <a:lnTo>
                  <a:pt x="7" y="54"/>
                </a:lnTo>
                <a:lnTo>
                  <a:pt x="1" y="70"/>
                </a:lnTo>
                <a:lnTo>
                  <a:pt x="0" y="89"/>
                </a:lnTo>
                <a:lnTo>
                  <a:pt x="0" y="440"/>
                </a:lnTo>
                <a:lnTo>
                  <a:pt x="1" y="458"/>
                </a:lnTo>
                <a:lnTo>
                  <a:pt x="7" y="475"/>
                </a:lnTo>
                <a:lnTo>
                  <a:pt x="14" y="489"/>
                </a:lnTo>
                <a:lnTo>
                  <a:pt x="23" y="503"/>
                </a:lnTo>
                <a:lnTo>
                  <a:pt x="35" y="513"/>
                </a:lnTo>
                <a:lnTo>
                  <a:pt x="48" y="521"/>
                </a:lnTo>
                <a:lnTo>
                  <a:pt x="62" y="525"/>
                </a:lnTo>
                <a:lnTo>
                  <a:pt x="79" y="527"/>
                </a:lnTo>
                <a:lnTo>
                  <a:pt x="2419" y="527"/>
                </a:lnTo>
                <a:lnTo>
                  <a:pt x="2435" y="525"/>
                </a:lnTo>
                <a:lnTo>
                  <a:pt x="2449" y="521"/>
                </a:lnTo>
                <a:lnTo>
                  <a:pt x="2462" y="513"/>
                </a:lnTo>
                <a:lnTo>
                  <a:pt x="2475" y="503"/>
                </a:lnTo>
                <a:lnTo>
                  <a:pt x="2484" y="489"/>
                </a:lnTo>
                <a:lnTo>
                  <a:pt x="2491" y="475"/>
                </a:lnTo>
                <a:lnTo>
                  <a:pt x="2494" y="458"/>
                </a:lnTo>
                <a:lnTo>
                  <a:pt x="2496" y="440"/>
                </a:lnTo>
                <a:lnTo>
                  <a:pt x="2496" y="89"/>
                </a:lnTo>
                <a:lnTo>
                  <a:pt x="2494" y="70"/>
                </a:lnTo>
                <a:lnTo>
                  <a:pt x="2491" y="54"/>
                </a:lnTo>
                <a:lnTo>
                  <a:pt x="2484" y="40"/>
                </a:lnTo>
                <a:lnTo>
                  <a:pt x="2475" y="26"/>
                </a:lnTo>
                <a:lnTo>
                  <a:pt x="2462" y="16"/>
                </a:lnTo>
                <a:lnTo>
                  <a:pt x="2449" y="8"/>
                </a:lnTo>
                <a:lnTo>
                  <a:pt x="2435" y="2"/>
                </a:lnTo>
                <a:lnTo>
                  <a:pt x="2419" y="0"/>
                </a:lnTo>
                <a:lnTo>
                  <a:pt x="79" y="0"/>
                </a:lnTo>
                <a:close/>
              </a:path>
            </a:pathLst>
          </a:custGeom>
          <a:solidFill>
            <a:schemeClr val="tx2">
              <a:lumMod val="60000"/>
              <a:lumOff val="40000"/>
            </a:schemeClr>
          </a:solidFill>
          <a:ln>
            <a:noFill/>
          </a:ln>
          <a:effectLst>
            <a:outerShdw dist="53882" dir="2700000" algn="ctr" rotWithShape="0">
              <a:srgbClr val="000000"/>
            </a:outerShdw>
          </a:effectLst>
        </p:spPr>
        <p:style>
          <a:lnRef idx="0">
            <a:scrgbClr r="0" g="0" b="0"/>
          </a:lnRef>
          <a:fillRef idx="0">
            <a:scrgbClr r="0" g="0" b="0"/>
          </a:fillRef>
          <a:effectRef idx="0">
            <a:scrgbClr r="0" g="0" b="0"/>
          </a:effectRef>
          <a:fontRef idx="minor"/>
        </p:style>
      </p:sp>
      <p:sp>
        <p:nvSpPr>
          <p:cNvPr id="186" name="CustomShape 2"/>
          <p:cNvSpPr/>
          <p:nvPr/>
        </p:nvSpPr>
        <p:spPr>
          <a:xfrm>
            <a:off x="468360" y="1523880"/>
            <a:ext cx="2347560" cy="2206440"/>
          </a:xfrm>
          <a:custGeom>
            <a:avLst/>
            <a:gdLst/>
            <a:ahLst/>
            <a:cxnLst/>
            <a:rect l="l" t="t" r="r" b="b"/>
            <a:pathLst>
              <a:path w="1664" h="1390">
                <a:moveTo>
                  <a:pt x="206" y="0"/>
                </a:moveTo>
                <a:lnTo>
                  <a:pt x="185" y="2"/>
                </a:lnTo>
                <a:lnTo>
                  <a:pt x="165" y="4"/>
                </a:lnTo>
                <a:lnTo>
                  <a:pt x="145" y="10"/>
                </a:lnTo>
                <a:lnTo>
                  <a:pt x="125" y="18"/>
                </a:lnTo>
                <a:lnTo>
                  <a:pt x="91" y="38"/>
                </a:lnTo>
                <a:lnTo>
                  <a:pt x="61" y="67"/>
                </a:lnTo>
                <a:lnTo>
                  <a:pt x="35" y="101"/>
                </a:lnTo>
                <a:lnTo>
                  <a:pt x="16" y="141"/>
                </a:lnTo>
                <a:lnTo>
                  <a:pt x="8" y="161"/>
                </a:lnTo>
                <a:lnTo>
                  <a:pt x="3" y="184"/>
                </a:lnTo>
                <a:lnTo>
                  <a:pt x="1" y="206"/>
                </a:lnTo>
                <a:lnTo>
                  <a:pt x="0" y="230"/>
                </a:lnTo>
                <a:lnTo>
                  <a:pt x="0" y="1160"/>
                </a:lnTo>
                <a:lnTo>
                  <a:pt x="1" y="1184"/>
                </a:lnTo>
                <a:lnTo>
                  <a:pt x="3" y="1206"/>
                </a:lnTo>
                <a:lnTo>
                  <a:pt x="8" y="1228"/>
                </a:lnTo>
                <a:lnTo>
                  <a:pt x="16" y="1249"/>
                </a:lnTo>
                <a:lnTo>
                  <a:pt x="35" y="1289"/>
                </a:lnTo>
                <a:lnTo>
                  <a:pt x="61" y="1323"/>
                </a:lnTo>
                <a:lnTo>
                  <a:pt x="91" y="1352"/>
                </a:lnTo>
                <a:lnTo>
                  <a:pt x="125" y="1372"/>
                </a:lnTo>
                <a:lnTo>
                  <a:pt x="145" y="1380"/>
                </a:lnTo>
                <a:lnTo>
                  <a:pt x="165" y="1386"/>
                </a:lnTo>
                <a:lnTo>
                  <a:pt x="185" y="1388"/>
                </a:lnTo>
                <a:lnTo>
                  <a:pt x="206" y="1390"/>
                </a:lnTo>
                <a:lnTo>
                  <a:pt x="1458" y="1390"/>
                </a:lnTo>
                <a:lnTo>
                  <a:pt x="1479" y="1388"/>
                </a:lnTo>
                <a:lnTo>
                  <a:pt x="1499" y="1386"/>
                </a:lnTo>
                <a:lnTo>
                  <a:pt x="1519" y="1380"/>
                </a:lnTo>
                <a:lnTo>
                  <a:pt x="1539" y="1372"/>
                </a:lnTo>
                <a:lnTo>
                  <a:pt x="1573" y="1352"/>
                </a:lnTo>
                <a:lnTo>
                  <a:pt x="1603" y="1323"/>
                </a:lnTo>
                <a:lnTo>
                  <a:pt x="1629" y="1289"/>
                </a:lnTo>
                <a:lnTo>
                  <a:pt x="1648" y="1249"/>
                </a:lnTo>
                <a:lnTo>
                  <a:pt x="1655" y="1228"/>
                </a:lnTo>
                <a:lnTo>
                  <a:pt x="1661" y="1206"/>
                </a:lnTo>
                <a:lnTo>
                  <a:pt x="1663" y="1184"/>
                </a:lnTo>
                <a:lnTo>
                  <a:pt x="1664" y="1160"/>
                </a:lnTo>
                <a:lnTo>
                  <a:pt x="1664" y="230"/>
                </a:lnTo>
                <a:lnTo>
                  <a:pt x="1663" y="206"/>
                </a:lnTo>
                <a:lnTo>
                  <a:pt x="1661" y="184"/>
                </a:lnTo>
                <a:lnTo>
                  <a:pt x="1655" y="161"/>
                </a:lnTo>
                <a:lnTo>
                  <a:pt x="1648" y="141"/>
                </a:lnTo>
                <a:lnTo>
                  <a:pt x="1629" y="101"/>
                </a:lnTo>
                <a:lnTo>
                  <a:pt x="1603" y="67"/>
                </a:lnTo>
                <a:lnTo>
                  <a:pt x="1573" y="38"/>
                </a:lnTo>
                <a:lnTo>
                  <a:pt x="1539" y="18"/>
                </a:lnTo>
                <a:lnTo>
                  <a:pt x="1519" y="10"/>
                </a:lnTo>
                <a:lnTo>
                  <a:pt x="1499" y="4"/>
                </a:lnTo>
                <a:lnTo>
                  <a:pt x="1479" y="2"/>
                </a:lnTo>
                <a:lnTo>
                  <a:pt x="1458" y="0"/>
                </a:lnTo>
                <a:lnTo>
                  <a:pt x="206" y="0"/>
                </a:lnTo>
                <a:close/>
              </a:path>
            </a:pathLst>
          </a:custGeom>
          <a:solidFill>
            <a:schemeClr val="tx2">
              <a:lumMod val="40000"/>
              <a:lumOff val="60000"/>
            </a:schemeClr>
          </a:solidFill>
          <a:ln>
            <a:noFill/>
          </a:ln>
          <a:effectLst>
            <a:outerShdw dist="53882" dir="2700000" algn="ctr" rotWithShape="0">
              <a:srgbClr val="000000"/>
            </a:outerShdw>
          </a:effectLst>
        </p:spPr>
        <p:style>
          <a:lnRef idx="0">
            <a:scrgbClr r="0" g="0" b="0"/>
          </a:lnRef>
          <a:fillRef idx="0">
            <a:scrgbClr r="0" g="0" b="0"/>
          </a:fillRef>
          <a:effectRef idx="0">
            <a:scrgbClr r="0" g="0" b="0"/>
          </a:effectRef>
          <a:fontRef idx="minor"/>
        </p:style>
      </p:sp>
      <p:sp>
        <p:nvSpPr>
          <p:cNvPr id="187" name="CustomShape 3"/>
          <p:cNvSpPr/>
          <p:nvPr/>
        </p:nvSpPr>
        <p:spPr>
          <a:xfrm>
            <a:off x="468360" y="2300400"/>
            <a:ext cx="2350800" cy="1895040"/>
          </a:xfrm>
          <a:prstGeom prst="rect">
            <a:avLst/>
          </a:prstGeom>
          <a:noFill/>
          <a:ln>
            <a:noFill/>
          </a:ln>
        </p:spPr>
        <p:style>
          <a:lnRef idx="0">
            <a:scrgbClr r="0" g="0" b="0"/>
          </a:lnRef>
          <a:fillRef idx="0">
            <a:scrgbClr r="0" g="0" b="0"/>
          </a:fillRef>
          <a:effectRef idx="0">
            <a:scrgbClr r="0" g="0" b="0"/>
          </a:effectRef>
          <a:fontRef idx="minor"/>
        </p:style>
      </p:sp>
      <p:sp>
        <p:nvSpPr>
          <p:cNvPr id="188" name="CustomShape 4"/>
          <p:cNvSpPr/>
          <p:nvPr/>
        </p:nvSpPr>
        <p:spPr>
          <a:xfrm>
            <a:off x="639720" y="1676520"/>
            <a:ext cx="2023560" cy="426600"/>
          </a:xfrm>
          <a:prstGeom prst="rect">
            <a:avLst/>
          </a:prstGeom>
          <a:noFill/>
          <a:ln>
            <a:noFill/>
          </a:ln>
        </p:spPr>
        <p:style>
          <a:lnRef idx="0">
            <a:scrgbClr r="0" g="0" b="0"/>
          </a:lnRef>
          <a:fillRef idx="0">
            <a:scrgbClr r="0" g="0" b="0"/>
          </a:fillRef>
          <a:effectRef idx="0">
            <a:scrgbClr r="0" g="0" b="0"/>
          </a:effectRef>
          <a:fontRef idx="minor"/>
        </p:style>
        <p:txBody>
          <a:bodyPr wrap="none" lIns="0" tIns="0" rIns="0" bIns="0"/>
          <a:lstStyle/>
          <a:p>
            <a:pPr algn="ctr">
              <a:lnSpc>
                <a:spcPct val="100000"/>
              </a:lnSpc>
            </a:pPr>
            <a:r>
              <a:rPr lang="uk-UA" sz="2800" b="1" strike="noStrike" spc="-1">
                <a:solidFill>
                  <a:srgbClr val="000000"/>
                </a:solidFill>
                <a:uFill>
                  <a:solidFill>
                    <a:srgbClr val="FFFFFF"/>
                  </a:solidFill>
                </a:uFill>
                <a:latin typeface="Arial"/>
              </a:rPr>
              <a:t>SYMPTOMS</a:t>
            </a:r>
            <a:endParaRPr/>
          </a:p>
        </p:txBody>
      </p:sp>
      <p:sp>
        <p:nvSpPr>
          <p:cNvPr id="189" name="CustomShape 5"/>
          <p:cNvSpPr/>
          <p:nvPr/>
        </p:nvSpPr>
        <p:spPr>
          <a:xfrm>
            <a:off x="1174680" y="2209680"/>
            <a:ext cx="912600" cy="365400"/>
          </a:xfrm>
          <a:prstGeom prst="rect">
            <a:avLst/>
          </a:prstGeom>
          <a:noFill/>
          <a:ln>
            <a:noFill/>
          </a:ln>
          <a:effectLst>
            <a:outerShdw dist="17961" dir="2700000" algn="ctr" rotWithShape="0">
              <a:srgbClr val="000000"/>
            </a:outerShdw>
          </a:effectLst>
        </p:spPr>
        <p:style>
          <a:lnRef idx="0">
            <a:scrgbClr r="0" g="0" b="0"/>
          </a:lnRef>
          <a:fillRef idx="0">
            <a:scrgbClr r="0" g="0" b="0"/>
          </a:fillRef>
          <a:effectRef idx="0">
            <a:scrgbClr r="0" g="0" b="0"/>
          </a:effectRef>
          <a:fontRef idx="minor"/>
        </p:style>
        <p:txBody>
          <a:bodyPr wrap="none" lIns="0" tIns="0" rIns="0" bIns="0"/>
          <a:lstStyle/>
          <a:p>
            <a:pPr>
              <a:lnSpc>
                <a:spcPct val="100000"/>
              </a:lnSpc>
            </a:pPr>
            <a:r>
              <a:rPr lang="uk-UA" sz="2400" b="1" strike="noStrike" spc="-1">
                <a:solidFill>
                  <a:srgbClr val="FFFFFF"/>
                </a:solidFill>
                <a:uFill>
                  <a:solidFill>
                    <a:srgbClr val="FFFFFF"/>
                  </a:solidFill>
                </a:uFill>
                <a:latin typeface="Arial"/>
              </a:rPr>
              <a:t>cough</a:t>
            </a:r>
            <a:endParaRPr/>
          </a:p>
        </p:txBody>
      </p:sp>
      <p:sp>
        <p:nvSpPr>
          <p:cNvPr id="190" name="CustomShape 6"/>
          <p:cNvSpPr/>
          <p:nvPr/>
        </p:nvSpPr>
        <p:spPr>
          <a:xfrm>
            <a:off x="1077840" y="2666880"/>
            <a:ext cx="1099800" cy="365400"/>
          </a:xfrm>
          <a:prstGeom prst="rect">
            <a:avLst/>
          </a:prstGeom>
          <a:noFill/>
          <a:ln>
            <a:noFill/>
          </a:ln>
          <a:effectLst>
            <a:outerShdw dist="17961" dir="2700000" algn="ctr" rotWithShape="0">
              <a:srgbClr val="000000"/>
            </a:outerShdw>
          </a:effectLst>
        </p:spPr>
        <p:style>
          <a:lnRef idx="0">
            <a:scrgbClr r="0" g="0" b="0"/>
          </a:lnRef>
          <a:fillRef idx="0">
            <a:scrgbClr r="0" g="0" b="0"/>
          </a:fillRef>
          <a:effectRef idx="0">
            <a:scrgbClr r="0" g="0" b="0"/>
          </a:effectRef>
          <a:fontRef idx="minor"/>
        </p:style>
        <p:txBody>
          <a:bodyPr wrap="none" lIns="0" tIns="0" rIns="0" bIns="0"/>
          <a:lstStyle/>
          <a:p>
            <a:pPr>
              <a:lnSpc>
                <a:spcPct val="100000"/>
              </a:lnSpc>
            </a:pPr>
            <a:r>
              <a:rPr lang="uk-UA" sz="2400" b="1" strike="noStrike" spc="-1">
                <a:solidFill>
                  <a:srgbClr val="FFFFFF"/>
                </a:solidFill>
                <a:uFill>
                  <a:solidFill>
                    <a:srgbClr val="FFFFFF"/>
                  </a:solidFill>
                </a:uFill>
                <a:latin typeface="Arial"/>
              </a:rPr>
              <a:t>sputum</a:t>
            </a:r>
            <a:endParaRPr/>
          </a:p>
        </p:txBody>
      </p:sp>
      <p:sp>
        <p:nvSpPr>
          <p:cNvPr id="191" name="CustomShape 7"/>
          <p:cNvSpPr/>
          <p:nvPr/>
        </p:nvSpPr>
        <p:spPr>
          <a:xfrm>
            <a:off x="1009800" y="3124080"/>
            <a:ext cx="1232640" cy="365400"/>
          </a:xfrm>
          <a:prstGeom prst="rect">
            <a:avLst/>
          </a:prstGeom>
          <a:noFill/>
          <a:ln>
            <a:noFill/>
          </a:ln>
          <a:effectLst>
            <a:outerShdw dist="17961" dir="2700000" algn="ctr" rotWithShape="0">
              <a:srgbClr val="000000"/>
            </a:outerShdw>
          </a:effectLst>
        </p:spPr>
        <p:style>
          <a:lnRef idx="0">
            <a:scrgbClr r="0" g="0" b="0"/>
          </a:lnRef>
          <a:fillRef idx="0">
            <a:scrgbClr r="0" g="0" b="0"/>
          </a:fillRef>
          <a:effectRef idx="0">
            <a:scrgbClr r="0" g="0" b="0"/>
          </a:effectRef>
          <a:fontRef idx="minor"/>
        </p:style>
        <p:txBody>
          <a:bodyPr wrap="none" lIns="0" tIns="0" rIns="0" bIns="0"/>
          <a:lstStyle/>
          <a:p>
            <a:pPr>
              <a:lnSpc>
                <a:spcPct val="100000"/>
              </a:lnSpc>
            </a:pPr>
            <a:r>
              <a:rPr lang="uk-UA" sz="2400" b="1" strike="noStrike" spc="-1">
                <a:solidFill>
                  <a:srgbClr val="FFFFFF"/>
                </a:solidFill>
                <a:uFill>
                  <a:solidFill>
                    <a:srgbClr val="FFFFFF"/>
                  </a:solidFill>
                </a:uFill>
                <a:latin typeface="Arial"/>
              </a:rPr>
              <a:t>dyspnea</a:t>
            </a:r>
            <a:endParaRPr/>
          </a:p>
        </p:txBody>
      </p:sp>
      <p:sp>
        <p:nvSpPr>
          <p:cNvPr id="192" name="CustomShape 8"/>
          <p:cNvSpPr/>
          <p:nvPr/>
        </p:nvSpPr>
        <p:spPr>
          <a:xfrm>
            <a:off x="4794120" y="1371600"/>
            <a:ext cx="3962160" cy="2628720"/>
          </a:xfrm>
          <a:custGeom>
            <a:avLst/>
            <a:gdLst/>
            <a:ahLst/>
            <a:cxnLst/>
            <a:rect l="l" t="t" r="r" b="b"/>
            <a:pathLst>
              <a:path w="2496" h="1584">
                <a:moveTo>
                  <a:pt x="235" y="0"/>
                </a:moveTo>
                <a:lnTo>
                  <a:pt x="212" y="2"/>
                </a:lnTo>
                <a:lnTo>
                  <a:pt x="188" y="6"/>
                </a:lnTo>
                <a:lnTo>
                  <a:pt x="165" y="12"/>
                </a:lnTo>
                <a:lnTo>
                  <a:pt x="143" y="20"/>
                </a:lnTo>
                <a:lnTo>
                  <a:pt x="124" y="32"/>
                </a:lnTo>
                <a:lnTo>
                  <a:pt x="104" y="44"/>
                </a:lnTo>
                <a:lnTo>
                  <a:pt x="70" y="77"/>
                </a:lnTo>
                <a:lnTo>
                  <a:pt x="39" y="115"/>
                </a:lnTo>
                <a:lnTo>
                  <a:pt x="28" y="137"/>
                </a:lnTo>
                <a:lnTo>
                  <a:pt x="18" y="159"/>
                </a:lnTo>
                <a:lnTo>
                  <a:pt x="10" y="184"/>
                </a:lnTo>
                <a:lnTo>
                  <a:pt x="5" y="210"/>
                </a:lnTo>
                <a:lnTo>
                  <a:pt x="1" y="236"/>
                </a:lnTo>
                <a:lnTo>
                  <a:pt x="0" y="263"/>
                </a:lnTo>
                <a:lnTo>
                  <a:pt x="0" y="1319"/>
                </a:lnTo>
                <a:lnTo>
                  <a:pt x="1" y="1346"/>
                </a:lnTo>
                <a:lnTo>
                  <a:pt x="5" y="1372"/>
                </a:lnTo>
                <a:lnTo>
                  <a:pt x="10" y="1398"/>
                </a:lnTo>
                <a:lnTo>
                  <a:pt x="18" y="1422"/>
                </a:lnTo>
                <a:lnTo>
                  <a:pt x="28" y="1445"/>
                </a:lnTo>
                <a:lnTo>
                  <a:pt x="39" y="1467"/>
                </a:lnTo>
                <a:lnTo>
                  <a:pt x="70" y="1507"/>
                </a:lnTo>
                <a:lnTo>
                  <a:pt x="104" y="1540"/>
                </a:lnTo>
                <a:lnTo>
                  <a:pt x="124" y="1552"/>
                </a:lnTo>
                <a:lnTo>
                  <a:pt x="143" y="1564"/>
                </a:lnTo>
                <a:lnTo>
                  <a:pt x="165" y="1572"/>
                </a:lnTo>
                <a:lnTo>
                  <a:pt x="188" y="1578"/>
                </a:lnTo>
                <a:lnTo>
                  <a:pt x="212" y="1582"/>
                </a:lnTo>
                <a:lnTo>
                  <a:pt x="235" y="1584"/>
                </a:lnTo>
                <a:lnTo>
                  <a:pt x="2261" y="1584"/>
                </a:lnTo>
                <a:lnTo>
                  <a:pt x="2286" y="1582"/>
                </a:lnTo>
                <a:lnTo>
                  <a:pt x="2309" y="1578"/>
                </a:lnTo>
                <a:lnTo>
                  <a:pt x="2331" y="1572"/>
                </a:lnTo>
                <a:lnTo>
                  <a:pt x="2353" y="1564"/>
                </a:lnTo>
                <a:lnTo>
                  <a:pt x="2374" y="1552"/>
                </a:lnTo>
                <a:lnTo>
                  <a:pt x="2394" y="1540"/>
                </a:lnTo>
                <a:lnTo>
                  <a:pt x="2428" y="1507"/>
                </a:lnTo>
                <a:lnTo>
                  <a:pt x="2457" y="1467"/>
                </a:lnTo>
                <a:lnTo>
                  <a:pt x="2467" y="1445"/>
                </a:lnTo>
                <a:lnTo>
                  <a:pt x="2478" y="1422"/>
                </a:lnTo>
                <a:lnTo>
                  <a:pt x="2485" y="1398"/>
                </a:lnTo>
                <a:lnTo>
                  <a:pt x="2491" y="1372"/>
                </a:lnTo>
                <a:lnTo>
                  <a:pt x="2494" y="1346"/>
                </a:lnTo>
                <a:lnTo>
                  <a:pt x="2496" y="1319"/>
                </a:lnTo>
                <a:lnTo>
                  <a:pt x="2496" y="263"/>
                </a:lnTo>
                <a:lnTo>
                  <a:pt x="2494" y="236"/>
                </a:lnTo>
                <a:lnTo>
                  <a:pt x="2491" y="210"/>
                </a:lnTo>
                <a:lnTo>
                  <a:pt x="2485" y="184"/>
                </a:lnTo>
                <a:lnTo>
                  <a:pt x="2478" y="159"/>
                </a:lnTo>
                <a:lnTo>
                  <a:pt x="2467" y="137"/>
                </a:lnTo>
                <a:lnTo>
                  <a:pt x="2457" y="115"/>
                </a:lnTo>
                <a:lnTo>
                  <a:pt x="2428" y="77"/>
                </a:lnTo>
                <a:lnTo>
                  <a:pt x="2394" y="44"/>
                </a:lnTo>
                <a:lnTo>
                  <a:pt x="2374" y="32"/>
                </a:lnTo>
                <a:lnTo>
                  <a:pt x="2353" y="20"/>
                </a:lnTo>
                <a:lnTo>
                  <a:pt x="2331" y="12"/>
                </a:lnTo>
                <a:lnTo>
                  <a:pt x="2309" y="6"/>
                </a:lnTo>
                <a:lnTo>
                  <a:pt x="2286" y="2"/>
                </a:lnTo>
                <a:lnTo>
                  <a:pt x="2261" y="0"/>
                </a:lnTo>
                <a:lnTo>
                  <a:pt x="235" y="0"/>
                </a:lnTo>
                <a:close/>
              </a:path>
            </a:pathLst>
          </a:custGeom>
          <a:solidFill>
            <a:schemeClr val="tx2">
              <a:lumMod val="40000"/>
              <a:lumOff val="60000"/>
            </a:schemeClr>
          </a:solidFill>
          <a:ln>
            <a:noFill/>
          </a:ln>
          <a:effectLst>
            <a:outerShdw dist="53882" dir="2700000" algn="ctr" rotWithShape="0">
              <a:srgbClr val="000000"/>
            </a:outerShdw>
          </a:effectLst>
        </p:spPr>
        <p:style>
          <a:lnRef idx="0">
            <a:scrgbClr r="0" g="0" b="0"/>
          </a:lnRef>
          <a:fillRef idx="0">
            <a:scrgbClr r="0" g="0" b="0"/>
          </a:fillRef>
          <a:effectRef idx="0">
            <a:scrgbClr r="0" g="0" b="0"/>
          </a:effectRef>
          <a:fontRef idx="minor"/>
        </p:style>
      </p:sp>
      <p:sp>
        <p:nvSpPr>
          <p:cNvPr id="193" name="CustomShape 9"/>
          <p:cNvSpPr/>
          <p:nvPr/>
        </p:nvSpPr>
        <p:spPr>
          <a:xfrm>
            <a:off x="5119560" y="1982880"/>
            <a:ext cx="3555720" cy="2322000"/>
          </a:xfrm>
          <a:prstGeom prst="rect">
            <a:avLst/>
          </a:prstGeom>
          <a:noFill/>
          <a:ln>
            <a:noFill/>
          </a:ln>
        </p:spPr>
        <p:style>
          <a:lnRef idx="0">
            <a:scrgbClr r="0" g="0" b="0"/>
          </a:lnRef>
          <a:fillRef idx="0">
            <a:scrgbClr r="0" g="0" b="0"/>
          </a:fillRef>
          <a:effectRef idx="0">
            <a:scrgbClr r="0" g="0" b="0"/>
          </a:effectRef>
          <a:fontRef idx="minor"/>
        </p:style>
      </p:sp>
      <p:sp>
        <p:nvSpPr>
          <p:cNvPr id="194" name="CustomShape 10"/>
          <p:cNvSpPr/>
          <p:nvPr/>
        </p:nvSpPr>
        <p:spPr>
          <a:xfrm>
            <a:off x="5069520" y="1447920"/>
            <a:ext cx="3501720" cy="810000"/>
          </a:xfrm>
          <a:prstGeom prst="rect">
            <a:avLst/>
          </a:prstGeom>
          <a:noFill/>
          <a:ln>
            <a:noFill/>
          </a:ln>
        </p:spPr>
        <p:style>
          <a:lnRef idx="0">
            <a:scrgbClr r="0" g="0" b="0"/>
          </a:lnRef>
          <a:fillRef idx="0">
            <a:scrgbClr r="0" g="0" b="0"/>
          </a:fillRef>
          <a:effectRef idx="0">
            <a:scrgbClr r="0" g="0" b="0"/>
          </a:effectRef>
          <a:fontRef idx="minor"/>
        </p:style>
        <p:txBody>
          <a:bodyPr wrap="none" lIns="0" tIns="0" rIns="0" bIns="0"/>
          <a:lstStyle/>
          <a:p>
            <a:pPr algn="ctr">
              <a:lnSpc>
                <a:spcPct val="90000"/>
              </a:lnSpc>
            </a:pPr>
            <a:r>
              <a:rPr lang="uk-UA" sz="2800" b="1" strike="noStrike" spc="-1">
                <a:solidFill>
                  <a:srgbClr val="000000"/>
                </a:solidFill>
                <a:uFill>
                  <a:solidFill>
                    <a:srgbClr val="FFFFFF"/>
                  </a:solidFill>
                </a:uFill>
                <a:latin typeface="Arial"/>
              </a:rPr>
              <a:t>EXPOSURE TO RISK</a:t>
            </a:r>
            <a:endParaRPr/>
          </a:p>
          <a:p>
            <a:pPr algn="ctr">
              <a:lnSpc>
                <a:spcPct val="90000"/>
              </a:lnSpc>
            </a:pPr>
            <a:r>
              <a:rPr lang="uk-UA" sz="2800" b="1" strike="noStrike" spc="-1">
                <a:solidFill>
                  <a:srgbClr val="000000"/>
                </a:solidFill>
                <a:uFill>
                  <a:solidFill>
                    <a:srgbClr val="FFFFFF"/>
                  </a:solidFill>
                </a:uFill>
                <a:latin typeface="Arial"/>
              </a:rPr>
              <a:t>FACTORS </a:t>
            </a:r>
            <a:endParaRPr/>
          </a:p>
        </p:txBody>
      </p:sp>
      <p:sp>
        <p:nvSpPr>
          <p:cNvPr id="195" name="CustomShape 11"/>
          <p:cNvSpPr/>
          <p:nvPr/>
        </p:nvSpPr>
        <p:spPr>
          <a:xfrm>
            <a:off x="6245280" y="2286000"/>
            <a:ext cx="1168200" cy="365400"/>
          </a:xfrm>
          <a:prstGeom prst="rect">
            <a:avLst/>
          </a:prstGeom>
          <a:noFill/>
          <a:ln>
            <a:noFill/>
          </a:ln>
          <a:effectLst>
            <a:outerShdw dist="17961" dir="2700000" algn="ctr" rotWithShape="0">
              <a:srgbClr val="000000"/>
            </a:outerShdw>
          </a:effectLst>
        </p:spPr>
        <p:style>
          <a:lnRef idx="0">
            <a:scrgbClr r="0" g="0" b="0"/>
          </a:lnRef>
          <a:fillRef idx="0">
            <a:scrgbClr r="0" g="0" b="0"/>
          </a:fillRef>
          <a:effectRef idx="0">
            <a:scrgbClr r="0" g="0" b="0"/>
          </a:effectRef>
          <a:fontRef idx="minor"/>
        </p:style>
        <p:txBody>
          <a:bodyPr wrap="none" lIns="0" tIns="0" rIns="0" bIns="0"/>
          <a:lstStyle/>
          <a:p>
            <a:pPr algn="ctr">
              <a:lnSpc>
                <a:spcPct val="100000"/>
              </a:lnSpc>
            </a:pPr>
            <a:r>
              <a:rPr lang="uk-UA" sz="2400" b="1" strike="noStrike" spc="-1">
                <a:solidFill>
                  <a:srgbClr val="FFFFFF"/>
                </a:solidFill>
                <a:uFill>
                  <a:solidFill>
                    <a:srgbClr val="FFFFFF"/>
                  </a:solidFill>
                </a:uFill>
                <a:latin typeface="Arial"/>
              </a:rPr>
              <a:t>tobacco</a:t>
            </a:r>
            <a:endParaRPr/>
          </a:p>
        </p:txBody>
      </p:sp>
      <p:sp>
        <p:nvSpPr>
          <p:cNvPr id="196" name="CustomShape 12"/>
          <p:cNvSpPr/>
          <p:nvPr/>
        </p:nvSpPr>
        <p:spPr>
          <a:xfrm>
            <a:off x="6019560" y="2743200"/>
            <a:ext cx="1624320" cy="365400"/>
          </a:xfrm>
          <a:prstGeom prst="rect">
            <a:avLst/>
          </a:prstGeom>
          <a:noFill/>
          <a:ln>
            <a:noFill/>
          </a:ln>
          <a:effectLst>
            <a:outerShdw dist="17961" dir="2700000" algn="ctr" rotWithShape="0">
              <a:srgbClr val="000000"/>
            </a:outerShdw>
          </a:effectLst>
        </p:spPr>
        <p:style>
          <a:lnRef idx="0">
            <a:scrgbClr r="0" g="0" b="0"/>
          </a:lnRef>
          <a:fillRef idx="0">
            <a:scrgbClr r="0" g="0" b="0"/>
          </a:fillRef>
          <a:effectRef idx="0">
            <a:scrgbClr r="0" g="0" b="0"/>
          </a:effectRef>
          <a:fontRef idx="minor"/>
        </p:style>
        <p:txBody>
          <a:bodyPr wrap="none" lIns="0" tIns="0" rIns="0" bIns="0"/>
          <a:lstStyle/>
          <a:p>
            <a:pPr algn="ctr">
              <a:lnSpc>
                <a:spcPct val="100000"/>
              </a:lnSpc>
            </a:pPr>
            <a:r>
              <a:rPr lang="uk-UA" sz="2400" b="1" strike="noStrike" spc="-1">
                <a:solidFill>
                  <a:srgbClr val="FFFFFF"/>
                </a:solidFill>
                <a:uFill>
                  <a:solidFill>
                    <a:srgbClr val="FFFFFF"/>
                  </a:solidFill>
                </a:uFill>
                <a:latin typeface="Arial"/>
              </a:rPr>
              <a:t>occupation</a:t>
            </a:r>
            <a:endParaRPr/>
          </a:p>
        </p:txBody>
      </p:sp>
      <p:sp>
        <p:nvSpPr>
          <p:cNvPr id="197" name="CustomShape 13"/>
          <p:cNvSpPr/>
          <p:nvPr/>
        </p:nvSpPr>
        <p:spPr>
          <a:xfrm>
            <a:off x="5052240" y="3200400"/>
            <a:ext cx="3556800" cy="365400"/>
          </a:xfrm>
          <a:prstGeom prst="rect">
            <a:avLst/>
          </a:prstGeom>
          <a:noFill/>
          <a:ln>
            <a:noFill/>
          </a:ln>
          <a:effectLst>
            <a:outerShdw dist="17961" dir="2700000" algn="ctr" rotWithShape="0">
              <a:srgbClr val="000000"/>
            </a:outerShdw>
          </a:effectLst>
        </p:spPr>
        <p:style>
          <a:lnRef idx="0">
            <a:scrgbClr r="0" g="0" b="0"/>
          </a:lnRef>
          <a:fillRef idx="0">
            <a:scrgbClr r="0" g="0" b="0"/>
          </a:fillRef>
          <a:effectRef idx="0">
            <a:scrgbClr r="0" g="0" b="0"/>
          </a:effectRef>
          <a:fontRef idx="minor"/>
        </p:style>
        <p:txBody>
          <a:bodyPr wrap="none" lIns="0" tIns="0" rIns="0" bIns="0"/>
          <a:lstStyle/>
          <a:p>
            <a:pPr algn="ctr">
              <a:lnSpc>
                <a:spcPct val="100000"/>
              </a:lnSpc>
            </a:pPr>
            <a:r>
              <a:rPr lang="uk-UA" sz="2400" b="1" strike="noStrike" spc="-1">
                <a:solidFill>
                  <a:srgbClr val="FFFFFF"/>
                </a:solidFill>
                <a:uFill>
                  <a:solidFill>
                    <a:srgbClr val="FFFFFF"/>
                  </a:solidFill>
                </a:uFill>
                <a:latin typeface="Arial"/>
              </a:rPr>
              <a:t>indoor/outdoor pollution</a:t>
            </a:r>
            <a:endParaRPr/>
          </a:p>
        </p:txBody>
      </p:sp>
      <p:sp>
        <p:nvSpPr>
          <p:cNvPr id="198" name="CustomShape 14"/>
          <p:cNvSpPr/>
          <p:nvPr/>
        </p:nvSpPr>
        <p:spPr>
          <a:xfrm>
            <a:off x="2133720" y="5638680"/>
            <a:ext cx="3436560" cy="644040"/>
          </a:xfrm>
          <a:prstGeom prst="rect">
            <a:avLst/>
          </a:prstGeom>
          <a:noFill/>
          <a:ln>
            <a:noFill/>
          </a:ln>
        </p:spPr>
        <p:style>
          <a:lnRef idx="0">
            <a:scrgbClr r="0" g="0" b="0"/>
          </a:lnRef>
          <a:fillRef idx="0">
            <a:scrgbClr r="0" g="0" b="0"/>
          </a:fillRef>
          <a:effectRef idx="0">
            <a:scrgbClr r="0" g="0" b="0"/>
          </a:effectRef>
          <a:fontRef idx="minor"/>
        </p:style>
      </p:sp>
      <p:sp>
        <p:nvSpPr>
          <p:cNvPr id="199" name="CustomShape 15"/>
          <p:cNvSpPr/>
          <p:nvPr/>
        </p:nvSpPr>
        <p:spPr>
          <a:xfrm>
            <a:off x="2555640" y="5789520"/>
            <a:ext cx="3006360" cy="549000"/>
          </a:xfrm>
          <a:prstGeom prst="rect">
            <a:avLst/>
          </a:prstGeom>
          <a:noFill/>
          <a:ln>
            <a:noFill/>
          </a:ln>
          <a:effectLst>
            <a:outerShdw dist="17961" dir="2700000" algn="ctr" rotWithShape="0">
              <a:srgbClr val="000000"/>
            </a:outerShdw>
          </a:effectLst>
        </p:spPr>
        <p:style>
          <a:lnRef idx="0">
            <a:scrgbClr r="0" g="0" b="0"/>
          </a:lnRef>
          <a:fillRef idx="0">
            <a:scrgbClr r="0" g="0" b="0"/>
          </a:fillRef>
          <a:effectRef idx="0">
            <a:scrgbClr r="0" g="0" b="0"/>
          </a:effectRef>
          <a:fontRef idx="minor"/>
        </p:style>
        <p:txBody>
          <a:bodyPr wrap="none" lIns="0" tIns="0" rIns="0" bIns="0"/>
          <a:lstStyle/>
          <a:p>
            <a:pPr>
              <a:lnSpc>
                <a:spcPct val="100000"/>
              </a:lnSpc>
            </a:pPr>
            <a:r>
              <a:rPr lang="uk-UA" sz="3600" b="1" strike="noStrike" spc="-1">
                <a:solidFill>
                  <a:srgbClr val="FFFF00"/>
                </a:solidFill>
                <a:uFill>
                  <a:solidFill>
                    <a:srgbClr val="FFFFFF"/>
                  </a:solidFill>
                </a:uFill>
                <a:latin typeface="Arial"/>
              </a:rPr>
              <a:t>SPIROMETRY</a:t>
            </a:r>
            <a:endParaRPr/>
          </a:p>
        </p:txBody>
      </p:sp>
      <p:sp>
        <p:nvSpPr>
          <p:cNvPr id="200" name="CustomShape 16"/>
          <p:cNvSpPr/>
          <p:nvPr/>
        </p:nvSpPr>
        <p:spPr>
          <a:xfrm>
            <a:off x="1265400" y="438120"/>
            <a:ext cx="6806880" cy="766440"/>
          </a:xfrm>
          <a:prstGeom prst="rect">
            <a:avLst/>
          </a:prstGeom>
          <a:noFill/>
          <a:ln>
            <a:noFill/>
          </a:ln>
        </p:spPr>
        <p:style>
          <a:lnRef idx="0">
            <a:scrgbClr r="0" g="0" b="0"/>
          </a:lnRef>
          <a:fillRef idx="0">
            <a:scrgbClr r="0" g="0" b="0"/>
          </a:fillRef>
          <a:effectRef idx="0">
            <a:scrgbClr r="0" g="0" b="0"/>
          </a:effectRef>
          <a:fontRef idx="minor"/>
        </p:style>
      </p:sp>
      <p:sp>
        <p:nvSpPr>
          <p:cNvPr id="201" name="CustomShape 17"/>
          <p:cNvSpPr/>
          <p:nvPr/>
        </p:nvSpPr>
        <p:spPr>
          <a:xfrm>
            <a:off x="1143000" y="304920"/>
            <a:ext cx="6705360" cy="731520"/>
          </a:xfrm>
          <a:prstGeom prst="rect">
            <a:avLst/>
          </a:prstGeom>
          <a:noFill/>
          <a:ln>
            <a:noFill/>
          </a:ln>
          <a:effectLst>
            <a:outerShdw dist="17961" dir="2700000" algn="ctr" rotWithShape="0">
              <a:srgbClr val="000000"/>
            </a:outerShdw>
          </a:effectLst>
        </p:spPr>
        <p:style>
          <a:lnRef idx="0">
            <a:scrgbClr r="0" g="0" b="0"/>
          </a:lnRef>
          <a:fillRef idx="0">
            <a:scrgbClr r="0" g="0" b="0"/>
          </a:fillRef>
          <a:effectRef idx="0">
            <a:scrgbClr r="0" g="0" b="0"/>
          </a:effectRef>
          <a:fontRef idx="minor"/>
        </p:style>
        <p:txBody>
          <a:bodyPr lIns="0" tIns="0" rIns="0" bIns="0"/>
          <a:lstStyle/>
          <a:p>
            <a:pPr algn="ctr">
              <a:lnSpc>
                <a:spcPct val="100000"/>
              </a:lnSpc>
            </a:pPr>
            <a:r>
              <a:rPr lang="uk-UA" sz="4800" b="1" strike="noStrike" spc="-1">
                <a:solidFill>
                  <a:srgbClr val="000000"/>
                </a:solidFill>
                <a:uFill>
                  <a:solidFill>
                    <a:srgbClr val="FFFFFF"/>
                  </a:solidFill>
                </a:uFill>
                <a:latin typeface="Arial"/>
              </a:rPr>
              <a:t>Diagnosis of COPD</a:t>
            </a:r>
            <a:endParaRPr/>
          </a:p>
        </p:txBody>
      </p:sp>
      <p:sp>
        <p:nvSpPr>
          <p:cNvPr id="202" name="CustomShape 18"/>
          <p:cNvSpPr/>
          <p:nvPr/>
        </p:nvSpPr>
        <p:spPr>
          <a:xfrm rot="5400000">
            <a:off x="3576960" y="2595240"/>
            <a:ext cx="490320" cy="3528720"/>
          </a:xfrm>
          <a:prstGeom prst="rightBrace">
            <a:avLst>
              <a:gd name="adj1" fmla="val 59951"/>
              <a:gd name="adj2" fmla="val 50000"/>
            </a:avLst>
          </a:prstGeom>
          <a:noFill/>
          <a:ln w="19080">
            <a:solidFill>
              <a:srgbClr val="A5FF4B"/>
            </a:solidFill>
            <a:round/>
          </a:ln>
          <a:effectLst>
            <a:outerShdw dist="17961" dir="2700000" algn="ctr" rotWithShape="0">
              <a:srgbClr val="000000"/>
            </a:outerShdw>
          </a:effectLst>
        </p:spPr>
        <p:style>
          <a:lnRef idx="0">
            <a:scrgbClr r="0" g="0" b="0"/>
          </a:lnRef>
          <a:fillRef idx="0">
            <a:scrgbClr r="0" g="0" b="0"/>
          </a:fillRef>
          <a:effectRef idx="0">
            <a:scrgbClr r="0" g="0" b="0"/>
          </a:effectRef>
          <a:fontRef idx="minor"/>
        </p:style>
      </p:sp>
      <p:sp>
        <p:nvSpPr>
          <p:cNvPr id="203" name="CustomShape 19"/>
          <p:cNvSpPr/>
          <p:nvPr/>
        </p:nvSpPr>
        <p:spPr>
          <a:xfrm rot="5400000">
            <a:off x="3526920" y="4645440"/>
            <a:ext cx="662760" cy="821520"/>
          </a:xfrm>
          <a:prstGeom prst="rect">
            <a:avLst/>
          </a:prstGeom>
          <a:noFill/>
          <a:ln>
            <a:noFill/>
          </a:ln>
          <a:effectLst>
            <a:outerShdw dist="35921" dir="2700000" algn="ctr" rotWithShape="0">
              <a:srgbClr val="000000"/>
            </a:outerShdw>
          </a:effectLst>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uk-UA" sz="4800" strike="noStrike" spc="-1">
                <a:solidFill>
                  <a:srgbClr val="000000"/>
                </a:solidFill>
                <a:uFill>
                  <a:solidFill>
                    <a:srgbClr val="FFFFFF"/>
                  </a:solidFill>
                </a:uFill>
                <a:latin typeface="Monotype Sorts"/>
              </a:rPr>
              <a:t>è</a:t>
            </a:r>
            <a:endParaRPr/>
          </a:p>
        </p:txBody>
      </p:sp>
    </p:spTree>
    <p:extLst>
      <p:ext uri="{BB962C8B-B14F-4D97-AF65-F5344CB8AC3E}">
        <p14:creationId xmlns:p14="http://schemas.microsoft.com/office/powerpoint/2010/main" val="294353081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 name="Picture 6"/>
          <p:cNvPicPr/>
          <p:nvPr/>
        </p:nvPicPr>
        <p:blipFill>
          <a:blip r:embed="rId2"/>
          <a:stretch/>
        </p:blipFill>
        <p:spPr>
          <a:xfrm>
            <a:off x="1214280" y="0"/>
            <a:ext cx="7000560" cy="6643440"/>
          </a:xfrm>
          <a:prstGeom prst="rect">
            <a:avLst/>
          </a:prstGeom>
          <a:ln w="9360">
            <a:noFill/>
          </a:ln>
        </p:spPr>
      </p:pic>
    </p:spTree>
    <p:extLst>
      <p:ext uri="{BB962C8B-B14F-4D97-AF65-F5344CB8AC3E}">
        <p14:creationId xmlns:p14="http://schemas.microsoft.com/office/powerpoint/2010/main" val="3759499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AF21486-5AF9-4082-A045-AE0D24C135CE}"/>
              </a:ext>
            </a:extLst>
          </p:cNvPr>
          <p:cNvSpPr>
            <a:spLocks noGrp="1"/>
          </p:cNvSpPr>
          <p:nvPr>
            <p:ph type="title"/>
          </p:nvPr>
        </p:nvSpPr>
        <p:spPr/>
        <p:txBody>
          <a:bodyPr/>
          <a:lstStyle/>
          <a:p>
            <a:endParaRPr lang="uk-UA"/>
          </a:p>
        </p:txBody>
      </p:sp>
      <p:sp>
        <p:nvSpPr>
          <p:cNvPr id="3" name="Підзаголовок 2">
            <a:extLst>
              <a:ext uri="{FF2B5EF4-FFF2-40B4-BE49-F238E27FC236}">
                <a16:creationId xmlns:a16="http://schemas.microsoft.com/office/drawing/2014/main" id="{46A03EFA-D0C1-4E0B-9A94-DC8BD17C06B6}"/>
              </a:ext>
            </a:extLst>
          </p:cNvPr>
          <p:cNvSpPr>
            <a:spLocks noGrp="1"/>
          </p:cNvSpPr>
          <p:nvPr>
            <p:ph type="subTitle"/>
          </p:nvPr>
        </p:nvSpPr>
        <p:spPr/>
        <p:txBody>
          <a:bodyPr/>
          <a:lstStyle/>
          <a:p>
            <a:r>
              <a:rPr lang="uk-UA" dirty="0"/>
              <a:t>410 </a:t>
            </a:r>
            <a:r>
              <a:rPr lang="en-US" dirty="0"/>
              <a:t>ml FEV1 normal</a:t>
            </a:r>
          </a:p>
          <a:p>
            <a:r>
              <a:rPr lang="en-US" dirty="0"/>
              <a:t>310 ml</a:t>
            </a:r>
          </a:p>
          <a:p>
            <a:r>
              <a:rPr lang="en-US" dirty="0"/>
              <a:t>76% from predicted</a:t>
            </a:r>
          </a:p>
          <a:p>
            <a:r>
              <a:rPr lang="en-US" dirty="0"/>
              <a:t>&lt;80%</a:t>
            </a:r>
          </a:p>
          <a:p>
            <a:r>
              <a:rPr lang="en-US" dirty="0"/>
              <a:t>320 ml</a:t>
            </a:r>
          </a:p>
          <a:p>
            <a:r>
              <a:rPr lang="en-US" dirty="0"/>
              <a:t>320-310/310 X 100%=3%</a:t>
            </a:r>
          </a:p>
          <a:p>
            <a:r>
              <a:rPr lang="en-US" dirty="0"/>
              <a:t>&lt;12% - irreversible </a:t>
            </a:r>
          </a:p>
          <a:p>
            <a:r>
              <a:rPr lang="en-US" dirty="0"/>
              <a:t>&gt;12% -reversible (+</a:t>
            </a:r>
            <a:r>
              <a:rPr lang="en-US" dirty="0" err="1"/>
              <a:t>bronchodilatator</a:t>
            </a:r>
            <a:r>
              <a:rPr lang="en-US" dirty="0"/>
              <a:t> test)</a:t>
            </a:r>
          </a:p>
          <a:p>
            <a:endParaRPr lang="en-US" dirty="0"/>
          </a:p>
          <a:p>
            <a:endParaRPr lang="uk-UA" dirty="0"/>
          </a:p>
        </p:txBody>
      </p:sp>
    </p:spTree>
    <p:extLst>
      <p:ext uri="{BB962C8B-B14F-4D97-AF65-F5344CB8AC3E}">
        <p14:creationId xmlns:p14="http://schemas.microsoft.com/office/powerpoint/2010/main" val="367660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 name="Picture 2"/>
          <p:cNvPicPr/>
          <p:nvPr/>
        </p:nvPicPr>
        <p:blipFill>
          <a:blip r:embed="rId2"/>
          <a:stretch/>
        </p:blipFill>
        <p:spPr>
          <a:xfrm>
            <a:off x="336960" y="1000080"/>
            <a:ext cx="8449200" cy="528588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TextShape 1"/>
          <p:cNvSpPr txBox="1"/>
          <p:nvPr/>
        </p:nvSpPr>
        <p:spPr>
          <a:xfrm>
            <a:off x="1371600" y="-76320"/>
            <a:ext cx="8076960" cy="1431720"/>
          </a:xfrm>
          <a:prstGeom prst="rect">
            <a:avLst/>
          </a:prstGeom>
          <a:noFill/>
          <a:ln>
            <a:noFill/>
          </a:ln>
        </p:spPr>
        <p:txBody>
          <a:bodyPr anchor="ctr"/>
          <a:lstStyle/>
          <a:p>
            <a:pPr>
              <a:lnSpc>
                <a:spcPts val="1439"/>
              </a:lnSpc>
            </a:pPr>
            <a:r>
              <a:rPr lang="ru-RU" sz="1800" strike="noStrike" spc="-1" dirty="0" err="1">
                <a:solidFill>
                  <a:srgbClr val="000000"/>
                </a:solidFill>
                <a:uFill>
                  <a:solidFill>
                    <a:srgbClr val="FFFFFF"/>
                  </a:solidFill>
                </a:uFill>
                <a:latin typeface="Tahoma"/>
              </a:rPr>
              <a:t>Global</a:t>
            </a:r>
            <a:r>
              <a:rPr lang="ru-RU" sz="1800" strike="noStrike" spc="-1" dirty="0">
                <a:solidFill>
                  <a:srgbClr val="000000"/>
                </a:solidFill>
                <a:uFill>
                  <a:solidFill>
                    <a:srgbClr val="FFFFFF"/>
                  </a:solidFill>
                </a:uFill>
                <a:latin typeface="Tahoma"/>
              </a:rPr>
              <a:t> </a:t>
            </a:r>
            <a:r>
              <a:rPr lang="ru-RU" sz="1800" strike="noStrike" spc="-1" dirty="0" err="1">
                <a:solidFill>
                  <a:srgbClr val="000000"/>
                </a:solidFill>
                <a:uFill>
                  <a:solidFill>
                    <a:srgbClr val="FFFFFF"/>
                  </a:solidFill>
                </a:uFill>
                <a:latin typeface="Tahoma"/>
              </a:rPr>
              <a:t>Strategy</a:t>
            </a:r>
            <a:r>
              <a:rPr lang="ru-RU" sz="1800" strike="noStrike" spc="-1" dirty="0">
                <a:solidFill>
                  <a:srgbClr val="000000"/>
                </a:solidFill>
                <a:uFill>
                  <a:solidFill>
                    <a:srgbClr val="FFFFFF"/>
                  </a:solidFill>
                </a:uFill>
                <a:latin typeface="Tahoma"/>
              </a:rPr>
              <a:t> </a:t>
            </a:r>
            <a:r>
              <a:rPr lang="ru-RU" sz="1800" strike="noStrike" spc="-1" dirty="0" err="1">
                <a:solidFill>
                  <a:srgbClr val="000000"/>
                </a:solidFill>
                <a:uFill>
                  <a:solidFill>
                    <a:srgbClr val="FFFFFF"/>
                  </a:solidFill>
                </a:uFill>
                <a:latin typeface="Tahoma"/>
              </a:rPr>
              <a:t>for</a:t>
            </a:r>
            <a:r>
              <a:rPr lang="ru-RU" sz="1800" strike="noStrike" spc="-1" dirty="0">
                <a:solidFill>
                  <a:srgbClr val="000000"/>
                </a:solidFill>
                <a:uFill>
                  <a:solidFill>
                    <a:srgbClr val="FFFFFF"/>
                  </a:solidFill>
                </a:uFill>
                <a:latin typeface="Tahoma"/>
              </a:rPr>
              <a:t> </a:t>
            </a:r>
            <a:r>
              <a:rPr lang="ru-RU" sz="1800" strike="noStrike" spc="-1" dirty="0" err="1">
                <a:solidFill>
                  <a:srgbClr val="000000"/>
                </a:solidFill>
                <a:uFill>
                  <a:solidFill>
                    <a:srgbClr val="FFFFFF"/>
                  </a:solidFill>
                </a:uFill>
                <a:latin typeface="Tahoma"/>
              </a:rPr>
              <a:t>Diagnosis</a:t>
            </a:r>
            <a:r>
              <a:rPr lang="ru-RU" sz="1800" strike="noStrike" spc="-1" dirty="0">
                <a:solidFill>
                  <a:srgbClr val="000000"/>
                </a:solidFill>
                <a:uFill>
                  <a:solidFill>
                    <a:srgbClr val="FFFFFF"/>
                  </a:solidFill>
                </a:uFill>
                <a:latin typeface="Tahoma"/>
              </a:rPr>
              <a:t>, </a:t>
            </a:r>
            <a:r>
              <a:rPr lang="ru-RU" sz="1800" strike="noStrike" spc="-1" dirty="0" err="1">
                <a:solidFill>
                  <a:srgbClr val="000000"/>
                </a:solidFill>
                <a:uFill>
                  <a:solidFill>
                    <a:srgbClr val="FFFFFF"/>
                  </a:solidFill>
                </a:uFill>
                <a:latin typeface="Tahoma"/>
              </a:rPr>
              <a:t>Management</a:t>
            </a:r>
            <a:r>
              <a:rPr lang="ru-RU" sz="1800" strike="noStrike" spc="-1" dirty="0">
                <a:solidFill>
                  <a:srgbClr val="000000"/>
                </a:solidFill>
                <a:uFill>
                  <a:solidFill>
                    <a:srgbClr val="FFFFFF"/>
                  </a:solidFill>
                </a:uFill>
                <a:latin typeface="Tahoma"/>
              </a:rPr>
              <a:t> </a:t>
            </a:r>
            <a:r>
              <a:rPr lang="ru-RU" sz="1800" strike="noStrike" spc="-1" dirty="0" err="1">
                <a:solidFill>
                  <a:srgbClr val="000000"/>
                </a:solidFill>
                <a:uFill>
                  <a:solidFill>
                    <a:srgbClr val="FFFFFF"/>
                  </a:solidFill>
                </a:uFill>
                <a:latin typeface="Tahoma"/>
              </a:rPr>
              <a:t>and</a:t>
            </a:r>
            <a:r>
              <a:rPr lang="ru-RU" sz="1800" strike="noStrike" spc="-1" dirty="0">
                <a:solidFill>
                  <a:srgbClr val="000000"/>
                </a:solidFill>
                <a:uFill>
                  <a:solidFill>
                    <a:srgbClr val="FFFFFF"/>
                  </a:solidFill>
                </a:uFill>
                <a:latin typeface="Tahoma"/>
              </a:rPr>
              <a:t> </a:t>
            </a:r>
            <a:r>
              <a:rPr lang="ru-RU" sz="1800" strike="noStrike" spc="-1" dirty="0" err="1">
                <a:solidFill>
                  <a:srgbClr val="000000"/>
                </a:solidFill>
                <a:uFill>
                  <a:solidFill>
                    <a:srgbClr val="FFFFFF"/>
                  </a:solidFill>
                </a:uFill>
                <a:latin typeface="Tahoma"/>
              </a:rPr>
              <a:t>Prevention</a:t>
            </a:r>
            <a:r>
              <a:rPr lang="ru-RU" sz="1800" strike="noStrike" spc="-1" dirty="0">
                <a:solidFill>
                  <a:srgbClr val="000000"/>
                </a:solidFill>
                <a:uFill>
                  <a:solidFill>
                    <a:srgbClr val="FFFFFF"/>
                  </a:solidFill>
                </a:uFill>
                <a:latin typeface="Tahoma"/>
              </a:rPr>
              <a:t> </a:t>
            </a:r>
            <a:r>
              <a:rPr lang="ru-RU" sz="1800" strike="noStrike" spc="-1" dirty="0" err="1">
                <a:solidFill>
                  <a:srgbClr val="000000"/>
                </a:solidFill>
                <a:uFill>
                  <a:solidFill>
                    <a:srgbClr val="FFFFFF"/>
                  </a:solidFill>
                </a:uFill>
                <a:latin typeface="Tahoma"/>
              </a:rPr>
              <a:t>of</a:t>
            </a:r>
            <a:r>
              <a:rPr lang="ru-RU" sz="1800" strike="noStrike" spc="-1" dirty="0">
                <a:solidFill>
                  <a:srgbClr val="000000"/>
                </a:solidFill>
                <a:uFill>
                  <a:solidFill>
                    <a:srgbClr val="FFFFFF"/>
                  </a:solidFill>
                </a:uFill>
                <a:latin typeface="Tahoma"/>
              </a:rPr>
              <a:t> COPD</a:t>
            </a:r>
            <a:r>
              <a:rPr lang="ru-RU" sz="3200" strike="noStrike" spc="-1" dirty="0">
                <a:solidFill>
                  <a:srgbClr val="000000"/>
                </a:solidFill>
                <a:uFill>
                  <a:solidFill>
                    <a:srgbClr val="FFFFFF"/>
                  </a:solidFill>
                </a:uFill>
                <a:latin typeface="Tahoma"/>
              </a:rPr>
              <a:t>
</a:t>
            </a:r>
            <a:endParaRPr lang="en-US" sz="3200" strike="noStrike" spc="-1" dirty="0">
              <a:solidFill>
                <a:srgbClr val="000000"/>
              </a:solidFill>
              <a:uFill>
                <a:solidFill>
                  <a:srgbClr val="FFFFFF"/>
                </a:solidFill>
              </a:uFill>
              <a:latin typeface="Tahoma"/>
            </a:endParaRPr>
          </a:p>
          <a:p>
            <a:pPr>
              <a:lnSpc>
                <a:spcPts val="1439"/>
              </a:lnSpc>
            </a:pPr>
            <a:r>
              <a:rPr lang="ru-RU" sz="3400" strike="noStrike" spc="-1" dirty="0" err="1">
                <a:solidFill>
                  <a:srgbClr val="000000"/>
                </a:solidFill>
                <a:uFill>
                  <a:solidFill>
                    <a:srgbClr val="FFFFFF"/>
                  </a:solidFill>
                </a:uFill>
                <a:latin typeface="Tahoma"/>
              </a:rPr>
              <a:t>Diagnosis</a:t>
            </a:r>
            <a:r>
              <a:rPr lang="ru-RU" sz="3400" strike="noStrike" spc="-1" dirty="0">
                <a:solidFill>
                  <a:srgbClr val="000000"/>
                </a:solidFill>
                <a:uFill>
                  <a:solidFill>
                    <a:srgbClr val="FFFFFF"/>
                  </a:solidFill>
                </a:uFill>
                <a:latin typeface="Tahoma"/>
              </a:rPr>
              <a:t> </a:t>
            </a:r>
            <a:r>
              <a:rPr lang="ru-RU" sz="3400" strike="noStrike" spc="-1" dirty="0" err="1">
                <a:solidFill>
                  <a:srgbClr val="000000"/>
                </a:solidFill>
                <a:uFill>
                  <a:solidFill>
                    <a:srgbClr val="FFFFFF"/>
                  </a:solidFill>
                </a:uFill>
                <a:latin typeface="Tahoma"/>
              </a:rPr>
              <a:t>and</a:t>
            </a:r>
            <a:r>
              <a:rPr lang="ru-RU" sz="3400" strike="noStrike" spc="-1" dirty="0">
                <a:solidFill>
                  <a:srgbClr val="000000"/>
                </a:solidFill>
                <a:uFill>
                  <a:solidFill>
                    <a:srgbClr val="FFFFFF"/>
                  </a:solidFill>
                </a:uFill>
                <a:latin typeface="Tahoma"/>
              </a:rPr>
              <a:t> </a:t>
            </a:r>
            <a:r>
              <a:rPr lang="ru-RU" sz="3400" strike="noStrike" spc="-1" dirty="0" err="1">
                <a:solidFill>
                  <a:srgbClr val="000000"/>
                </a:solidFill>
                <a:uFill>
                  <a:solidFill>
                    <a:srgbClr val="FFFFFF"/>
                  </a:solidFill>
                </a:uFill>
                <a:latin typeface="Tahoma"/>
              </a:rPr>
              <a:t>Assessment</a:t>
            </a:r>
            <a:r>
              <a:rPr lang="ru-RU" sz="3400" strike="noStrike" spc="-1" dirty="0">
                <a:solidFill>
                  <a:srgbClr val="000000"/>
                </a:solidFill>
                <a:uFill>
                  <a:solidFill>
                    <a:srgbClr val="FFFFFF"/>
                  </a:solidFill>
                </a:uFill>
                <a:latin typeface="Tahoma"/>
              </a:rPr>
              <a:t>: </a:t>
            </a:r>
            <a:r>
              <a:rPr lang="ru-RU" sz="3400" strike="noStrike" spc="-1" dirty="0" err="1">
                <a:solidFill>
                  <a:srgbClr val="000000"/>
                </a:solidFill>
                <a:uFill>
                  <a:solidFill>
                    <a:srgbClr val="FFFFFF"/>
                  </a:solidFill>
                </a:uFill>
                <a:latin typeface="Tahoma"/>
              </a:rPr>
              <a:t>Key</a:t>
            </a:r>
            <a:r>
              <a:rPr lang="ru-RU" sz="3400" strike="noStrike" spc="-1" dirty="0">
                <a:solidFill>
                  <a:srgbClr val="000000"/>
                </a:solidFill>
                <a:uFill>
                  <a:solidFill>
                    <a:srgbClr val="FFFFFF"/>
                  </a:solidFill>
                </a:uFill>
                <a:latin typeface="Tahoma"/>
              </a:rPr>
              <a:t> </a:t>
            </a:r>
            <a:r>
              <a:rPr lang="ru-RU" sz="3400" strike="noStrike" spc="-1" dirty="0" err="1">
                <a:solidFill>
                  <a:srgbClr val="000000"/>
                </a:solidFill>
                <a:uFill>
                  <a:solidFill>
                    <a:srgbClr val="FFFFFF"/>
                  </a:solidFill>
                </a:uFill>
                <a:latin typeface="Tahoma"/>
              </a:rPr>
              <a:t>Points</a:t>
            </a:r>
            <a:endParaRPr dirty="0"/>
          </a:p>
        </p:txBody>
      </p:sp>
      <p:sp>
        <p:nvSpPr>
          <p:cNvPr id="183" name="TextShape 2"/>
          <p:cNvSpPr txBox="1"/>
          <p:nvPr/>
        </p:nvSpPr>
        <p:spPr>
          <a:xfrm>
            <a:off x="257040" y="1600200"/>
            <a:ext cx="8694360" cy="4593960"/>
          </a:xfrm>
          <a:prstGeom prst="rect">
            <a:avLst/>
          </a:prstGeom>
          <a:noFill/>
          <a:ln>
            <a:noFill/>
          </a:ln>
        </p:spPr>
        <p:txBody>
          <a:bodyPr/>
          <a:lstStyle/>
          <a:p>
            <a:pPr marL="343080" indent="-342720">
              <a:lnSpc>
                <a:spcPct val="100000"/>
              </a:lnSpc>
              <a:buClr>
                <a:srgbClr val="00FF66"/>
              </a:buClr>
              <a:buFont typeface="Arial"/>
              <a:buChar char="•"/>
            </a:pPr>
            <a:r>
              <a:rPr lang="ru-RU" sz="3000" strike="noStrike" spc="-1" dirty="0">
                <a:solidFill>
                  <a:srgbClr val="000000"/>
                </a:solidFill>
                <a:uFill>
                  <a:solidFill>
                    <a:srgbClr val="FFFFFF"/>
                  </a:solidFill>
                </a:uFill>
                <a:latin typeface="Tahoma"/>
                <a:ea typeface="ＭＳ Ｐゴシック"/>
              </a:rPr>
              <a:t>A </a:t>
            </a:r>
            <a:r>
              <a:rPr lang="ru-RU" sz="3000" strike="noStrike" spc="-1" dirty="0" err="1">
                <a:solidFill>
                  <a:srgbClr val="000000"/>
                </a:solidFill>
                <a:uFill>
                  <a:solidFill>
                    <a:srgbClr val="FFFFFF"/>
                  </a:solidFill>
                </a:uFill>
                <a:latin typeface="Tahoma"/>
                <a:ea typeface="ＭＳ Ｐゴシック"/>
              </a:rPr>
              <a:t>clinical</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diagnosis</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of</a:t>
            </a:r>
            <a:r>
              <a:rPr lang="ru-RU" sz="3000" strike="noStrike" spc="-1" dirty="0">
                <a:solidFill>
                  <a:srgbClr val="000000"/>
                </a:solidFill>
                <a:uFill>
                  <a:solidFill>
                    <a:srgbClr val="FFFFFF"/>
                  </a:solidFill>
                </a:uFill>
                <a:latin typeface="Tahoma"/>
                <a:ea typeface="ＭＳ Ｐゴシック"/>
              </a:rPr>
              <a:t> COPD </a:t>
            </a:r>
            <a:r>
              <a:rPr lang="ru-RU" sz="3000" strike="noStrike" spc="-1" dirty="0" err="1">
                <a:solidFill>
                  <a:srgbClr val="000000"/>
                </a:solidFill>
                <a:uFill>
                  <a:solidFill>
                    <a:srgbClr val="FFFFFF"/>
                  </a:solidFill>
                </a:uFill>
                <a:latin typeface="Tahoma"/>
                <a:ea typeface="ＭＳ Ｐゴシック"/>
              </a:rPr>
              <a:t>should</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be</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considered</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in</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any</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patient</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who</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has</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dyspnea</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chronic</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cough</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or</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sputum</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production</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and</a:t>
            </a:r>
            <a:r>
              <a:rPr lang="ru-RU" sz="3000" strike="noStrike" spc="-1" dirty="0">
                <a:solidFill>
                  <a:srgbClr val="000000"/>
                </a:solidFill>
                <a:uFill>
                  <a:solidFill>
                    <a:srgbClr val="FFFFFF"/>
                  </a:solidFill>
                </a:uFill>
                <a:latin typeface="Tahoma"/>
                <a:ea typeface="ＭＳ Ｐゴシック"/>
              </a:rPr>
              <a:t> a </a:t>
            </a:r>
            <a:r>
              <a:rPr lang="ru-RU" sz="3000" strike="noStrike" spc="-1" dirty="0" err="1">
                <a:solidFill>
                  <a:srgbClr val="000000"/>
                </a:solidFill>
                <a:uFill>
                  <a:solidFill>
                    <a:srgbClr val="FFFFFF"/>
                  </a:solidFill>
                </a:uFill>
                <a:latin typeface="Tahoma"/>
                <a:ea typeface="ＭＳ Ｐゴシック"/>
              </a:rPr>
              <a:t>history</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of</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exposure</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to</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risk</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factors</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for</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the</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disease</a:t>
            </a:r>
            <a:r>
              <a:rPr lang="ru-RU" sz="3000" strike="noStrike" spc="-1" dirty="0">
                <a:solidFill>
                  <a:srgbClr val="000000"/>
                </a:solidFill>
                <a:uFill>
                  <a:solidFill>
                    <a:srgbClr val="FFFFFF"/>
                  </a:solidFill>
                </a:uFill>
                <a:latin typeface="Tahoma"/>
                <a:ea typeface="ＭＳ Ｐゴシック"/>
              </a:rPr>
              <a:t>.</a:t>
            </a:r>
            <a:endParaRPr dirty="0"/>
          </a:p>
          <a:p>
            <a:pPr marL="343080" indent="-342720">
              <a:lnSpc>
                <a:spcPct val="100000"/>
              </a:lnSpc>
              <a:buClr>
                <a:srgbClr val="00FF00"/>
              </a:buClr>
              <a:buFont typeface="Arial"/>
              <a:buChar char="•"/>
            </a:pPr>
            <a:r>
              <a:rPr lang="ru-RU" sz="3000" strike="noStrike" spc="-1" dirty="0" err="1">
                <a:solidFill>
                  <a:srgbClr val="000000"/>
                </a:solidFill>
                <a:uFill>
                  <a:solidFill>
                    <a:srgbClr val="FFFFFF"/>
                  </a:solidFill>
                </a:uFill>
                <a:latin typeface="Tahoma"/>
                <a:ea typeface="ＭＳ Ｐゴシック"/>
              </a:rPr>
              <a:t>Spirometry</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is</a:t>
            </a:r>
            <a:r>
              <a:rPr lang="ru-RU" sz="3000" strike="noStrike" spc="-1" dirty="0">
                <a:solidFill>
                  <a:srgbClr val="000000"/>
                </a:solidFill>
                <a:uFill>
                  <a:solidFill>
                    <a:srgbClr val="FFFFFF"/>
                  </a:solidFill>
                </a:uFill>
                <a:latin typeface="Tahoma"/>
                <a:ea typeface="ＭＳ Ｐゴシック"/>
              </a:rPr>
              <a:t> </a:t>
            </a:r>
            <a:r>
              <a:rPr lang="ru-RU" sz="3000" i="1" strike="noStrike" spc="-1" dirty="0" err="1">
                <a:solidFill>
                  <a:srgbClr val="000000"/>
                </a:solidFill>
                <a:uFill>
                  <a:solidFill>
                    <a:srgbClr val="FFFFFF"/>
                  </a:solidFill>
                </a:uFill>
                <a:latin typeface="Tahoma"/>
                <a:ea typeface="ＭＳ Ｐゴシック"/>
              </a:rPr>
              <a:t>required</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to</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make</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the</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diagnosis</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the</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presence</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of</a:t>
            </a:r>
            <a:r>
              <a:rPr lang="ru-RU" sz="3000" strike="noStrike" spc="-1" dirty="0">
                <a:solidFill>
                  <a:srgbClr val="000000"/>
                </a:solidFill>
                <a:uFill>
                  <a:solidFill>
                    <a:srgbClr val="FFFFFF"/>
                  </a:solidFill>
                </a:uFill>
                <a:latin typeface="Tahoma"/>
                <a:ea typeface="ＭＳ Ｐゴシック"/>
              </a:rPr>
              <a:t> a </a:t>
            </a:r>
            <a:r>
              <a:rPr lang="ru-RU" sz="3000" strike="noStrike" spc="-1" dirty="0" err="1">
                <a:solidFill>
                  <a:srgbClr val="000000"/>
                </a:solidFill>
                <a:uFill>
                  <a:solidFill>
                    <a:srgbClr val="FFFFFF"/>
                  </a:solidFill>
                </a:uFill>
                <a:latin typeface="Tahoma"/>
                <a:ea typeface="ＭＳ Ｐゴシック"/>
              </a:rPr>
              <a:t>post-bronchodilator</a:t>
            </a:r>
            <a:r>
              <a:rPr lang="ru-RU" sz="3000" strike="noStrike" spc="-1" dirty="0">
                <a:solidFill>
                  <a:srgbClr val="000000"/>
                </a:solidFill>
                <a:uFill>
                  <a:solidFill>
                    <a:srgbClr val="FFFFFF"/>
                  </a:solidFill>
                </a:uFill>
                <a:latin typeface="Tahoma"/>
                <a:ea typeface="ＭＳ Ｐゴシック"/>
              </a:rPr>
              <a:t> FEV</a:t>
            </a:r>
            <a:r>
              <a:rPr lang="ru-RU" sz="3000" strike="noStrike" spc="-1" baseline="-25000" dirty="0">
                <a:solidFill>
                  <a:srgbClr val="000000"/>
                </a:solidFill>
                <a:uFill>
                  <a:solidFill>
                    <a:srgbClr val="FFFFFF"/>
                  </a:solidFill>
                </a:uFill>
                <a:latin typeface="Tahoma"/>
                <a:ea typeface="ＭＳ Ｐゴシック"/>
              </a:rPr>
              <a:t>1</a:t>
            </a:r>
            <a:r>
              <a:rPr lang="ru-RU" sz="3000" strike="noStrike" spc="-1" dirty="0">
                <a:solidFill>
                  <a:srgbClr val="000000"/>
                </a:solidFill>
                <a:uFill>
                  <a:solidFill>
                    <a:srgbClr val="FFFFFF"/>
                  </a:solidFill>
                </a:uFill>
                <a:latin typeface="Tahoma"/>
                <a:ea typeface="ＭＳ Ｐゴシック"/>
              </a:rPr>
              <a:t>/FVC &lt; 0.70 </a:t>
            </a:r>
            <a:r>
              <a:rPr lang="ru-RU" sz="3000" strike="noStrike" spc="-1" dirty="0" err="1">
                <a:solidFill>
                  <a:srgbClr val="000000"/>
                </a:solidFill>
                <a:uFill>
                  <a:solidFill>
                    <a:srgbClr val="FFFFFF"/>
                  </a:solidFill>
                </a:uFill>
                <a:latin typeface="Tahoma"/>
                <a:ea typeface="ＭＳ Ｐゴシック"/>
              </a:rPr>
              <a:t>confirms</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the</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presence</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of</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persistent</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airflow</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limitation</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and</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thus</a:t>
            </a:r>
            <a:r>
              <a:rPr lang="ru-RU" sz="3000" strike="noStrike" spc="-1" dirty="0">
                <a:solidFill>
                  <a:srgbClr val="000000"/>
                </a:solidFill>
                <a:uFill>
                  <a:solidFill>
                    <a:srgbClr val="FFFFFF"/>
                  </a:solidFill>
                </a:uFill>
                <a:latin typeface="Tahoma"/>
                <a:ea typeface="ＭＳ Ｐゴシック"/>
              </a:rPr>
              <a:t> </a:t>
            </a:r>
            <a:r>
              <a:rPr lang="ru-RU" sz="3000" strike="noStrike" spc="-1" dirty="0" err="1">
                <a:solidFill>
                  <a:srgbClr val="000000"/>
                </a:solidFill>
                <a:uFill>
                  <a:solidFill>
                    <a:srgbClr val="FFFFFF"/>
                  </a:solidFill>
                </a:uFill>
                <a:latin typeface="Tahoma"/>
                <a:ea typeface="ＭＳ Ｐゴシック"/>
              </a:rPr>
              <a:t>of</a:t>
            </a:r>
            <a:r>
              <a:rPr lang="ru-RU" sz="3000" strike="noStrike" spc="-1" dirty="0">
                <a:solidFill>
                  <a:srgbClr val="000000"/>
                </a:solidFill>
                <a:uFill>
                  <a:solidFill>
                    <a:srgbClr val="FFFFFF"/>
                  </a:solidFill>
                </a:uFill>
                <a:latin typeface="Tahoma"/>
                <a:ea typeface="ＭＳ Ｐゴシック"/>
              </a:rPr>
              <a:t> COPD. </a:t>
            </a:r>
            <a:endParaRPr dirty="0"/>
          </a:p>
        </p:txBody>
      </p:sp>
      <p:sp>
        <p:nvSpPr>
          <p:cNvPr id="184" name="CustomShape 3"/>
          <p:cNvSpPr/>
          <p:nvPr/>
        </p:nvSpPr>
        <p:spPr>
          <a:xfrm>
            <a:off x="1676520" y="6505560"/>
            <a:ext cx="6095520" cy="2728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uk-UA" sz="1200" strike="noStrike" spc="-1">
                <a:solidFill>
                  <a:srgbClr val="FFFFFF"/>
                </a:solidFill>
                <a:uFill>
                  <a:solidFill>
                    <a:srgbClr val="FFFFFF"/>
                  </a:solidFill>
                </a:uFill>
                <a:latin typeface="Calibri"/>
              </a:rPr>
              <a:t>© 2014 Global Initiative for Chronic Obstructive Lung Disease</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CustomShape 1"/>
          <p:cNvSpPr/>
          <p:nvPr/>
        </p:nvSpPr>
        <p:spPr>
          <a:xfrm>
            <a:off x="1371600" y="66600"/>
            <a:ext cx="7695720" cy="1461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uk-UA" sz="1800" strike="noStrike" spc="-1">
                <a:solidFill>
                  <a:srgbClr val="000000"/>
                </a:solidFill>
                <a:uFill>
                  <a:solidFill>
                    <a:srgbClr val="FFFFFF"/>
                  </a:solidFill>
                </a:uFill>
                <a:latin typeface="Tahoma"/>
                <a:ea typeface="ＭＳ Ｐゴシック"/>
              </a:rPr>
              <a:t>Global Strategy for Diagnosis, Management and Prevention of COPD
</a:t>
            </a:r>
            <a:r>
              <a:rPr lang="uk-UA" sz="3600" strike="noStrike" spc="-1">
                <a:solidFill>
                  <a:srgbClr val="000000"/>
                </a:solidFill>
                <a:uFill>
                  <a:solidFill>
                    <a:srgbClr val="FFFFFF"/>
                  </a:solidFill>
                </a:uFill>
                <a:latin typeface="Tahoma"/>
                <a:ea typeface="ＭＳ Ｐゴシック"/>
              </a:rPr>
              <a:t>Assessment of Airflow Limitation: </a:t>
            </a:r>
            <a:endParaRPr/>
          </a:p>
          <a:p>
            <a:pPr>
              <a:lnSpc>
                <a:spcPct val="100000"/>
              </a:lnSpc>
            </a:pPr>
            <a:r>
              <a:rPr lang="uk-UA" sz="3600" strike="noStrike" spc="-1">
                <a:solidFill>
                  <a:srgbClr val="000000"/>
                </a:solidFill>
                <a:uFill>
                  <a:solidFill>
                    <a:srgbClr val="FFFFFF"/>
                  </a:solidFill>
                </a:uFill>
                <a:latin typeface="Tahoma"/>
                <a:ea typeface="ＭＳ Ｐゴシック"/>
              </a:rPr>
              <a:t>Spirometry</a:t>
            </a:r>
            <a:endParaRPr/>
          </a:p>
        </p:txBody>
      </p:sp>
      <p:sp>
        <p:nvSpPr>
          <p:cNvPr id="206" name="CustomShape 2"/>
          <p:cNvSpPr/>
          <p:nvPr/>
        </p:nvSpPr>
        <p:spPr>
          <a:xfrm>
            <a:off x="355680" y="1866960"/>
            <a:ext cx="8633880" cy="39178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indent="404640">
              <a:lnSpc>
                <a:spcPct val="100000"/>
              </a:lnSpc>
              <a:buClr>
                <a:srgbClr val="00FF00"/>
              </a:buClr>
              <a:buFont typeface="Wingdings" charset="2"/>
              <a:buChar char=""/>
            </a:pPr>
            <a:r>
              <a:rPr lang="uk-UA" sz="2800" strike="noStrike" spc="-1">
                <a:solidFill>
                  <a:srgbClr val="000000"/>
                </a:solidFill>
                <a:uFill>
                  <a:solidFill>
                    <a:srgbClr val="FFFFFF"/>
                  </a:solidFill>
                </a:uFill>
                <a:latin typeface="Tahoma"/>
              </a:rPr>
              <a:t>Spirometry should be performed after the 	administration of an adequate dose of a short-	acting inhaled bronchodilator to minimize 	variability.</a:t>
            </a:r>
            <a:endParaRPr/>
          </a:p>
          <a:p>
            <a:pPr indent="404640">
              <a:lnSpc>
                <a:spcPct val="100000"/>
              </a:lnSpc>
              <a:buClr>
                <a:srgbClr val="00FF00"/>
              </a:buClr>
              <a:buFont typeface="Wingdings" charset="2"/>
              <a:buChar char=""/>
            </a:pPr>
            <a:r>
              <a:rPr lang="uk-UA" sz="2800" strike="noStrike" spc="-1">
                <a:solidFill>
                  <a:srgbClr val="000000"/>
                </a:solidFill>
                <a:uFill>
                  <a:solidFill>
                    <a:srgbClr val="FFFFFF"/>
                  </a:solidFill>
                </a:uFill>
                <a:latin typeface="Tahoma"/>
              </a:rPr>
              <a:t>A post-bronchodilator FEV</a:t>
            </a:r>
            <a:r>
              <a:rPr lang="uk-UA" sz="2800" strike="noStrike" spc="-1" baseline="-25000">
                <a:solidFill>
                  <a:srgbClr val="000000"/>
                </a:solidFill>
                <a:uFill>
                  <a:solidFill>
                    <a:srgbClr val="FFFFFF"/>
                  </a:solidFill>
                </a:uFill>
                <a:latin typeface="Tahoma"/>
              </a:rPr>
              <a:t>1</a:t>
            </a:r>
            <a:r>
              <a:rPr lang="uk-UA" sz="2800" strike="noStrike" spc="-1">
                <a:solidFill>
                  <a:srgbClr val="000000"/>
                </a:solidFill>
                <a:uFill>
                  <a:solidFill>
                    <a:srgbClr val="FFFFFF"/>
                  </a:solidFill>
                </a:uFill>
                <a:latin typeface="Tahoma"/>
              </a:rPr>
              <a:t>/FVC &lt; 0.70 confirms 	the presence of airflow limitation.</a:t>
            </a:r>
            <a:endParaRPr/>
          </a:p>
          <a:p>
            <a:pPr indent="404640">
              <a:lnSpc>
                <a:spcPct val="100000"/>
              </a:lnSpc>
              <a:buClr>
                <a:srgbClr val="00FF00"/>
              </a:buClr>
              <a:buFont typeface="Wingdings" charset="2"/>
              <a:buChar char=""/>
            </a:pPr>
            <a:r>
              <a:rPr lang="uk-UA" sz="2800" strike="noStrike" spc="-1">
                <a:solidFill>
                  <a:srgbClr val="000000"/>
                </a:solidFill>
                <a:uFill>
                  <a:solidFill>
                    <a:srgbClr val="FFFFFF"/>
                  </a:solidFill>
                </a:uFill>
                <a:latin typeface="Tahoma"/>
              </a:rPr>
              <a:t>Where possible, values should be compared to 	age-related normal values to avoid overdiagnosis 	of COPD in the elderly.</a:t>
            </a:r>
            <a:endParaRPr/>
          </a:p>
        </p:txBody>
      </p:sp>
      <p:sp>
        <p:nvSpPr>
          <p:cNvPr id="207" name="CustomShape 3"/>
          <p:cNvSpPr/>
          <p:nvPr/>
        </p:nvSpPr>
        <p:spPr>
          <a:xfrm>
            <a:off x="1676520" y="6505560"/>
            <a:ext cx="6095520" cy="2728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uk-UA" sz="1200" strike="noStrike" spc="-1">
                <a:solidFill>
                  <a:srgbClr val="FFFFFF"/>
                </a:solidFill>
                <a:uFill>
                  <a:solidFill>
                    <a:srgbClr val="FFFFFF"/>
                  </a:solidFill>
                </a:uFill>
                <a:latin typeface="Calibri"/>
              </a:rPr>
              <a:t>© 2014 Global Initiative for Chronic Obstructive Lung Disease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TextShape 1"/>
          <p:cNvSpPr txBox="1"/>
          <p:nvPr/>
        </p:nvSpPr>
        <p:spPr>
          <a:xfrm>
            <a:off x="457200" y="1600200"/>
            <a:ext cx="8229240" cy="4525560"/>
          </a:xfrm>
          <a:prstGeom prst="rect">
            <a:avLst/>
          </a:prstGeom>
          <a:noFill/>
          <a:ln>
            <a:noFill/>
          </a:ln>
        </p:spPr>
        <p:txBody>
          <a:bodyPr/>
          <a:lstStyle/>
          <a:p>
            <a:pPr marL="343080" indent="-342720">
              <a:lnSpc>
                <a:spcPct val="100000"/>
              </a:lnSpc>
              <a:buFont typeface="Arial"/>
              <a:buChar char="•"/>
            </a:pPr>
            <a:r>
              <a:rPr lang="ru-RU" sz="3200" strike="noStrike" spc="-1" dirty="0" err="1">
                <a:solidFill>
                  <a:srgbClr val="000000"/>
                </a:solidFill>
                <a:uFill>
                  <a:solidFill>
                    <a:srgbClr val="FFFFFF"/>
                  </a:solidFill>
                </a:uFill>
                <a:latin typeface="Calibri"/>
              </a:rPr>
              <a:t>Looks</a:t>
            </a:r>
            <a:r>
              <a:rPr lang="ru-RU" sz="3200" strike="noStrike" spc="-1" dirty="0">
                <a:solidFill>
                  <a:srgbClr val="000000"/>
                </a:solidFill>
                <a:uFill>
                  <a:solidFill>
                    <a:srgbClr val="FFFFFF"/>
                  </a:solidFill>
                </a:uFill>
                <a:latin typeface="Calibri"/>
              </a:rPr>
              <a:t> </a:t>
            </a:r>
            <a:r>
              <a:rPr lang="ru-RU" sz="3200" strike="noStrike" spc="-1" dirty="0" err="1">
                <a:solidFill>
                  <a:srgbClr val="000000"/>
                </a:solidFill>
                <a:uFill>
                  <a:solidFill>
                    <a:srgbClr val="FFFFFF"/>
                  </a:solidFill>
                </a:uFill>
                <a:latin typeface="Calibri"/>
              </a:rPr>
              <a:t>at</a:t>
            </a:r>
            <a:r>
              <a:rPr lang="ru-RU" sz="3200" strike="noStrike" spc="-1" dirty="0">
                <a:solidFill>
                  <a:srgbClr val="000000"/>
                </a:solidFill>
                <a:uFill>
                  <a:solidFill>
                    <a:srgbClr val="FFFFFF"/>
                  </a:solidFill>
                </a:uFill>
                <a:latin typeface="Calibri"/>
              </a:rPr>
              <a:t> 3 </a:t>
            </a:r>
            <a:r>
              <a:rPr lang="ru-RU" sz="3200" strike="noStrike" spc="-1" dirty="0" err="1">
                <a:solidFill>
                  <a:srgbClr val="000000"/>
                </a:solidFill>
                <a:uFill>
                  <a:solidFill>
                    <a:srgbClr val="FFFFFF"/>
                  </a:solidFill>
                </a:uFill>
                <a:latin typeface="Calibri"/>
              </a:rPr>
              <a:t>things</a:t>
            </a:r>
            <a:r>
              <a:rPr lang="ru-RU" sz="3200" strike="noStrike" spc="-1" dirty="0">
                <a:solidFill>
                  <a:srgbClr val="000000"/>
                </a:solidFill>
                <a:uFill>
                  <a:solidFill>
                    <a:srgbClr val="FFFFFF"/>
                  </a:solidFill>
                </a:uFill>
                <a:latin typeface="Calibri"/>
              </a:rPr>
              <a:t>:</a:t>
            </a:r>
            <a:endParaRPr dirty="0"/>
          </a:p>
          <a:p>
            <a:pPr marL="343080" indent="-342720">
              <a:lnSpc>
                <a:spcPct val="100000"/>
              </a:lnSpc>
              <a:buFont typeface="Arial"/>
              <a:buChar char="•"/>
            </a:pPr>
            <a:r>
              <a:rPr lang="ru-RU" sz="3200" strike="noStrike" spc="-1" dirty="0" err="1">
                <a:solidFill>
                  <a:srgbClr val="000000"/>
                </a:solidFill>
                <a:uFill>
                  <a:solidFill>
                    <a:srgbClr val="FFFFFF"/>
                  </a:solidFill>
                </a:uFill>
                <a:latin typeface="Calibri"/>
              </a:rPr>
              <a:t>Symptoms</a:t>
            </a:r>
            <a:endParaRPr dirty="0"/>
          </a:p>
          <a:p>
            <a:pPr marL="343080" indent="-342720">
              <a:lnSpc>
                <a:spcPct val="100000"/>
              </a:lnSpc>
              <a:buFont typeface="Arial"/>
              <a:buChar char="•"/>
            </a:pPr>
            <a:r>
              <a:rPr lang="ru-RU" sz="3200" strike="noStrike" spc="-1" dirty="0">
                <a:solidFill>
                  <a:srgbClr val="000000"/>
                </a:solidFill>
                <a:uFill>
                  <a:solidFill>
                    <a:srgbClr val="FFFFFF"/>
                  </a:solidFill>
                </a:uFill>
                <a:latin typeface="Calibri"/>
              </a:rPr>
              <a:t>FEV</a:t>
            </a:r>
            <a:r>
              <a:rPr lang="ru-RU" sz="3200" strike="noStrike" spc="-1" baseline="-25000" dirty="0">
                <a:solidFill>
                  <a:srgbClr val="000000"/>
                </a:solidFill>
                <a:uFill>
                  <a:solidFill>
                    <a:srgbClr val="FFFFFF"/>
                  </a:solidFill>
                </a:uFill>
                <a:latin typeface="Calibri"/>
              </a:rPr>
              <a:t>1</a:t>
            </a:r>
            <a:endParaRPr dirty="0"/>
          </a:p>
          <a:p>
            <a:pPr marL="343080" indent="-342720">
              <a:lnSpc>
                <a:spcPct val="100000"/>
              </a:lnSpc>
              <a:buFont typeface="Arial"/>
              <a:buChar char="•"/>
            </a:pPr>
            <a:r>
              <a:rPr lang="ru-RU" sz="3200" strike="noStrike" spc="-1" dirty="0" err="1">
                <a:solidFill>
                  <a:srgbClr val="000000"/>
                </a:solidFill>
                <a:uFill>
                  <a:solidFill>
                    <a:srgbClr val="FFFFFF"/>
                  </a:solidFill>
                </a:uFill>
                <a:latin typeface="Calibri"/>
              </a:rPr>
              <a:t>History</a:t>
            </a:r>
            <a:r>
              <a:rPr lang="ru-RU" sz="3200" strike="noStrike" spc="-1" dirty="0">
                <a:solidFill>
                  <a:srgbClr val="000000"/>
                </a:solidFill>
                <a:uFill>
                  <a:solidFill>
                    <a:srgbClr val="FFFFFF"/>
                  </a:solidFill>
                </a:uFill>
                <a:latin typeface="Calibri"/>
              </a:rPr>
              <a:t> </a:t>
            </a:r>
            <a:r>
              <a:rPr lang="ru-RU" sz="3200" strike="noStrike" spc="-1" dirty="0" err="1">
                <a:solidFill>
                  <a:srgbClr val="000000"/>
                </a:solidFill>
                <a:uFill>
                  <a:solidFill>
                    <a:srgbClr val="FFFFFF"/>
                  </a:solidFill>
                </a:uFill>
                <a:latin typeface="Calibri"/>
              </a:rPr>
              <a:t>of</a:t>
            </a:r>
            <a:r>
              <a:rPr lang="ru-RU" sz="3200" strike="noStrike" spc="-1" dirty="0">
                <a:solidFill>
                  <a:srgbClr val="000000"/>
                </a:solidFill>
                <a:uFill>
                  <a:solidFill>
                    <a:srgbClr val="FFFFFF"/>
                  </a:solidFill>
                </a:uFill>
                <a:latin typeface="Calibri"/>
              </a:rPr>
              <a:t> </a:t>
            </a:r>
            <a:r>
              <a:rPr lang="ru-RU" sz="3200" strike="noStrike" spc="-1" dirty="0" err="1">
                <a:solidFill>
                  <a:srgbClr val="000000"/>
                </a:solidFill>
                <a:uFill>
                  <a:solidFill>
                    <a:srgbClr val="FFFFFF"/>
                  </a:solidFill>
                </a:uFill>
                <a:latin typeface="Calibri"/>
              </a:rPr>
              <a:t>exacerbations</a:t>
            </a:r>
            <a:endParaRPr dirty="0"/>
          </a:p>
        </p:txBody>
      </p:sp>
      <p:sp>
        <p:nvSpPr>
          <p:cNvPr id="209" name="TextShape 2"/>
          <p:cNvSpPr txBox="1"/>
          <p:nvPr/>
        </p:nvSpPr>
        <p:spPr>
          <a:xfrm>
            <a:off x="457200" y="274680"/>
            <a:ext cx="8229240" cy="1142640"/>
          </a:xfrm>
          <a:prstGeom prst="rect">
            <a:avLst/>
          </a:prstGeom>
          <a:noFill/>
          <a:ln>
            <a:noFill/>
          </a:ln>
        </p:spPr>
        <p:txBody>
          <a:bodyPr anchor="ctr"/>
          <a:lstStyle/>
          <a:p>
            <a:pPr algn="ctr">
              <a:lnSpc>
                <a:spcPct val="100000"/>
              </a:lnSpc>
            </a:pPr>
            <a:r>
              <a:rPr lang="ru-RU" sz="4400" b="1" i="1" strike="noStrike" spc="-1">
                <a:solidFill>
                  <a:srgbClr val="000000"/>
                </a:solidFill>
                <a:uFill>
                  <a:solidFill>
                    <a:srgbClr val="FFFFFF"/>
                  </a:solidFill>
                </a:uFill>
                <a:latin typeface="Calibri"/>
              </a:rPr>
              <a:t>revised GOLD classification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TextShape 1"/>
          <p:cNvSpPr txBox="1"/>
          <p:nvPr/>
        </p:nvSpPr>
        <p:spPr>
          <a:xfrm>
            <a:off x="457200" y="1600200"/>
            <a:ext cx="8353080" cy="4525560"/>
          </a:xfrm>
          <a:prstGeom prst="rect">
            <a:avLst/>
          </a:prstGeom>
          <a:noFill/>
          <a:ln>
            <a:noFill/>
          </a:ln>
        </p:spPr>
        <p:txBody>
          <a:bodyPr/>
          <a:lstStyle/>
          <a:p>
            <a:pPr marL="343080" indent="-342720">
              <a:lnSpc>
                <a:spcPct val="100000"/>
              </a:lnSpc>
              <a:buClr>
                <a:srgbClr val="00FF00"/>
              </a:buClr>
              <a:buSzPct val="150000"/>
              <a:buFont typeface="Wingdings" charset="2"/>
              <a:buChar char=""/>
            </a:pPr>
            <a:r>
              <a:rPr lang="ru-RU" sz="3600" strike="noStrike" spc="-1">
                <a:solidFill>
                  <a:srgbClr val="000000"/>
                </a:solidFill>
                <a:uFill>
                  <a:solidFill>
                    <a:srgbClr val="FFFFFF"/>
                  </a:solidFill>
                </a:uFill>
                <a:latin typeface="Calibri"/>
              </a:rPr>
              <a:t>Assess symptoms</a:t>
            </a:r>
            <a:endParaRPr/>
          </a:p>
          <a:p>
            <a:pPr marL="343080" indent="-342720">
              <a:lnSpc>
                <a:spcPct val="100000"/>
              </a:lnSpc>
              <a:buBlip>
                <a:blip r:embed="rId3"/>
              </a:buBlip>
            </a:pPr>
            <a:r>
              <a:rPr lang="ru-RU" sz="2800" strike="noStrike" spc="-1">
                <a:solidFill>
                  <a:srgbClr val="E7C653"/>
                </a:solidFill>
                <a:uFill>
                  <a:solidFill>
                    <a:srgbClr val="FFFFFF"/>
                  </a:solidFill>
                </a:uFill>
                <a:latin typeface="Calibri"/>
              </a:rPr>
              <a:t>Assess degree of airflow limitation using spirometry</a:t>
            </a:r>
            <a:endParaRPr/>
          </a:p>
          <a:p>
            <a:pPr marL="343080" indent="-342720">
              <a:lnSpc>
                <a:spcPct val="100000"/>
              </a:lnSpc>
              <a:buBlip>
                <a:blip r:embed="rId3"/>
              </a:buBlip>
            </a:pPr>
            <a:r>
              <a:rPr lang="ru-RU" sz="2800" strike="noStrike" spc="-1">
                <a:solidFill>
                  <a:srgbClr val="E7C653"/>
                </a:solidFill>
                <a:uFill>
                  <a:solidFill>
                    <a:srgbClr val="FFFFFF"/>
                  </a:solidFill>
                </a:uFill>
                <a:latin typeface="Calibri"/>
              </a:rPr>
              <a:t>Assess risk of exacerbations</a:t>
            </a:r>
            <a:endParaRPr/>
          </a:p>
          <a:p>
            <a:pPr marL="343080" indent="-342720">
              <a:lnSpc>
                <a:spcPct val="100000"/>
              </a:lnSpc>
              <a:buBlip>
                <a:blip r:embed="rId3"/>
              </a:buBlip>
            </a:pPr>
            <a:r>
              <a:rPr lang="ru-RU" sz="2800" strike="noStrike" spc="-1">
                <a:solidFill>
                  <a:srgbClr val="E7C653"/>
                </a:solidFill>
                <a:uFill>
                  <a:solidFill>
                    <a:srgbClr val="FFFFFF"/>
                  </a:solidFill>
                </a:uFill>
                <a:latin typeface="Calibri"/>
              </a:rPr>
              <a:t>Assess comorbidities</a:t>
            </a:r>
            <a:endParaRPr/>
          </a:p>
          <a:p>
            <a:pPr>
              <a:lnSpc>
                <a:spcPct val="100000"/>
              </a:lnSpc>
            </a:pPr>
            <a:endParaRPr/>
          </a:p>
        </p:txBody>
      </p:sp>
      <p:sp>
        <p:nvSpPr>
          <p:cNvPr id="212" name="CustomShape 2"/>
          <p:cNvSpPr/>
          <p:nvPr/>
        </p:nvSpPr>
        <p:spPr>
          <a:xfrm>
            <a:off x="457200" y="2340000"/>
            <a:ext cx="8229240" cy="3869280"/>
          </a:xfrm>
          <a:prstGeom prst="rect">
            <a:avLst/>
          </a:prstGeom>
          <a:solidFill>
            <a:schemeClr val="bg1"/>
          </a:solidFill>
          <a:ln>
            <a:solidFill>
              <a:schemeClr val="tx1"/>
            </a:solid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endParaRPr/>
          </a:p>
          <a:p>
            <a:pPr marL="693720" indent="-693360" algn="ctr">
              <a:lnSpc>
                <a:spcPct val="100000"/>
              </a:lnSpc>
            </a:pPr>
            <a:r>
              <a:rPr lang="uk-UA" sz="3600" strike="noStrike" spc="-1">
                <a:solidFill>
                  <a:srgbClr val="000000"/>
                </a:solidFill>
                <a:uFill>
                  <a:solidFill>
                    <a:srgbClr val="FFFFFF"/>
                  </a:solidFill>
                </a:uFill>
                <a:latin typeface="Calibri"/>
                <a:ea typeface="ＭＳ Ｐゴシック"/>
              </a:rPr>
              <a:t>COPD Assessment Test (CAT)   </a:t>
            </a:r>
            <a:endParaRPr/>
          </a:p>
          <a:p>
            <a:pPr algn="ctr">
              <a:lnSpc>
                <a:spcPct val="100000"/>
              </a:lnSpc>
            </a:pPr>
            <a:r>
              <a:rPr lang="uk-UA" sz="3600" i="1" strike="noStrike" spc="-1">
                <a:solidFill>
                  <a:srgbClr val="000000"/>
                </a:solidFill>
                <a:uFill>
                  <a:solidFill>
                    <a:srgbClr val="FFFFFF"/>
                  </a:solidFill>
                </a:uFill>
                <a:latin typeface="Calibri"/>
                <a:ea typeface="ＭＳ Ｐゴシック"/>
              </a:rPr>
              <a:t>or</a:t>
            </a:r>
            <a:r>
              <a:rPr lang="uk-UA" sz="3600" strike="noStrike" spc="-1">
                <a:solidFill>
                  <a:srgbClr val="000000"/>
                </a:solidFill>
                <a:uFill>
                  <a:solidFill>
                    <a:srgbClr val="FFFFFF"/>
                  </a:solidFill>
                </a:uFill>
                <a:latin typeface="Calibri"/>
                <a:ea typeface="ＭＳ Ｐゴシック"/>
              </a:rPr>
              <a:t> </a:t>
            </a:r>
            <a:endParaRPr/>
          </a:p>
          <a:p>
            <a:pPr algn="ctr">
              <a:lnSpc>
                <a:spcPct val="100000"/>
              </a:lnSpc>
            </a:pPr>
            <a:r>
              <a:rPr lang="uk-UA" sz="3600" strike="noStrike" spc="-1">
                <a:solidFill>
                  <a:srgbClr val="000000"/>
                </a:solidFill>
                <a:uFill>
                  <a:solidFill>
                    <a:srgbClr val="FFFFFF"/>
                  </a:solidFill>
                </a:uFill>
                <a:latin typeface="Calibri"/>
                <a:ea typeface="ＭＳ Ｐゴシック"/>
              </a:rPr>
              <a:t>Clinical COPD Questionnaire (CCQ)</a:t>
            </a:r>
            <a:r>
              <a:rPr lang="uk-UA" sz="2800" strike="noStrike" spc="-1">
                <a:solidFill>
                  <a:srgbClr val="000000"/>
                </a:solidFill>
                <a:uFill>
                  <a:solidFill>
                    <a:srgbClr val="FFFFFF"/>
                  </a:solidFill>
                </a:uFill>
                <a:latin typeface="Calibri"/>
                <a:ea typeface="ＭＳ Ｐゴシック"/>
              </a:rPr>
              <a:t> </a:t>
            </a:r>
            <a:endParaRPr/>
          </a:p>
          <a:p>
            <a:pPr algn="ctr">
              <a:lnSpc>
                <a:spcPct val="100000"/>
              </a:lnSpc>
            </a:pPr>
            <a:r>
              <a:rPr lang="uk-UA" sz="3600" i="1" strike="noStrike" spc="-1">
                <a:solidFill>
                  <a:srgbClr val="000000"/>
                </a:solidFill>
                <a:uFill>
                  <a:solidFill>
                    <a:srgbClr val="FFFFFF"/>
                  </a:solidFill>
                </a:uFill>
                <a:latin typeface="Calibri"/>
                <a:ea typeface="ＭＳ Ｐゴシック"/>
              </a:rPr>
              <a:t>or</a:t>
            </a:r>
            <a:endParaRPr/>
          </a:p>
          <a:p>
            <a:pPr algn="ctr">
              <a:lnSpc>
                <a:spcPct val="100000"/>
              </a:lnSpc>
            </a:pPr>
            <a:r>
              <a:rPr lang="uk-UA" sz="3600" strike="noStrike" spc="-1">
                <a:solidFill>
                  <a:srgbClr val="000000"/>
                </a:solidFill>
                <a:uFill>
                  <a:solidFill>
                    <a:srgbClr val="FFFFFF"/>
                  </a:solidFill>
                </a:uFill>
                <a:latin typeface="Calibri"/>
                <a:ea typeface="ＭＳ Ｐゴシック"/>
              </a:rPr>
              <a:t>mMRC Breathlessness scale</a:t>
            </a:r>
            <a:endParaRPr/>
          </a:p>
        </p:txBody>
      </p:sp>
      <p:sp>
        <p:nvSpPr>
          <p:cNvPr id="213" name="TextShape 3"/>
          <p:cNvSpPr txBox="1"/>
          <p:nvPr/>
        </p:nvSpPr>
        <p:spPr>
          <a:xfrm>
            <a:off x="1295280" y="345960"/>
            <a:ext cx="7314840" cy="914040"/>
          </a:xfrm>
          <a:prstGeom prst="rect">
            <a:avLst/>
          </a:prstGeom>
          <a:noFill/>
          <a:ln>
            <a:noFill/>
          </a:ln>
        </p:spPr>
        <p:txBody>
          <a:bodyPr anchor="ctr"/>
          <a:lstStyle/>
          <a:p>
            <a:pPr>
              <a:lnSpc>
                <a:spcPct val="100000"/>
              </a:lnSpc>
            </a:pPr>
            <a:r>
              <a:rPr lang="ru-RU" sz="1800" strike="noStrike" spc="-1">
                <a:solidFill>
                  <a:srgbClr val="000000"/>
                </a:solidFill>
                <a:uFill>
                  <a:solidFill>
                    <a:srgbClr val="FFFFFF"/>
                  </a:solidFill>
                </a:uFill>
                <a:latin typeface="Tahoma"/>
              </a:rPr>
              <a:t>Global Strategy for Diagnosis, Management and Prevention of COPD
</a:t>
            </a:r>
            <a:r>
              <a:rPr lang="ru-RU" sz="4400" strike="noStrike" spc="-1">
                <a:solidFill>
                  <a:srgbClr val="000000"/>
                </a:solidFill>
                <a:uFill>
                  <a:solidFill>
                    <a:srgbClr val="FFFFFF"/>
                  </a:solidFill>
                </a:uFill>
                <a:latin typeface="Tahoma"/>
              </a:rPr>
              <a:t>Assessment of COPD</a:t>
            </a:r>
            <a:endParaRPr/>
          </a:p>
        </p:txBody>
      </p:sp>
      <p:sp>
        <p:nvSpPr>
          <p:cNvPr id="214" name="CustomShape 4"/>
          <p:cNvSpPr/>
          <p:nvPr/>
        </p:nvSpPr>
        <p:spPr>
          <a:xfrm>
            <a:off x="1676520" y="6505560"/>
            <a:ext cx="6095520" cy="2728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uk-UA" sz="1200" strike="noStrike" spc="-1">
                <a:solidFill>
                  <a:srgbClr val="FFFFFF"/>
                </a:solidFill>
                <a:uFill>
                  <a:solidFill>
                    <a:srgbClr val="FFFFFF"/>
                  </a:solidFill>
                </a:uFill>
                <a:latin typeface="Calibri"/>
              </a:rPr>
              <a:t>© 2014 Global Initiative for Chronic Obstructive Lung Disease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CustomShape 1"/>
          <p:cNvSpPr/>
          <p:nvPr/>
        </p:nvSpPr>
        <p:spPr>
          <a:xfrm>
            <a:off x="2133720" y="318960"/>
            <a:ext cx="183960" cy="829800"/>
          </a:xfrm>
          <a:prstGeom prst="rect">
            <a:avLst/>
          </a:prstGeom>
          <a:noFill/>
          <a:ln w="9360">
            <a:noFill/>
          </a:ln>
        </p:spPr>
        <p:style>
          <a:lnRef idx="0">
            <a:scrgbClr r="0" g="0" b="0"/>
          </a:lnRef>
          <a:fillRef idx="0">
            <a:scrgbClr r="0" g="0" b="0"/>
          </a:fillRef>
          <a:effectRef idx="0">
            <a:scrgbClr r="0" g="0" b="0"/>
          </a:effectRef>
          <a:fontRef idx="minor"/>
        </p:style>
      </p:sp>
      <p:sp>
        <p:nvSpPr>
          <p:cNvPr id="216" name="CustomShape 2"/>
          <p:cNvSpPr/>
          <p:nvPr/>
        </p:nvSpPr>
        <p:spPr>
          <a:xfrm>
            <a:off x="228600" y="1600200"/>
            <a:ext cx="8762760" cy="677520"/>
          </a:xfrm>
          <a:prstGeom prst="rect">
            <a:avLst/>
          </a:prstGeom>
          <a:noFill/>
          <a:ln w="9360">
            <a:noFill/>
          </a:ln>
        </p:spPr>
        <p:style>
          <a:lnRef idx="0">
            <a:scrgbClr r="0" g="0" b="0"/>
          </a:lnRef>
          <a:fillRef idx="0">
            <a:scrgbClr r="0" g="0" b="0"/>
          </a:fillRef>
          <a:effectRef idx="0">
            <a:scrgbClr r="0" g="0" b="0"/>
          </a:effectRef>
          <a:fontRef idx="minor"/>
        </p:style>
      </p:sp>
      <p:sp>
        <p:nvSpPr>
          <p:cNvPr id="217" name="CustomShape 3"/>
          <p:cNvSpPr/>
          <p:nvPr/>
        </p:nvSpPr>
        <p:spPr>
          <a:xfrm>
            <a:off x="380880" y="1811160"/>
            <a:ext cx="8457840" cy="44766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uk-UA" sz="3200" i="1" strike="noStrike" spc="-1">
                <a:solidFill>
                  <a:srgbClr val="000000"/>
                </a:solidFill>
                <a:uFill>
                  <a:solidFill>
                    <a:srgbClr val="FFFFFF"/>
                  </a:solidFill>
                </a:uFill>
                <a:latin typeface="Tahoma"/>
              </a:rPr>
              <a:t>COPD Assessment Test (CAT):</a:t>
            </a:r>
            <a:r>
              <a:rPr lang="uk-UA" sz="3200" strike="noStrike" spc="-1">
                <a:solidFill>
                  <a:srgbClr val="000000"/>
                </a:solidFill>
                <a:uFill>
                  <a:solidFill>
                    <a:srgbClr val="FFFFFF"/>
                  </a:solidFill>
                </a:uFill>
                <a:latin typeface="Tahoma"/>
              </a:rPr>
              <a:t>  An 8-item measure of health status impairment in COPD</a:t>
            </a:r>
            <a:endParaRPr/>
          </a:p>
          <a:p>
            <a:pPr>
              <a:lnSpc>
                <a:spcPct val="100000"/>
              </a:lnSpc>
            </a:pPr>
            <a:r>
              <a:rPr lang="uk-UA" sz="3200" strike="noStrike" spc="-1">
                <a:solidFill>
                  <a:srgbClr val="000000"/>
                </a:solidFill>
                <a:uFill>
                  <a:solidFill>
                    <a:srgbClr val="FFFFFF"/>
                  </a:solidFill>
                </a:uFill>
                <a:latin typeface="Tahoma"/>
              </a:rPr>
              <a:t>(http://catestonline.org).</a:t>
            </a:r>
            <a:endParaRPr/>
          </a:p>
          <a:p>
            <a:pPr>
              <a:lnSpc>
                <a:spcPct val="100000"/>
              </a:lnSpc>
            </a:pPr>
            <a:endParaRPr/>
          </a:p>
          <a:p>
            <a:pPr>
              <a:lnSpc>
                <a:spcPct val="100000"/>
              </a:lnSpc>
            </a:pPr>
            <a:r>
              <a:rPr lang="uk-UA" sz="3200" i="1" strike="noStrike" spc="-1">
                <a:solidFill>
                  <a:srgbClr val="000000"/>
                </a:solidFill>
                <a:uFill>
                  <a:solidFill>
                    <a:srgbClr val="FFFFFF"/>
                  </a:solidFill>
                </a:uFill>
                <a:latin typeface="Tahoma"/>
              </a:rPr>
              <a:t>Clinical COPD Questionnaire (CCQ):  </a:t>
            </a:r>
            <a:r>
              <a:rPr lang="uk-UA" sz="3200" strike="noStrike" spc="-1">
                <a:solidFill>
                  <a:srgbClr val="000000"/>
                </a:solidFill>
                <a:uFill>
                  <a:solidFill>
                    <a:srgbClr val="FFFFFF"/>
                  </a:solidFill>
                </a:uFill>
                <a:latin typeface="Tahoma"/>
              </a:rPr>
              <a:t>Self-administered questionnaire developed to measure clinical control in patients with COPD</a:t>
            </a:r>
            <a:endParaRPr/>
          </a:p>
          <a:p>
            <a:pPr>
              <a:lnSpc>
                <a:spcPct val="100000"/>
              </a:lnSpc>
            </a:pPr>
            <a:r>
              <a:rPr lang="uk-UA" sz="3200" strike="noStrike" spc="-1">
                <a:solidFill>
                  <a:srgbClr val="000000"/>
                </a:solidFill>
                <a:uFill>
                  <a:solidFill>
                    <a:srgbClr val="FFFFFF"/>
                  </a:solidFill>
                </a:uFill>
                <a:latin typeface="Tahoma"/>
              </a:rPr>
              <a:t> (http://www.ccq.nl).  </a:t>
            </a:r>
            <a:endParaRPr/>
          </a:p>
          <a:p>
            <a:pPr>
              <a:lnSpc>
                <a:spcPct val="100000"/>
              </a:lnSpc>
            </a:pPr>
            <a:endParaRPr/>
          </a:p>
        </p:txBody>
      </p:sp>
      <p:sp>
        <p:nvSpPr>
          <p:cNvPr id="218" name="CustomShape 4"/>
          <p:cNvSpPr/>
          <p:nvPr/>
        </p:nvSpPr>
        <p:spPr>
          <a:xfrm>
            <a:off x="1295280" y="228600"/>
            <a:ext cx="7772040" cy="10350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uk-UA" sz="1800" strike="noStrike" spc="-1">
                <a:solidFill>
                  <a:srgbClr val="000000"/>
                </a:solidFill>
                <a:uFill>
                  <a:solidFill>
                    <a:srgbClr val="FFFFFF"/>
                  </a:solidFill>
                </a:uFill>
                <a:latin typeface="Tahoma"/>
              </a:rPr>
              <a:t>Global Strategy for Diagnosis, Management and Prevention of COPD
</a:t>
            </a:r>
            <a:r>
              <a:rPr lang="uk-UA" sz="4400" strike="noStrike" spc="-1">
                <a:solidFill>
                  <a:srgbClr val="000000"/>
                </a:solidFill>
                <a:uFill>
                  <a:solidFill>
                    <a:srgbClr val="FFFFFF"/>
                  </a:solidFill>
                </a:uFill>
                <a:latin typeface="Tahoma"/>
              </a:rPr>
              <a:t>Assessment of Symptoms</a:t>
            </a:r>
            <a:endParaRPr/>
          </a:p>
        </p:txBody>
      </p:sp>
      <p:sp>
        <p:nvSpPr>
          <p:cNvPr id="219" name="CustomShape 5"/>
          <p:cNvSpPr/>
          <p:nvPr/>
        </p:nvSpPr>
        <p:spPr>
          <a:xfrm>
            <a:off x="1523880" y="6477120"/>
            <a:ext cx="6095520" cy="2728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uk-UA" sz="1200" strike="noStrike" spc="-1">
                <a:solidFill>
                  <a:srgbClr val="FFFFFF"/>
                </a:solidFill>
                <a:uFill>
                  <a:solidFill>
                    <a:srgbClr val="FFFFFF"/>
                  </a:solidFill>
                </a:uFill>
                <a:latin typeface="Calibri"/>
              </a:rPr>
              <a:t>© 2014 Global Initiative for Chronic Obstructive Lung Disease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TextShape 1"/>
          <p:cNvSpPr txBox="1"/>
          <p:nvPr/>
        </p:nvSpPr>
        <p:spPr>
          <a:xfrm>
            <a:off x="457200" y="274680"/>
            <a:ext cx="8229240" cy="1142640"/>
          </a:xfrm>
          <a:prstGeom prst="rect">
            <a:avLst/>
          </a:prstGeom>
          <a:noFill/>
          <a:ln>
            <a:noFill/>
          </a:ln>
        </p:spPr>
        <p:txBody>
          <a:bodyPr anchor="ctr"/>
          <a:lstStyle/>
          <a:p>
            <a:pPr algn="ctr">
              <a:lnSpc>
                <a:spcPct val="100000"/>
              </a:lnSpc>
            </a:pPr>
            <a:r>
              <a:rPr lang="ru-RU" sz="4400" strike="noStrike" spc="-1">
                <a:solidFill>
                  <a:srgbClr val="000000"/>
                </a:solidFill>
                <a:uFill>
                  <a:solidFill>
                    <a:srgbClr val="FFFFFF"/>
                  </a:solidFill>
                </a:uFill>
                <a:latin typeface="Calibri"/>
              </a:rPr>
              <a:t>Grading symptoms</a:t>
            </a:r>
            <a:endParaRPr/>
          </a:p>
        </p:txBody>
      </p:sp>
      <p:pic>
        <p:nvPicPr>
          <p:cNvPr id="221" name="Picture 2"/>
          <p:cNvPicPr/>
          <p:nvPr/>
        </p:nvPicPr>
        <p:blipFill>
          <a:blip r:embed="rId3"/>
          <a:stretch/>
        </p:blipFill>
        <p:spPr>
          <a:xfrm>
            <a:off x="914400" y="1340640"/>
            <a:ext cx="7401600" cy="5517000"/>
          </a:xfrm>
          <a:prstGeom prst="rect">
            <a:avLst/>
          </a:prstGeom>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2" name="Table 1"/>
          <p:cNvGraphicFramePr/>
          <p:nvPr/>
        </p:nvGraphicFramePr>
        <p:xfrm>
          <a:off x="251640" y="1484640"/>
          <a:ext cx="8748000" cy="4320000"/>
        </p:xfrm>
        <a:graphic>
          <a:graphicData uri="http://schemas.openxmlformats.org/drawingml/2006/table">
            <a:tbl>
              <a:tblPr/>
              <a:tblGrid>
                <a:gridCol w="2916000">
                  <a:extLst>
                    <a:ext uri="{9D8B030D-6E8A-4147-A177-3AD203B41FA5}">
                      <a16:colId xmlns:a16="http://schemas.microsoft.com/office/drawing/2014/main" val="20000"/>
                    </a:ext>
                  </a:extLst>
                </a:gridCol>
                <a:gridCol w="2916000">
                  <a:extLst>
                    <a:ext uri="{9D8B030D-6E8A-4147-A177-3AD203B41FA5}">
                      <a16:colId xmlns:a16="http://schemas.microsoft.com/office/drawing/2014/main" val="20001"/>
                    </a:ext>
                  </a:extLst>
                </a:gridCol>
                <a:gridCol w="2916000">
                  <a:extLst>
                    <a:ext uri="{9D8B030D-6E8A-4147-A177-3AD203B41FA5}">
                      <a16:colId xmlns:a16="http://schemas.microsoft.com/office/drawing/2014/main" val="20002"/>
                    </a:ext>
                  </a:extLst>
                </a:gridCol>
              </a:tblGrid>
              <a:tr h="864000">
                <a:tc gridSpan="3">
                  <a:txBody>
                    <a:bodyPr/>
                    <a:lstStyle/>
                    <a:p>
                      <a:pPr algn="ctr">
                        <a:lnSpc>
                          <a:spcPct val="100000"/>
                        </a:lnSpc>
                      </a:pPr>
                      <a:r>
                        <a:rPr lang="uk-UA" sz="1800" b="1" strike="noStrike" spc="-1">
                          <a:solidFill>
                            <a:srgbClr val="FFFFFF"/>
                          </a:solidFill>
                          <a:uFill>
                            <a:solidFill>
                              <a:srgbClr val="FFFFFF"/>
                            </a:solidFill>
                          </a:uFill>
                          <a:latin typeface="Calibri"/>
                        </a:rPr>
                        <a:t>In patients with FEV</a:t>
                      </a:r>
                      <a:r>
                        <a:rPr lang="uk-UA" sz="1800" b="1" strike="noStrike" spc="-1" baseline="-25000">
                          <a:solidFill>
                            <a:srgbClr val="FFFFFF"/>
                          </a:solidFill>
                          <a:uFill>
                            <a:solidFill>
                              <a:srgbClr val="FFFFFF"/>
                            </a:solidFill>
                          </a:uFill>
                          <a:latin typeface="Calibri"/>
                        </a:rPr>
                        <a:t>1</a:t>
                      </a:r>
                      <a:r>
                        <a:rPr lang="uk-UA" sz="1800" b="1" strike="noStrike" spc="-1">
                          <a:solidFill>
                            <a:srgbClr val="FFFFFF"/>
                          </a:solidFill>
                          <a:uFill>
                            <a:solidFill>
                              <a:srgbClr val="FFFFFF"/>
                            </a:solidFill>
                          </a:uFill>
                          <a:latin typeface="Calibri"/>
                        </a:rPr>
                        <a:t>/FVC  &lt;0.70</a:t>
                      </a:r>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hMerge="1">
                  <a:txBody>
                    <a:bodyPr/>
                    <a:lstStyle/>
                    <a:p>
                      <a:endParaRPr lang="en-US"/>
                    </a:p>
                  </a:txBody>
                  <a:tcPr>
                    <a:solidFill>
                      <a:srgbClr val="729FCF"/>
                    </a:solidFill>
                  </a:tcPr>
                </a:tc>
                <a:tc hMerge="1">
                  <a:txBody>
                    <a:bodyPr/>
                    <a:lstStyle/>
                    <a:p>
                      <a:endParaRPr lang="en-US"/>
                    </a:p>
                  </a:txBody>
                  <a:tcPr>
                    <a:solidFill>
                      <a:srgbClr val="729FCF"/>
                    </a:solidFill>
                  </a:tcPr>
                </a:tc>
                <a:extLst>
                  <a:ext uri="{0D108BD9-81ED-4DB2-BD59-A6C34878D82A}">
                    <a16:rowId xmlns:a16="http://schemas.microsoft.com/office/drawing/2014/main" val="10000"/>
                  </a:ext>
                </a:extLst>
              </a:tr>
              <a:tr h="864000">
                <a:tc>
                  <a:txBody>
                    <a:bodyPr/>
                    <a:lstStyle/>
                    <a:p>
                      <a:pPr>
                        <a:lnSpc>
                          <a:spcPct val="100000"/>
                        </a:lnSpc>
                      </a:pPr>
                      <a:r>
                        <a:rPr lang="uk-UA" sz="1800" strike="noStrike" spc="-1">
                          <a:solidFill>
                            <a:srgbClr val="000000"/>
                          </a:solidFill>
                          <a:uFill>
                            <a:solidFill>
                              <a:srgbClr val="FFFFFF"/>
                            </a:solidFill>
                          </a:uFill>
                          <a:latin typeface="Calibri"/>
                        </a:rPr>
                        <a:t>GOLD 1</a:t>
                      </a:r>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D0D8E7"/>
                    </a:solidFill>
                  </a:tcPr>
                </a:tc>
                <a:tc>
                  <a:txBody>
                    <a:bodyPr/>
                    <a:lstStyle/>
                    <a:p>
                      <a:pPr>
                        <a:lnSpc>
                          <a:spcPct val="100000"/>
                        </a:lnSpc>
                      </a:pPr>
                      <a:r>
                        <a:rPr lang="uk-UA" sz="1800" strike="noStrike" spc="-1">
                          <a:solidFill>
                            <a:srgbClr val="000000"/>
                          </a:solidFill>
                          <a:uFill>
                            <a:solidFill>
                              <a:srgbClr val="FFFFFF"/>
                            </a:solidFill>
                          </a:uFill>
                          <a:latin typeface="Calibri"/>
                        </a:rPr>
                        <a:t>Mild</a:t>
                      </a:r>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lstStyle/>
                    <a:p>
                      <a:pPr>
                        <a:lnSpc>
                          <a:spcPct val="100000"/>
                        </a:lnSpc>
                      </a:pPr>
                      <a:r>
                        <a:rPr lang="uk-UA" sz="1800" strike="noStrike" spc="-1">
                          <a:solidFill>
                            <a:srgbClr val="000000"/>
                          </a:solidFill>
                          <a:uFill>
                            <a:solidFill>
                              <a:srgbClr val="FFFFFF"/>
                            </a:solidFill>
                          </a:uFill>
                          <a:latin typeface="Calibri"/>
                        </a:rPr>
                        <a:t>FEV</a:t>
                      </a:r>
                      <a:r>
                        <a:rPr lang="uk-UA" sz="1800" strike="noStrike" spc="-1" baseline="-25000">
                          <a:solidFill>
                            <a:srgbClr val="000000"/>
                          </a:solidFill>
                          <a:uFill>
                            <a:solidFill>
                              <a:srgbClr val="FFFFFF"/>
                            </a:solidFill>
                          </a:uFill>
                          <a:latin typeface="Calibri"/>
                        </a:rPr>
                        <a:t>1</a:t>
                      </a:r>
                      <a:r>
                        <a:rPr lang="uk-UA" sz="1800" strike="noStrike" spc="-1">
                          <a:solidFill>
                            <a:srgbClr val="000000"/>
                          </a:solidFill>
                          <a:uFill>
                            <a:solidFill>
                              <a:srgbClr val="FFFFFF"/>
                            </a:solidFill>
                          </a:uFill>
                          <a:latin typeface="Calibri"/>
                        </a:rPr>
                        <a:t>&gt;80%</a:t>
                      </a:r>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extLst>
                  <a:ext uri="{0D108BD9-81ED-4DB2-BD59-A6C34878D82A}">
                    <a16:rowId xmlns:a16="http://schemas.microsoft.com/office/drawing/2014/main" val="10001"/>
                  </a:ext>
                </a:extLst>
              </a:tr>
              <a:tr h="864000">
                <a:tc>
                  <a:txBody>
                    <a:bodyPr/>
                    <a:lstStyle/>
                    <a:p>
                      <a:pPr>
                        <a:lnSpc>
                          <a:spcPct val="100000"/>
                        </a:lnSpc>
                      </a:pPr>
                      <a:r>
                        <a:rPr lang="uk-UA" sz="1800" strike="noStrike" spc="-1">
                          <a:solidFill>
                            <a:srgbClr val="000000"/>
                          </a:solidFill>
                          <a:uFill>
                            <a:solidFill>
                              <a:srgbClr val="FFFFFF"/>
                            </a:solidFill>
                          </a:uFill>
                          <a:latin typeface="Calibri"/>
                        </a:rPr>
                        <a:t>GOLD 2</a:t>
                      </a:r>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uk-UA" sz="1800" strike="noStrike" spc="-1">
                          <a:solidFill>
                            <a:srgbClr val="000000"/>
                          </a:solidFill>
                          <a:uFill>
                            <a:solidFill>
                              <a:srgbClr val="FFFFFF"/>
                            </a:solidFill>
                          </a:uFill>
                          <a:latin typeface="Calibri"/>
                        </a:rPr>
                        <a:t>Moderate</a:t>
                      </a:r>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uk-UA" sz="1800" strike="noStrike" spc="-1">
                          <a:solidFill>
                            <a:srgbClr val="000000"/>
                          </a:solidFill>
                          <a:uFill>
                            <a:solidFill>
                              <a:srgbClr val="FFFFFF"/>
                            </a:solidFill>
                          </a:uFill>
                          <a:latin typeface="Calibri"/>
                        </a:rPr>
                        <a:t>50%&lt;FEV</a:t>
                      </a:r>
                      <a:r>
                        <a:rPr lang="uk-UA" sz="1800" strike="noStrike" spc="-1" baseline="-25000">
                          <a:solidFill>
                            <a:srgbClr val="000000"/>
                          </a:solidFill>
                          <a:uFill>
                            <a:solidFill>
                              <a:srgbClr val="FFFFFF"/>
                            </a:solidFill>
                          </a:uFill>
                          <a:latin typeface="Calibri"/>
                        </a:rPr>
                        <a:t>1&lt;80%</a:t>
                      </a:r>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extLst>
                  <a:ext uri="{0D108BD9-81ED-4DB2-BD59-A6C34878D82A}">
                    <a16:rowId xmlns:a16="http://schemas.microsoft.com/office/drawing/2014/main" val="10002"/>
                  </a:ext>
                </a:extLst>
              </a:tr>
              <a:tr h="864000">
                <a:tc>
                  <a:txBody>
                    <a:bodyPr/>
                    <a:lstStyle/>
                    <a:p>
                      <a:pPr>
                        <a:lnSpc>
                          <a:spcPct val="100000"/>
                        </a:lnSpc>
                      </a:pPr>
                      <a:r>
                        <a:rPr lang="uk-UA" sz="1800" strike="noStrike" spc="-1">
                          <a:solidFill>
                            <a:srgbClr val="000000"/>
                          </a:solidFill>
                          <a:uFill>
                            <a:solidFill>
                              <a:srgbClr val="FFFFFF"/>
                            </a:solidFill>
                          </a:uFill>
                          <a:latin typeface="Calibri"/>
                        </a:rPr>
                        <a:t>GOLD 3</a:t>
                      </a:r>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lstStyle/>
                    <a:p>
                      <a:pPr>
                        <a:lnSpc>
                          <a:spcPct val="100000"/>
                        </a:lnSpc>
                      </a:pPr>
                      <a:r>
                        <a:rPr lang="uk-UA" sz="1800" strike="noStrike" spc="-1">
                          <a:solidFill>
                            <a:srgbClr val="000000"/>
                          </a:solidFill>
                          <a:uFill>
                            <a:solidFill>
                              <a:srgbClr val="FFFFFF"/>
                            </a:solidFill>
                          </a:uFill>
                          <a:latin typeface="Calibri"/>
                        </a:rPr>
                        <a:t>Severe</a:t>
                      </a:r>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lstStyle/>
                    <a:p>
                      <a:pPr>
                        <a:lnSpc>
                          <a:spcPct val="100000"/>
                        </a:lnSpc>
                      </a:pPr>
                      <a:r>
                        <a:rPr lang="uk-UA" sz="1800" strike="noStrike" spc="-1">
                          <a:solidFill>
                            <a:srgbClr val="000000"/>
                          </a:solidFill>
                          <a:uFill>
                            <a:solidFill>
                              <a:srgbClr val="FFFFFF"/>
                            </a:solidFill>
                          </a:uFill>
                          <a:latin typeface="Calibri"/>
                        </a:rPr>
                        <a:t>30%&lt;FEV</a:t>
                      </a:r>
                      <a:r>
                        <a:rPr lang="uk-UA" sz="1800" strike="noStrike" spc="-1" baseline="-25000">
                          <a:solidFill>
                            <a:srgbClr val="000000"/>
                          </a:solidFill>
                          <a:uFill>
                            <a:solidFill>
                              <a:srgbClr val="FFFFFF"/>
                            </a:solidFill>
                          </a:uFill>
                          <a:latin typeface="Calibri"/>
                        </a:rPr>
                        <a:t>1</a:t>
                      </a:r>
                      <a:r>
                        <a:rPr lang="uk-UA" sz="1800" strike="noStrike" spc="-1">
                          <a:solidFill>
                            <a:srgbClr val="000000"/>
                          </a:solidFill>
                          <a:uFill>
                            <a:solidFill>
                              <a:srgbClr val="FFFFFF"/>
                            </a:solidFill>
                          </a:uFill>
                          <a:latin typeface="Calibri"/>
                        </a:rPr>
                        <a:t>&lt;50%</a:t>
                      </a:r>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extLst>
                  <a:ext uri="{0D108BD9-81ED-4DB2-BD59-A6C34878D82A}">
                    <a16:rowId xmlns:a16="http://schemas.microsoft.com/office/drawing/2014/main" val="10003"/>
                  </a:ext>
                </a:extLst>
              </a:tr>
              <a:tr h="864000">
                <a:tc>
                  <a:txBody>
                    <a:bodyPr/>
                    <a:lstStyle/>
                    <a:p>
                      <a:pPr>
                        <a:lnSpc>
                          <a:spcPct val="100000"/>
                        </a:lnSpc>
                      </a:pPr>
                      <a:r>
                        <a:rPr lang="uk-UA" sz="1800" strike="noStrike" spc="-1">
                          <a:solidFill>
                            <a:srgbClr val="000000"/>
                          </a:solidFill>
                          <a:uFill>
                            <a:solidFill>
                              <a:srgbClr val="FFFFFF"/>
                            </a:solidFill>
                          </a:uFill>
                          <a:latin typeface="Calibri"/>
                        </a:rPr>
                        <a:t>GOLD 4</a:t>
                      </a:r>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uk-UA" sz="1800" strike="noStrike" spc="-1">
                          <a:solidFill>
                            <a:srgbClr val="000000"/>
                          </a:solidFill>
                          <a:uFill>
                            <a:solidFill>
                              <a:srgbClr val="FFFFFF"/>
                            </a:solidFill>
                          </a:uFill>
                          <a:latin typeface="Calibri"/>
                        </a:rPr>
                        <a:t>Very severe</a:t>
                      </a:r>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uk-UA" sz="1800" strike="noStrike" spc="-1">
                          <a:solidFill>
                            <a:srgbClr val="000000"/>
                          </a:solidFill>
                          <a:uFill>
                            <a:solidFill>
                              <a:srgbClr val="FFFFFF"/>
                            </a:solidFill>
                          </a:uFill>
                          <a:latin typeface="Calibri"/>
                        </a:rPr>
                        <a:t>FEV</a:t>
                      </a:r>
                      <a:r>
                        <a:rPr lang="uk-UA" sz="1800" strike="noStrike" spc="-1" baseline="-25000">
                          <a:solidFill>
                            <a:srgbClr val="000000"/>
                          </a:solidFill>
                          <a:uFill>
                            <a:solidFill>
                              <a:srgbClr val="FFFFFF"/>
                            </a:solidFill>
                          </a:uFill>
                          <a:latin typeface="Calibri"/>
                        </a:rPr>
                        <a:t>1</a:t>
                      </a:r>
                      <a:r>
                        <a:rPr lang="uk-UA" sz="1800" strike="noStrike" spc="-1">
                          <a:solidFill>
                            <a:srgbClr val="000000"/>
                          </a:solidFill>
                          <a:uFill>
                            <a:solidFill>
                              <a:srgbClr val="FFFFFF"/>
                            </a:solidFill>
                          </a:uFill>
                          <a:latin typeface="Calibri"/>
                        </a:rPr>
                        <a:t>&lt;30%</a:t>
                      </a:r>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extLst>
                  <a:ext uri="{0D108BD9-81ED-4DB2-BD59-A6C34878D82A}">
                    <a16:rowId xmlns:a16="http://schemas.microsoft.com/office/drawing/2014/main" val="10004"/>
                  </a:ext>
                </a:extLst>
              </a:tr>
            </a:tbl>
          </a:graphicData>
        </a:graphic>
      </p:graphicFrame>
      <p:sp>
        <p:nvSpPr>
          <p:cNvPr id="223" name="TextShape 2"/>
          <p:cNvSpPr txBox="1"/>
          <p:nvPr/>
        </p:nvSpPr>
        <p:spPr>
          <a:xfrm>
            <a:off x="457200" y="274680"/>
            <a:ext cx="8229240" cy="1142640"/>
          </a:xfrm>
          <a:prstGeom prst="rect">
            <a:avLst/>
          </a:prstGeom>
          <a:noFill/>
          <a:ln>
            <a:noFill/>
          </a:ln>
        </p:spPr>
        <p:txBody>
          <a:bodyPr anchor="ctr"/>
          <a:lstStyle/>
          <a:p>
            <a:pPr algn="ctr">
              <a:lnSpc>
                <a:spcPct val="100000"/>
              </a:lnSpc>
            </a:pPr>
            <a:r>
              <a:rPr lang="ru-RU" sz="4400" strike="noStrike" spc="-1">
                <a:solidFill>
                  <a:srgbClr val="000000"/>
                </a:solidFill>
                <a:uFill>
                  <a:solidFill>
                    <a:srgbClr val="FFFFFF"/>
                  </a:solidFill>
                </a:uFill>
                <a:latin typeface="Calibri"/>
              </a:rPr>
              <a:t>Grading severity of airflow</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 name="Picture 2"/>
          <p:cNvPicPr/>
          <p:nvPr/>
        </p:nvPicPr>
        <p:blipFill>
          <a:blip r:embed="rId2"/>
          <a:stretch/>
        </p:blipFill>
        <p:spPr>
          <a:xfrm>
            <a:off x="0" y="0"/>
            <a:ext cx="9143640" cy="6857640"/>
          </a:xfrm>
          <a:prstGeom prst="rect">
            <a:avLst/>
          </a:prstGeom>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TextShape 1"/>
          <p:cNvSpPr txBox="1"/>
          <p:nvPr/>
        </p:nvSpPr>
        <p:spPr>
          <a:xfrm>
            <a:off x="457200" y="1196640"/>
            <a:ext cx="8229240" cy="4929120"/>
          </a:xfrm>
          <a:prstGeom prst="rect">
            <a:avLst/>
          </a:prstGeom>
          <a:noFill/>
          <a:ln>
            <a:noFill/>
          </a:ln>
        </p:spPr>
        <p:txBody>
          <a:bodyPr/>
          <a:lstStyle/>
          <a:p>
            <a:pPr marL="343080" indent="-342720">
              <a:lnSpc>
                <a:spcPct val="100000"/>
              </a:lnSpc>
              <a:buFont typeface="Arial"/>
              <a:buChar char="•"/>
            </a:pPr>
            <a:r>
              <a:rPr lang="ru-RU" sz="2800" strike="noStrike" spc="-1">
                <a:solidFill>
                  <a:srgbClr val="000000"/>
                </a:solidFill>
                <a:uFill>
                  <a:solidFill>
                    <a:srgbClr val="FFFFFF"/>
                  </a:solidFill>
                </a:uFill>
                <a:latin typeface="Calibri"/>
              </a:rPr>
              <a:t>74 YO M with COPD p/w SOB x 2 days. At baseline he does not have any physical limitations. His last spirometry three years ago showed mild COPD. He was never given any inhalers besides a rescue inhaler that he seldom uses. He has never been intubated, but gets about 3 exacerbations per year. 2 days ago he required it around the clock after having URI symptoms. He has increased greenish sputum over the past couple of days. He called 911 after waking up SOB. He was given duonebs and placed on CPAP.</a:t>
            </a:r>
            <a:endParaRPr/>
          </a:p>
          <a:p>
            <a:pPr>
              <a:lnSpc>
                <a:spcPct val="100000"/>
              </a:lnSpc>
            </a:pPr>
            <a:endParaRPr/>
          </a:p>
          <a:p>
            <a:pPr marL="343080" indent="-342720">
              <a:lnSpc>
                <a:spcPct val="100000"/>
              </a:lnSpc>
              <a:buFont typeface="Arial"/>
              <a:buChar char="•"/>
            </a:pPr>
            <a:r>
              <a:rPr lang="ru-RU" sz="2800" strike="noStrike" spc="-1">
                <a:solidFill>
                  <a:srgbClr val="000000"/>
                </a:solidFill>
                <a:uFill>
                  <a:solidFill>
                    <a:srgbClr val="FFFFFF"/>
                  </a:solidFill>
                </a:uFill>
                <a:latin typeface="Calibri"/>
              </a:rPr>
              <a:t>What classification is he?</a:t>
            </a:r>
            <a:endParaRPr/>
          </a:p>
        </p:txBody>
      </p:sp>
      <p:sp>
        <p:nvSpPr>
          <p:cNvPr id="226" name="TextShape 2"/>
          <p:cNvSpPr txBox="1"/>
          <p:nvPr/>
        </p:nvSpPr>
        <p:spPr>
          <a:xfrm>
            <a:off x="457200" y="274680"/>
            <a:ext cx="8229240" cy="1142640"/>
          </a:xfrm>
          <a:prstGeom prst="rect">
            <a:avLst/>
          </a:prstGeom>
          <a:noFill/>
          <a:ln>
            <a:noFill/>
          </a:ln>
        </p:spPr>
        <p:txBody>
          <a:bodyPr anchor="ctr"/>
          <a:lstStyle/>
          <a:p>
            <a:pPr algn="ctr">
              <a:lnSpc>
                <a:spcPct val="100000"/>
              </a:lnSpc>
            </a:pPr>
            <a:r>
              <a:rPr lang="ru-RU" sz="4400" strike="noStrike" spc="-1">
                <a:solidFill>
                  <a:srgbClr val="000000"/>
                </a:solidFill>
                <a:uFill>
                  <a:solidFill>
                    <a:srgbClr val="FFFFFF"/>
                  </a:solidFill>
                </a:uFill>
                <a:latin typeface="Calibri"/>
              </a:rPr>
              <a:t>CASE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CustomShape 1"/>
          <p:cNvSpPr/>
          <p:nvPr/>
        </p:nvSpPr>
        <p:spPr>
          <a:xfrm>
            <a:off x="971640" y="1556640"/>
            <a:ext cx="7416360" cy="2528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uk-UA" sz="4000" strike="noStrike" spc="-1">
                <a:solidFill>
                  <a:srgbClr val="000000"/>
                </a:solidFill>
                <a:uFill>
                  <a:solidFill>
                    <a:srgbClr val="FFFFFF"/>
                  </a:solidFill>
                </a:uFill>
                <a:latin typeface="Calibri"/>
              </a:rPr>
              <a:t>Grade 0 symptoms,  </a:t>
            </a:r>
            <a:endParaRPr/>
          </a:p>
          <a:p>
            <a:pPr>
              <a:lnSpc>
                <a:spcPct val="100000"/>
              </a:lnSpc>
            </a:pPr>
            <a:r>
              <a:rPr lang="uk-UA" sz="4000" strike="noStrike" spc="-1">
                <a:solidFill>
                  <a:srgbClr val="000000"/>
                </a:solidFill>
                <a:uFill>
                  <a:solidFill>
                    <a:srgbClr val="FFFFFF"/>
                  </a:solidFill>
                </a:uFill>
                <a:latin typeface="Calibri"/>
              </a:rPr>
              <a:t>&gt;2 exacerbations. </a:t>
            </a:r>
            <a:endParaRPr/>
          </a:p>
          <a:p>
            <a:pPr>
              <a:lnSpc>
                <a:spcPct val="100000"/>
              </a:lnSpc>
            </a:pPr>
            <a:endParaRPr/>
          </a:p>
          <a:p>
            <a:pPr>
              <a:lnSpc>
                <a:spcPct val="100000"/>
              </a:lnSpc>
            </a:pPr>
            <a:r>
              <a:rPr lang="uk-UA" sz="4000" strike="noStrike" spc="-1">
                <a:solidFill>
                  <a:srgbClr val="000000"/>
                </a:solidFill>
                <a:uFill>
                  <a:solidFill>
                    <a:srgbClr val="FFFFFF"/>
                  </a:solidFill>
                </a:uFill>
                <a:latin typeface="Calibri"/>
              </a:rPr>
              <a:t>So class C</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TextShape 1"/>
          <p:cNvSpPr txBox="1"/>
          <p:nvPr/>
        </p:nvSpPr>
        <p:spPr>
          <a:xfrm>
            <a:off x="1676520" y="380880"/>
            <a:ext cx="7162560" cy="914040"/>
          </a:xfrm>
          <a:prstGeom prst="rect">
            <a:avLst/>
          </a:prstGeom>
          <a:noFill/>
          <a:ln>
            <a:noFill/>
          </a:ln>
        </p:spPr>
        <p:txBody>
          <a:bodyPr anchor="ctr"/>
          <a:lstStyle/>
          <a:p>
            <a:pPr>
              <a:lnSpc>
                <a:spcPct val="100000"/>
              </a:lnSpc>
            </a:pPr>
            <a:r>
              <a:rPr lang="ru-RU" sz="1800" strike="noStrike" spc="-1">
                <a:solidFill>
                  <a:srgbClr val="000000"/>
                </a:solidFill>
                <a:uFill>
                  <a:solidFill>
                    <a:srgbClr val="FFFFFF"/>
                  </a:solidFill>
                </a:uFill>
                <a:latin typeface="Tahoma"/>
              </a:rPr>
              <a:t>Global Strategy for Diagnosis, Management and Prevention of COPD
</a:t>
            </a:r>
            <a:r>
              <a:rPr lang="ru-RU" sz="4400" strike="noStrike" spc="-1">
                <a:solidFill>
                  <a:srgbClr val="000000"/>
                </a:solidFill>
                <a:uFill>
                  <a:solidFill>
                    <a:srgbClr val="FFFFFF"/>
                  </a:solidFill>
                </a:uFill>
                <a:latin typeface="Tahoma"/>
              </a:rPr>
              <a:t>Assess COPD Comorbidities</a:t>
            </a:r>
            <a:endParaRPr/>
          </a:p>
        </p:txBody>
      </p:sp>
      <p:sp>
        <p:nvSpPr>
          <p:cNvPr id="229" name="TextShape 2"/>
          <p:cNvSpPr txBox="1"/>
          <p:nvPr/>
        </p:nvSpPr>
        <p:spPr>
          <a:xfrm>
            <a:off x="431640" y="1523880"/>
            <a:ext cx="8407080" cy="4711320"/>
          </a:xfrm>
          <a:prstGeom prst="rect">
            <a:avLst/>
          </a:prstGeom>
          <a:noFill/>
          <a:ln>
            <a:noFill/>
          </a:ln>
        </p:spPr>
        <p:txBody>
          <a:bodyPr/>
          <a:lstStyle/>
          <a:p>
            <a:pPr marL="343080" indent="-342720">
              <a:lnSpc>
                <a:spcPct val="100000"/>
              </a:lnSpc>
            </a:pPr>
            <a:r>
              <a:rPr lang="ru-RU" sz="2800" strike="noStrike" spc="-1">
                <a:solidFill>
                  <a:srgbClr val="000000"/>
                </a:solidFill>
                <a:uFill>
                  <a:solidFill>
                    <a:srgbClr val="FFFFFF"/>
                  </a:solidFill>
                </a:uFill>
                <a:latin typeface="Tahoma"/>
              </a:rPr>
              <a:t>COPD patients are at increased risk for: </a:t>
            </a:r>
            <a:endParaRPr/>
          </a:p>
          <a:p>
            <a:pPr marL="743040" lvl="1" indent="-285480">
              <a:lnSpc>
                <a:spcPct val="100000"/>
              </a:lnSpc>
              <a:buClr>
                <a:srgbClr val="A5FF4B"/>
              </a:buClr>
              <a:buFont typeface="Arial"/>
              <a:buChar char="•"/>
            </a:pPr>
            <a:r>
              <a:rPr lang="ru-RU" sz="2800" strike="noStrike" spc="-1">
                <a:solidFill>
                  <a:srgbClr val="000000"/>
                </a:solidFill>
                <a:uFill>
                  <a:solidFill>
                    <a:srgbClr val="FFFFFF"/>
                  </a:solidFill>
                </a:uFill>
                <a:latin typeface="Tahoma"/>
              </a:rPr>
              <a:t>Cardiovascular diseases</a:t>
            </a:r>
            <a:endParaRPr/>
          </a:p>
          <a:p>
            <a:pPr marL="743040" lvl="1" indent="-285480">
              <a:lnSpc>
                <a:spcPct val="100000"/>
              </a:lnSpc>
              <a:buClr>
                <a:srgbClr val="A5FF4B"/>
              </a:buClr>
              <a:buFont typeface="Arial"/>
              <a:buChar char="•"/>
            </a:pPr>
            <a:r>
              <a:rPr lang="ru-RU" sz="2800" strike="noStrike" spc="-1">
                <a:solidFill>
                  <a:srgbClr val="000000"/>
                </a:solidFill>
                <a:uFill>
                  <a:solidFill>
                    <a:srgbClr val="FFFFFF"/>
                  </a:solidFill>
                </a:uFill>
                <a:latin typeface="Tahoma"/>
              </a:rPr>
              <a:t>Osteoporosis</a:t>
            </a:r>
            <a:endParaRPr/>
          </a:p>
          <a:p>
            <a:pPr marL="743040" lvl="1" indent="-285480">
              <a:lnSpc>
                <a:spcPct val="100000"/>
              </a:lnSpc>
              <a:buClr>
                <a:srgbClr val="A5FF4B"/>
              </a:buClr>
              <a:buFont typeface="Arial"/>
              <a:buChar char="•"/>
            </a:pPr>
            <a:r>
              <a:rPr lang="ru-RU" sz="2800" strike="noStrike" spc="-1">
                <a:solidFill>
                  <a:srgbClr val="000000"/>
                </a:solidFill>
                <a:uFill>
                  <a:solidFill>
                    <a:srgbClr val="FFFFFF"/>
                  </a:solidFill>
                </a:uFill>
                <a:latin typeface="Tahoma"/>
              </a:rPr>
              <a:t>Respiratory infections</a:t>
            </a:r>
            <a:endParaRPr/>
          </a:p>
          <a:p>
            <a:pPr marL="743040" lvl="1" indent="-285480">
              <a:lnSpc>
                <a:spcPct val="100000"/>
              </a:lnSpc>
              <a:buClr>
                <a:srgbClr val="A5FF4B"/>
              </a:buClr>
              <a:buFont typeface="Arial"/>
              <a:buChar char="•"/>
            </a:pPr>
            <a:r>
              <a:rPr lang="ru-RU" sz="2800" strike="noStrike" spc="-1">
                <a:solidFill>
                  <a:srgbClr val="000000"/>
                </a:solidFill>
                <a:uFill>
                  <a:solidFill>
                    <a:srgbClr val="FFFFFF"/>
                  </a:solidFill>
                </a:uFill>
                <a:latin typeface="Tahoma"/>
              </a:rPr>
              <a:t>Anxiety and Depression</a:t>
            </a:r>
            <a:endParaRPr/>
          </a:p>
          <a:p>
            <a:pPr marL="743040" lvl="1" indent="-285480">
              <a:lnSpc>
                <a:spcPct val="100000"/>
              </a:lnSpc>
              <a:buClr>
                <a:srgbClr val="A5FF4B"/>
              </a:buClr>
              <a:buFont typeface="Arial"/>
              <a:buChar char="•"/>
            </a:pPr>
            <a:r>
              <a:rPr lang="ru-RU" sz="2800" strike="noStrike" spc="-1">
                <a:solidFill>
                  <a:srgbClr val="000000"/>
                </a:solidFill>
                <a:uFill>
                  <a:solidFill>
                    <a:srgbClr val="FFFFFF"/>
                  </a:solidFill>
                </a:uFill>
                <a:latin typeface="Tahoma"/>
              </a:rPr>
              <a:t>Diabetes</a:t>
            </a:r>
            <a:endParaRPr/>
          </a:p>
          <a:p>
            <a:pPr marL="743040" lvl="1" indent="-285480">
              <a:lnSpc>
                <a:spcPct val="100000"/>
              </a:lnSpc>
              <a:buClr>
                <a:srgbClr val="A5FF4B"/>
              </a:buClr>
              <a:buFont typeface="Arial"/>
              <a:buChar char="•"/>
            </a:pPr>
            <a:r>
              <a:rPr lang="ru-RU" sz="2800" strike="noStrike" spc="-1">
                <a:solidFill>
                  <a:srgbClr val="000000"/>
                </a:solidFill>
                <a:uFill>
                  <a:solidFill>
                    <a:srgbClr val="FFFFFF"/>
                  </a:solidFill>
                </a:uFill>
                <a:latin typeface="Tahoma"/>
              </a:rPr>
              <a:t>Lung cancer</a:t>
            </a:r>
            <a:endParaRPr/>
          </a:p>
          <a:p>
            <a:pPr marL="743040" lvl="1" indent="-285480">
              <a:lnSpc>
                <a:spcPct val="100000"/>
              </a:lnSpc>
              <a:buClr>
                <a:srgbClr val="A5FF4B"/>
              </a:buClr>
              <a:buFont typeface="Arial"/>
              <a:buChar char="•"/>
            </a:pPr>
            <a:r>
              <a:rPr lang="ru-RU" sz="2800" strike="noStrike" spc="-1">
                <a:solidFill>
                  <a:srgbClr val="000000"/>
                </a:solidFill>
                <a:uFill>
                  <a:solidFill>
                    <a:srgbClr val="FFFFFF"/>
                  </a:solidFill>
                </a:uFill>
                <a:latin typeface="Tahoma"/>
              </a:rPr>
              <a:t>Bronchiectasis</a:t>
            </a:r>
            <a:endParaRPr/>
          </a:p>
          <a:p>
            <a:pPr marL="50760" indent="-50400" algn="ctr"/>
            <a:r>
              <a:rPr lang="ru-RU" sz="2600" i="1" strike="noStrike" spc="-1">
                <a:solidFill>
                  <a:srgbClr val="000000"/>
                </a:solidFill>
                <a:uFill>
                  <a:solidFill>
                    <a:srgbClr val="FFFFFF"/>
                  </a:solidFill>
                </a:uFill>
                <a:latin typeface="Calibri"/>
              </a:rPr>
              <a:t>These comorbid conditions may influence mortality and hospitalizations and should be looked for routinely, and treated appropriately</a:t>
            </a:r>
            <a:r>
              <a:rPr lang="ru-RU" sz="2600" i="1" strike="noStrike" spc="-1">
                <a:solidFill>
                  <a:srgbClr val="FFCC00"/>
                </a:solidFill>
                <a:uFill>
                  <a:solidFill>
                    <a:srgbClr val="FFFFFF"/>
                  </a:solidFill>
                </a:uFill>
                <a:latin typeface="Calibri"/>
              </a:rPr>
              <a:t>.</a:t>
            </a:r>
            <a:endParaRPr/>
          </a:p>
          <a:p>
            <a:endParaRPr/>
          </a:p>
        </p:txBody>
      </p:sp>
      <p:sp>
        <p:nvSpPr>
          <p:cNvPr id="230" name="CustomShape 3"/>
          <p:cNvSpPr/>
          <p:nvPr/>
        </p:nvSpPr>
        <p:spPr>
          <a:xfrm>
            <a:off x="1676520" y="6505560"/>
            <a:ext cx="6095520" cy="2728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uk-UA" sz="1200" strike="noStrike" spc="-1">
                <a:solidFill>
                  <a:srgbClr val="FFFFFF"/>
                </a:solidFill>
                <a:uFill>
                  <a:solidFill>
                    <a:srgbClr val="FFFFFF"/>
                  </a:solidFill>
                </a:uFill>
                <a:latin typeface="Calibri"/>
              </a:rPr>
              <a:t>© 2014 Global Initiative for Chronic Obstructive Lung Disease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CustomShape 1"/>
          <p:cNvSpPr/>
          <p:nvPr/>
        </p:nvSpPr>
        <p:spPr>
          <a:xfrm>
            <a:off x="3792600" y="2300400"/>
            <a:ext cx="3793680" cy="579240"/>
          </a:xfrm>
          <a:prstGeom prst="rect">
            <a:avLst/>
          </a:prstGeom>
          <a:noFill/>
          <a:ln w="9360">
            <a:noFill/>
          </a:ln>
        </p:spPr>
        <p:style>
          <a:lnRef idx="0">
            <a:scrgbClr r="0" g="0" b="0"/>
          </a:lnRef>
          <a:fillRef idx="0">
            <a:scrgbClr r="0" g="0" b="0"/>
          </a:fillRef>
          <a:effectRef idx="0">
            <a:scrgbClr r="0" g="0" b="0"/>
          </a:effectRef>
          <a:fontRef idx="minor"/>
        </p:style>
      </p:sp>
      <p:sp>
        <p:nvSpPr>
          <p:cNvPr id="232" name="CustomShape 2"/>
          <p:cNvSpPr/>
          <p:nvPr/>
        </p:nvSpPr>
        <p:spPr>
          <a:xfrm>
            <a:off x="3975120" y="2928960"/>
            <a:ext cx="9143640" cy="360"/>
          </a:xfrm>
          <a:prstGeom prst="rect">
            <a:avLst/>
          </a:prstGeom>
          <a:noFill/>
          <a:ln w="9360">
            <a:noFill/>
          </a:ln>
        </p:spPr>
        <p:style>
          <a:lnRef idx="0">
            <a:scrgbClr r="0" g="0" b="0"/>
          </a:lnRef>
          <a:fillRef idx="0">
            <a:scrgbClr r="0" g="0" b="0"/>
          </a:fillRef>
          <a:effectRef idx="0">
            <a:scrgbClr r="0" g="0" b="0"/>
          </a:effectRef>
          <a:fontRef idx="minor"/>
        </p:style>
      </p:sp>
      <p:sp>
        <p:nvSpPr>
          <p:cNvPr id="233" name="CustomShape 3"/>
          <p:cNvSpPr/>
          <p:nvPr/>
        </p:nvSpPr>
        <p:spPr>
          <a:xfrm>
            <a:off x="1368360" y="0"/>
            <a:ext cx="7622640" cy="1583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uk-UA" sz="1800" strike="noStrike" spc="-1">
                <a:solidFill>
                  <a:srgbClr val="000000"/>
                </a:solidFill>
                <a:uFill>
                  <a:solidFill>
                    <a:srgbClr val="FFFFFF"/>
                  </a:solidFill>
                </a:uFill>
                <a:latin typeface="Tahoma"/>
                <a:ea typeface="ＭＳ Ｐゴシック"/>
              </a:rPr>
              <a:t>Global Strategy for Diagnosis, Management and Prevention of COPD
</a:t>
            </a:r>
            <a:r>
              <a:rPr lang="uk-UA" sz="4000" strike="noStrike" spc="-1">
                <a:solidFill>
                  <a:srgbClr val="000000"/>
                </a:solidFill>
                <a:uFill>
                  <a:solidFill>
                    <a:srgbClr val="FFFFFF"/>
                  </a:solidFill>
                </a:uFill>
                <a:latin typeface="Tahoma"/>
                <a:ea typeface="ＭＳ Ｐゴシック"/>
              </a:rPr>
              <a:t>Differential Diagnosis: </a:t>
            </a:r>
            <a:endParaRPr/>
          </a:p>
          <a:p>
            <a:pPr>
              <a:lnSpc>
                <a:spcPct val="100000"/>
              </a:lnSpc>
            </a:pPr>
            <a:r>
              <a:rPr lang="uk-UA" sz="4000" strike="noStrike" spc="-1">
                <a:solidFill>
                  <a:srgbClr val="000000"/>
                </a:solidFill>
                <a:uFill>
                  <a:solidFill>
                    <a:srgbClr val="FFFFFF"/>
                  </a:solidFill>
                </a:uFill>
                <a:latin typeface="Tahoma"/>
                <a:ea typeface="ＭＳ Ｐゴシック"/>
              </a:rPr>
              <a:t>COPD and Asthma</a:t>
            </a:r>
            <a:endParaRPr/>
          </a:p>
        </p:txBody>
      </p:sp>
      <p:sp>
        <p:nvSpPr>
          <p:cNvPr id="234" name="CustomShape 4"/>
          <p:cNvSpPr/>
          <p:nvPr/>
        </p:nvSpPr>
        <p:spPr>
          <a:xfrm>
            <a:off x="991440" y="1909440"/>
            <a:ext cx="1032840" cy="487800"/>
          </a:xfrm>
          <a:prstGeom prst="rect">
            <a:avLst/>
          </a:prstGeom>
          <a:noFill/>
          <a:ln w="9360">
            <a:noFill/>
          </a:ln>
        </p:spPr>
        <p:style>
          <a:lnRef idx="0">
            <a:scrgbClr r="0" g="0" b="0"/>
          </a:lnRef>
          <a:fillRef idx="0">
            <a:scrgbClr r="0" g="0" b="0"/>
          </a:fillRef>
          <a:effectRef idx="0">
            <a:scrgbClr r="0" g="0" b="0"/>
          </a:effectRef>
          <a:fontRef idx="minor"/>
        </p:style>
        <p:txBody>
          <a:bodyPr wrap="none" lIns="0" tIns="0" rIns="0" bIns="0" anchor="b"/>
          <a:lstStyle/>
          <a:p>
            <a:pPr>
              <a:lnSpc>
                <a:spcPct val="100000"/>
              </a:lnSpc>
            </a:pPr>
            <a:r>
              <a:rPr lang="uk-UA" sz="3200" strike="noStrike" spc="-1">
                <a:solidFill>
                  <a:srgbClr val="000000"/>
                </a:solidFill>
                <a:uFill>
                  <a:solidFill>
                    <a:srgbClr val="FFFFFF"/>
                  </a:solidFill>
                </a:uFill>
                <a:latin typeface="Tahoma"/>
              </a:rPr>
              <a:t>COPD</a:t>
            </a:r>
            <a:endParaRPr/>
          </a:p>
        </p:txBody>
      </p:sp>
      <p:sp>
        <p:nvSpPr>
          <p:cNvPr id="235" name="CustomShape 5"/>
          <p:cNvSpPr/>
          <p:nvPr/>
        </p:nvSpPr>
        <p:spPr>
          <a:xfrm>
            <a:off x="257040" y="2607840"/>
            <a:ext cx="4009680" cy="3713040"/>
          </a:xfrm>
          <a:prstGeom prst="rect">
            <a:avLst/>
          </a:prstGeom>
          <a:noFill/>
          <a:ln w="9360">
            <a:noFill/>
          </a:ln>
        </p:spPr>
        <p:style>
          <a:lnRef idx="0">
            <a:scrgbClr r="0" g="0" b="0"/>
          </a:lnRef>
          <a:fillRef idx="0">
            <a:scrgbClr r="0" g="0" b="0"/>
          </a:fillRef>
          <a:effectRef idx="0">
            <a:scrgbClr r="0" g="0" b="0"/>
          </a:effectRef>
          <a:fontRef idx="minor"/>
        </p:style>
        <p:txBody>
          <a:bodyPr lIns="0" tIns="0" rIns="0" bIns="0"/>
          <a:lstStyle/>
          <a:p>
            <a:pPr indent="-216000">
              <a:lnSpc>
                <a:spcPct val="100000"/>
              </a:lnSpc>
              <a:buClr>
                <a:srgbClr val="A5FF4B"/>
              </a:buClr>
              <a:buSzPct val="125000"/>
              <a:buFont typeface="StarSymbol"/>
              <a:buChar char=""/>
            </a:pPr>
            <a:r>
              <a:rPr lang="uk-UA" sz="2800" b="1" strike="noStrike" spc="-1">
                <a:solidFill>
                  <a:srgbClr val="000000"/>
                </a:solidFill>
                <a:uFill>
                  <a:solidFill>
                    <a:srgbClr val="FFFFFF"/>
                  </a:solidFill>
                </a:uFill>
                <a:latin typeface="Tahoma"/>
              </a:rPr>
              <a:t>  </a:t>
            </a:r>
            <a:r>
              <a:rPr lang="uk-UA" sz="2400" strike="noStrike" spc="-1">
                <a:solidFill>
                  <a:srgbClr val="000000"/>
                </a:solidFill>
                <a:uFill>
                  <a:solidFill>
                    <a:srgbClr val="FFFFFF"/>
                  </a:solidFill>
                </a:uFill>
                <a:latin typeface="Tahoma"/>
              </a:rPr>
              <a:t>Onset in mid-life</a:t>
            </a:r>
            <a:endParaRPr/>
          </a:p>
          <a:p>
            <a:pPr indent="-216000">
              <a:lnSpc>
                <a:spcPct val="100000"/>
              </a:lnSpc>
              <a:buClr>
                <a:srgbClr val="A5FF4B"/>
              </a:buClr>
              <a:buSzPct val="125000"/>
              <a:buFont typeface="StarSymbol"/>
              <a:buChar char=""/>
            </a:pPr>
            <a:r>
              <a:rPr lang="uk-UA" sz="2400" strike="noStrike" spc="-1">
                <a:solidFill>
                  <a:srgbClr val="000000"/>
                </a:solidFill>
                <a:uFill>
                  <a:solidFill>
                    <a:srgbClr val="FFFFFF"/>
                  </a:solidFill>
                </a:uFill>
                <a:latin typeface="Tahoma"/>
              </a:rPr>
              <a:t>  Symptoms slowly   	progressive</a:t>
            </a:r>
            <a:endParaRPr/>
          </a:p>
          <a:p>
            <a:pPr indent="-216000">
              <a:lnSpc>
                <a:spcPct val="100000"/>
              </a:lnSpc>
              <a:buClr>
                <a:srgbClr val="A5FF4B"/>
              </a:buClr>
              <a:buSzPct val="125000"/>
              <a:buFont typeface="StarSymbol"/>
              <a:buChar char=""/>
            </a:pPr>
            <a:r>
              <a:rPr lang="uk-UA" sz="2400" strike="noStrike" spc="-1">
                <a:solidFill>
                  <a:srgbClr val="000000"/>
                </a:solidFill>
                <a:uFill>
                  <a:solidFill>
                    <a:srgbClr val="FFFFFF"/>
                  </a:solidFill>
                </a:uFill>
                <a:latin typeface="Tahoma"/>
              </a:rPr>
              <a:t>  Long smoking history</a:t>
            </a:r>
            <a:endParaRPr/>
          </a:p>
          <a:p>
            <a:pPr>
              <a:lnSpc>
                <a:spcPct val="100000"/>
              </a:lnSpc>
            </a:pPr>
            <a:endParaRPr/>
          </a:p>
          <a:p>
            <a:pPr>
              <a:lnSpc>
                <a:spcPct val="100000"/>
              </a:lnSpc>
            </a:pPr>
            <a:endParaRPr/>
          </a:p>
          <a:p>
            <a:pPr>
              <a:lnSpc>
                <a:spcPct val="100000"/>
              </a:lnSpc>
            </a:pPr>
            <a:endParaRPr/>
          </a:p>
          <a:p>
            <a:pPr>
              <a:lnSpc>
                <a:spcPct val="100000"/>
              </a:lnSpc>
            </a:pPr>
            <a:r>
              <a:rPr lang="uk-UA" sz="2800" b="1" strike="noStrike" spc="-1">
                <a:solidFill>
                  <a:srgbClr val="000000"/>
                </a:solidFill>
                <a:uFill>
                  <a:solidFill>
                    <a:srgbClr val="FFFFFF"/>
                  </a:solidFill>
                </a:uFill>
                <a:latin typeface="Tahoma"/>
              </a:rPr>
              <a:t> </a:t>
            </a:r>
            <a:endParaRPr/>
          </a:p>
        </p:txBody>
      </p:sp>
      <p:sp>
        <p:nvSpPr>
          <p:cNvPr id="236" name="CustomShape 6"/>
          <p:cNvSpPr/>
          <p:nvPr/>
        </p:nvSpPr>
        <p:spPr>
          <a:xfrm>
            <a:off x="5211360" y="1950480"/>
            <a:ext cx="1541880" cy="487800"/>
          </a:xfrm>
          <a:prstGeom prst="rect">
            <a:avLst/>
          </a:prstGeom>
          <a:noFill/>
          <a:ln w="9360">
            <a:noFill/>
          </a:ln>
        </p:spPr>
        <p:style>
          <a:lnRef idx="0">
            <a:scrgbClr r="0" g="0" b="0"/>
          </a:lnRef>
          <a:fillRef idx="0">
            <a:scrgbClr r="0" g="0" b="0"/>
          </a:fillRef>
          <a:effectRef idx="0">
            <a:scrgbClr r="0" g="0" b="0"/>
          </a:effectRef>
          <a:fontRef idx="minor"/>
        </p:style>
        <p:txBody>
          <a:bodyPr wrap="none" lIns="0" tIns="0" rIns="0" bIns="0" anchor="b"/>
          <a:lstStyle/>
          <a:p>
            <a:pPr>
              <a:lnSpc>
                <a:spcPct val="100000"/>
              </a:lnSpc>
            </a:pPr>
            <a:r>
              <a:rPr lang="uk-UA" sz="3200" strike="noStrike" spc="-1">
                <a:solidFill>
                  <a:srgbClr val="000000"/>
                </a:solidFill>
                <a:uFill>
                  <a:solidFill>
                    <a:srgbClr val="FFFFFF"/>
                  </a:solidFill>
                </a:uFill>
                <a:latin typeface="Tahoma"/>
              </a:rPr>
              <a:t>ASTHMA</a:t>
            </a:r>
            <a:endParaRPr/>
          </a:p>
        </p:txBody>
      </p:sp>
      <p:sp>
        <p:nvSpPr>
          <p:cNvPr id="237" name="CustomShape 7"/>
          <p:cNvSpPr/>
          <p:nvPr/>
        </p:nvSpPr>
        <p:spPr>
          <a:xfrm>
            <a:off x="4140000" y="2631600"/>
            <a:ext cx="4506840" cy="39006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lstStyle/>
          <a:p>
            <a:pPr marL="290520" indent="-290160">
              <a:lnSpc>
                <a:spcPct val="100000"/>
              </a:lnSpc>
              <a:buClr>
                <a:srgbClr val="A5FF4B"/>
              </a:buClr>
              <a:buSzPct val="120000"/>
              <a:buFont typeface="StarSymbol"/>
              <a:buChar char=""/>
            </a:pPr>
            <a:r>
              <a:rPr lang="uk-UA" sz="2400" strike="noStrike" spc="-1">
                <a:solidFill>
                  <a:srgbClr val="000000"/>
                </a:solidFill>
                <a:uFill>
                  <a:solidFill>
                    <a:srgbClr val="FFFFFF"/>
                  </a:solidFill>
                </a:uFill>
                <a:latin typeface="Tahoma"/>
              </a:rPr>
              <a:t>Onset early in life (often childhood)</a:t>
            </a:r>
            <a:endParaRPr/>
          </a:p>
          <a:p>
            <a:pPr marL="290520" indent="-290160">
              <a:lnSpc>
                <a:spcPct val="100000"/>
              </a:lnSpc>
              <a:buClr>
                <a:srgbClr val="A5FF4B"/>
              </a:buClr>
              <a:buSzPct val="120000"/>
              <a:buFont typeface="StarSymbol"/>
              <a:buChar char=""/>
            </a:pPr>
            <a:r>
              <a:rPr lang="uk-UA" sz="2400" strike="noStrike" spc="-1">
                <a:solidFill>
                  <a:srgbClr val="000000"/>
                </a:solidFill>
                <a:uFill>
                  <a:solidFill>
                    <a:srgbClr val="FFFFFF"/>
                  </a:solidFill>
                </a:uFill>
                <a:latin typeface="Tahoma"/>
              </a:rPr>
              <a:t>Symptoms vary from day to day</a:t>
            </a:r>
            <a:endParaRPr/>
          </a:p>
          <a:p>
            <a:pPr marL="290520" indent="-290160">
              <a:lnSpc>
                <a:spcPct val="100000"/>
              </a:lnSpc>
              <a:buClr>
                <a:srgbClr val="A5FF4B"/>
              </a:buClr>
              <a:buSzPct val="120000"/>
              <a:buFont typeface="StarSymbol"/>
              <a:buChar char=""/>
            </a:pPr>
            <a:r>
              <a:rPr lang="uk-UA" sz="2400" strike="noStrike" spc="-1">
                <a:solidFill>
                  <a:srgbClr val="000000"/>
                </a:solidFill>
                <a:uFill>
                  <a:solidFill>
                    <a:srgbClr val="FFFFFF"/>
                  </a:solidFill>
                </a:uFill>
                <a:latin typeface="Tahoma"/>
              </a:rPr>
              <a:t>Symptoms worse at night/early morning</a:t>
            </a:r>
            <a:endParaRPr/>
          </a:p>
          <a:p>
            <a:pPr marL="290520" indent="-290160">
              <a:lnSpc>
                <a:spcPct val="100000"/>
              </a:lnSpc>
              <a:buClr>
                <a:srgbClr val="A5FF4B"/>
              </a:buClr>
              <a:buSzPct val="120000"/>
              <a:buFont typeface="StarSymbol"/>
              <a:buChar char=""/>
            </a:pPr>
            <a:r>
              <a:rPr lang="uk-UA" sz="2400" strike="noStrike" spc="-1">
                <a:solidFill>
                  <a:srgbClr val="000000"/>
                </a:solidFill>
                <a:uFill>
                  <a:solidFill>
                    <a:srgbClr val="FFFFFF"/>
                  </a:solidFill>
                </a:uFill>
                <a:latin typeface="Tahoma"/>
              </a:rPr>
              <a:t>Allergy, rhinitis, and/or eczema also  present</a:t>
            </a:r>
            <a:endParaRPr/>
          </a:p>
          <a:p>
            <a:pPr marL="290520" indent="-290160">
              <a:lnSpc>
                <a:spcPct val="100000"/>
              </a:lnSpc>
              <a:buClr>
                <a:srgbClr val="A5FF4B"/>
              </a:buClr>
              <a:buSzPct val="120000"/>
              <a:buFont typeface="StarSymbol"/>
              <a:buChar char=""/>
            </a:pPr>
            <a:r>
              <a:rPr lang="uk-UA" sz="2400" strike="noStrike" spc="-1">
                <a:solidFill>
                  <a:srgbClr val="000000"/>
                </a:solidFill>
                <a:uFill>
                  <a:solidFill>
                    <a:srgbClr val="FFFFFF"/>
                  </a:solidFill>
                </a:uFill>
                <a:latin typeface="Tahoma"/>
              </a:rPr>
              <a:t>Family history of asthma</a:t>
            </a:r>
            <a:endParaRPr/>
          </a:p>
        </p:txBody>
      </p:sp>
      <p:sp>
        <p:nvSpPr>
          <p:cNvPr id="238" name="CustomShape 8"/>
          <p:cNvSpPr/>
          <p:nvPr/>
        </p:nvSpPr>
        <p:spPr>
          <a:xfrm>
            <a:off x="1676520" y="6505560"/>
            <a:ext cx="6095520" cy="2728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uk-UA" sz="1200" strike="noStrike" spc="-1">
                <a:solidFill>
                  <a:srgbClr val="FFFFFF"/>
                </a:solidFill>
                <a:uFill>
                  <a:solidFill>
                    <a:srgbClr val="FFFFFF"/>
                  </a:solidFill>
                </a:uFill>
                <a:latin typeface="Calibri"/>
              </a:rPr>
              <a:t>© 2014 Global Initiative for Chronic Obstructive Lung Disease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TextShape 1"/>
          <p:cNvSpPr txBox="1"/>
          <p:nvPr/>
        </p:nvSpPr>
        <p:spPr>
          <a:xfrm>
            <a:off x="1676520" y="345960"/>
            <a:ext cx="7314840" cy="914040"/>
          </a:xfrm>
          <a:prstGeom prst="rect">
            <a:avLst/>
          </a:prstGeom>
          <a:noFill/>
          <a:ln>
            <a:noFill/>
          </a:ln>
        </p:spPr>
        <p:txBody>
          <a:bodyPr anchor="ctr"/>
          <a:lstStyle/>
          <a:p>
            <a:pPr>
              <a:lnSpc>
                <a:spcPct val="100000"/>
              </a:lnSpc>
            </a:pPr>
            <a:r>
              <a:rPr lang="ru-RU" sz="1800" strike="noStrike" spc="-1">
                <a:solidFill>
                  <a:srgbClr val="000000"/>
                </a:solidFill>
                <a:uFill>
                  <a:solidFill>
                    <a:srgbClr val="FFFFFF"/>
                  </a:solidFill>
                </a:uFill>
                <a:latin typeface="Tahoma"/>
              </a:rPr>
              <a:t>Global Strategy for Diagnosis, Management and Prevention of COPD
</a:t>
            </a:r>
            <a:r>
              <a:rPr lang="ru-RU" sz="4400" strike="noStrike" spc="-1">
                <a:solidFill>
                  <a:srgbClr val="000000"/>
                </a:solidFill>
                <a:uFill>
                  <a:solidFill>
                    <a:srgbClr val="FFFFFF"/>
                  </a:solidFill>
                </a:uFill>
                <a:latin typeface="Tahoma"/>
                <a:ea typeface="ＭＳ Ｐゴシック"/>
              </a:rPr>
              <a:t>Additional Investigations</a:t>
            </a:r>
            <a:endParaRPr/>
          </a:p>
        </p:txBody>
      </p:sp>
      <p:sp>
        <p:nvSpPr>
          <p:cNvPr id="240" name="TextShape 2"/>
          <p:cNvSpPr txBox="1"/>
          <p:nvPr/>
        </p:nvSpPr>
        <p:spPr>
          <a:xfrm>
            <a:off x="304920" y="1752480"/>
            <a:ext cx="8686440" cy="4800240"/>
          </a:xfrm>
          <a:prstGeom prst="rect">
            <a:avLst/>
          </a:prstGeom>
          <a:noFill/>
          <a:ln>
            <a:noFill/>
          </a:ln>
        </p:spPr>
        <p:txBody>
          <a:bodyPr/>
          <a:lstStyle/>
          <a:p>
            <a:pPr>
              <a:lnSpc>
                <a:spcPct val="100000"/>
              </a:lnSpc>
            </a:pPr>
            <a:r>
              <a:rPr lang="ru-RU" sz="2400" i="1" strike="noStrike" spc="-1">
                <a:solidFill>
                  <a:srgbClr val="000000"/>
                </a:solidFill>
                <a:uFill>
                  <a:solidFill>
                    <a:srgbClr val="FFFFFF"/>
                  </a:solidFill>
                </a:uFill>
                <a:latin typeface="Tahoma"/>
              </a:rPr>
              <a:t>Chest X-ray: </a:t>
            </a:r>
            <a:r>
              <a:rPr lang="ru-RU" sz="2400" strike="noStrike" spc="-1">
                <a:solidFill>
                  <a:srgbClr val="000000"/>
                </a:solidFill>
                <a:uFill>
                  <a:solidFill>
                    <a:srgbClr val="FFFFFF"/>
                  </a:solidFill>
                </a:uFill>
                <a:latin typeface="Tahoma"/>
              </a:rPr>
              <a:t> Seldom diagnostic but valuable to exclude alternative diagnoses and establish presence of significant comorbidities. </a:t>
            </a:r>
            <a:endParaRPr/>
          </a:p>
          <a:p>
            <a:pPr>
              <a:lnSpc>
                <a:spcPct val="100000"/>
              </a:lnSpc>
            </a:pPr>
            <a:r>
              <a:rPr lang="ru-RU" sz="2400" i="1" strike="noStrike" spc="-1">
                <a:solidFill>
                  <a:srgbClr val="000000"/>
                </a:solidFill>
                <a:uFill>
                  <a:solidFill>
                    <a:srgbClr val="FFFFFF"/>
                  </a:solidFill>
                </a:uFill>
                <a:latin typeface="Tahoma"/>
              </a:rPr>
              <a:t>Lung Volumes and Diffusing Capacity</a:t>
            </a:r>
            <a:r>
              <a:rPr lang="ru-RU" sz="2400" i="1" strike="noStrike" spc="-1">
                <a:solidFill>
                  <a:srgbClr val="FFCC00"/>
                </a:solidFill>
                <a:uFill>
                  <a:solidFill>
                    <a:srgbClr val="FFFFFF"/>
                  </a:solidFill>
                </a:uFill>
                <a:latin typeface="Tahoma"/>
              </a:rPr>
              <a:t>:</a:t>
            </a:r>
            <a:r>
              <a:rPr lang="ru-RU" sz="2400" i="1" strike="noStrike" spc="-1">
                <a:solidFill>
                  <a:srgbClr val="000000"/>
                </a:solidFill>
                <a:uFill>
                  <a:solidFill>
                    <a:srgbClr val="FFFFFF"/>
                  </a:solidFill>
                </a:uFill>
                <a:latin typeface="Tahoma"/>
              </a:rPr>
              <a:t> </a:t>
            </a:r>
            <a:r>
              <a:rPr lang="ru-RU" sz="2400" strike="noStrike" spc="-1">
                <a:solidFill>
                  <a:srgbClr val="000000"/>
                </a:solidFill>
                <a:uFill>
                  <a:solidFill>
                    <a:srgbClr val="FFFFFF"/>
                  </a:solidFill>
                </a:uFill>
                <a:latin typeface="Tahoma"/>
              </a:rPr>
              <a:t>Help to characterize severity, but not essential to patient management. </a:t>
            </a:r>
            <a:endParaRPr/>
          </a:p>
          <a:p>
            <a:pPr>
              <a:lnSpc>
                <a:spcPct val="100000"/>
              </a:lnSpc>
            </a:pPr>
            <a:r>
              <a:rPr lang="ru-RU" sz="2400" i="1" strike="noStrike" spc="-1">
                <a:solidFill>
                  <a:srgbClr val="000000"/>
                </a:solidFill>
                <a:uFill>
                  <a:solidFill>
                    <a:srgbClr val="FFFFFF"/>
                  </a:solidFill>
                </a:uFill>
                <a:latin typeface="Tahoma"/>
              </a:rPr>
              <a:t>Oximetry and Arterial Blood Gases</a:t>
            </a:r>
            <a:r>
              <a:rPr lang="ru-RU" sz="2400" b="1" i="1" strike="noStrike" spc="-1">
                <a:solidFill>
                  <a:srgbClr val="000000"/>
                </a:solidFill>
                <a:uFill>
                  <a:solidFill>
                    <a:srgbClr val="FFFFFF"/>
                  </a:solidFill>
                </a:uFill>
                <a:latin typeface="Tahoma"/>
              </a:rPr>
              <a:t>:</a:t>
            </a:r>
            <a:r>
              <a:rPr lang="ru-RU" sz="2400" strike="noStrike" spc="-1">
                <a:solidFill>
                  <a:srgbClr val="000000"/>
                </a:solidFill>
                <a:uFill>
                  <a:solidFill>
                    <a:srgbClr val="FFFFFF"/>
                  </a:solidFill>
                </a:uFill>
                <a:latin typeface="Tahoma"/>
              </a:rPr>
              <a:t>  Pulse oximetry can be used to evaluate a patient’s oxygen saturation and need for supplemental oxygen therapy.  </a:t>
            </a:r>
            <a:endParaRPr/>
          </a:p>
          <a:p>
            <a:pPr>
              <a:lnSpc>
                <a:spcPct val="100000"/>
              </a:lnSpc>
            </a:pPr>
            <a:r>
              <a:rPr lang="ru-RU" sz="2400" i="1" strike="noStrike" spc="-1">
                <a:solidFill>
                  <a:srgbClr val="000000"/>
                </a:solidFill>
                <a:uFill>
                  <a:solidFill>
                    <a:srgbClr val="FFFFFF"/>
                  </a:solidFill>
                </a:uFill>
                <a:latin typeface="Tahoma"/>
              </a:rPr>
              <a:t>Alpha-1 Antitrypsin Deficiency Screening: </a:t>
            </a:r>
            <a:r>
              <a:rPr lang="ru-RU" sz="2400" strike="noStrike" spc="-1">
                <a:solidFill>
                  <a:srgbClr val="000000"/>
                </a:solidFill>
                <a:uFill>
                  <a:solidFill>
                    <a:srgbClr val="FFFFFF"/>
                  </a:solidFill>
                </a:uFill>
                <a:latin typeface="Tahoma"/>
              </a:rPr>
              <a:t> Perform when COPD develops in patients of Caucasian descent under 45 years or with a strong family history of COPD.</a:t>
            </a:r>
            <a:r>
              <a:rPr lang="ru-RU" sz="2000" strike="noStrike" spc="-1">
                <a:solidFill>
                  <a:srgbClr val="000000"/>
                </a:solidFill>
                <a:uFill>
                  <a:solidFill>
                    <a:srgbClr val="FFFFFF"/>
                  </a:solidFill>
                </a:uFill>
                <a:latin typeface="Tahoma"/>
              </a:rPr>
              <a:t> </a:t>
            </a:r>
            <a:r>
              <a:rPr lang="ru-RU" sz="2400" strike="noStrike" spc="-1">
                <a:solidFill>
                  <a:srgbClr val="000000"/>
                </a:solidFill>
                <a:uFill>
                  <a:solidFill>
                    <a:srgbClr val="FFFFFF"/>
                  </a:solidFill>
                </a:uFill>
                <a:latin typeface="Tahoma"/>
              </a:rPr>
              <a:t> </a:t>
            </a:r>
            <a:endParaRPr/>
          </a:p>
        </p:txBody>
      </p:sp>
      <p:sp>
        <p:nvSpPr>
          <p:cNvPr id="241" name="CustomShape 3"/>
          <p:cNvSpPr/>
          <p:nvPr/>
        </p:nvSpPr>
        <p:spPr>
          <a:xfrm>
            <a:off x="1676520" y="6505560"/>
            <a:ext cx="6095520" cy="2728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uk-UA" sz="1200" strike="noStrike" spc="-1">
                <a:solidFill>
                  <a:srgbClr val="FFFFFF"/>
                </a:solidFill>
                <a:uFill>
                  <a:solidFill>
                    <a:srgbClr val="FFFFFF"/>
                  </a:solidFill>
                </a:uFill>
                <a:latin typeface="Calibri"/>
              </a:rPr>
              <a:t>© 2013 Global Initiative for Chronic Obstructive Lung Disease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 name="Picture 4"/>
          <p:cNvPicPr/>
          <p:nvPr/>
        </p:nvPicPr>
        <p:blipFill>
          <a:blip r:embed="rId2"/>
          <a:stretch/>
        </p:blipFill>
        <p:spPr>
          <a:xfrm>
            <a:off x="0" y="0"/>
            <a:ext cx="9143640" cy="6857640"/>
          </a:xfrm>
          <a:prstGeom prst="rect">
            <a:avLst/>
          </a:prstGeom>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 name="Picture 2"/>
          <p:cNvPicPr/>
          <p:nvPr/>
        </p:nvPicPr>
        <p:blipFill>
          <a:blip r:embed="rId2"/>
          <a:stretch/>
        </p:blipFill>
        <p:spPr>
          <a:xfrm>
            <a:off x="0" y="0"/>
            <a:ext cx="9143640" cy="6857640"/>
          </a:xfrm>
          <a:prstGeom prst="rect">
            <a:avLst/>
          </a:prstGeom>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 name="Picture 2"/>
          <p:cNvPicPr/>
          <p:nvPr/>
        </p:nvPicPr>
        <p:blipFill>
          <a:blip r:embed="rId2"/>
          <a:stretch/>
        </p:blipFill>
        <p:spPr>
          <a:xfrm>
            <a:off x="1357200" y="1071720"/>
            <a:ext cx="6076440" cy="4562280"/>
          </a:xfrm>
          <a:prstGeom prst="rect">
            <a:avLst/>
          </a:prstGeom>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 name="Picture 2"/>
          <p:cNvPicPr/>
          <p:nvPr/>
        </p:nvPicPr>
        <p:blipFill>
          <a:blip r:embed="rId2"/>
          <a:stretch/>
        </p:blipFill>
        <p:spPr>
          <a:xfrm>
            <a:off x="500040" y="1071720"/>
            <a:ext cx="6076440" cy="4562280"/>
          </a:xfrm>
          <a:prstGeom prst="rect">
            <a:avLst/>
          </a:prstGeom>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 name="Picture 2"/>
          <p:cNvPicPr/>
          <p:nvPr/>
        </p:nvPicPr>
        <p:blipFill>
          <a:blip r:embed="rId2"/>
          <a:stretch/>
        </p:blipFill>
        <p:spPr>
          <a:xfrm>
            <a:off x="2071800" y="928800"/>
            <a:ext cx="6076440" cy="4562280"/>
          </a:xfrm>
          <a:prstGeom prst="rect">
            <a:avLst/>
          </a:prstGeom>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7" name="Picture 2"/>
          <p:cNvPicPr/>
          <p:nvPr/>
        </p:nvPicPr>
        <p:blipFill>
          <a:blip r:embed="rId2"/>
          <a:stretch/>
        </p:blipFill>
        <p:spPr>
          <a:xfrm>
            <a:off x="1714320" y="1571760"/>
            <a:ext cx="6076440" cy="4562280"/>
          </a:xfrm>
          <a:prstGeom prst="rect">
            <a:avLst/>
          </a:prstGeom>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8" name="Picture 2"/>
          <p:cNvPicPr/>
          <p:nvPr/>
        </p:nvPicPr>
        <p:blipFill>
          <a:blip r:embed="rId2"/>
          <a:stretch/>
        </p:blipFill>
        <p:spPr>
          <a:xfrm>
            <a:off x="1214280" y="428760"/>
            <a:ext cx="6076440" cy="4562280"/>
          </a:xfrm>
          <a:prstGeom prst="rect">
            <a:avLst/>
          </a:prstGeom>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0" name="Picture 2"/>
          <p:cNvPicPr/>
          <p:nvPr/>
        </p:nvPicPr>
        <p:blipFill>
          <a:blip r:embed="rId2"/>
          <a:stretch/>
        </p:blipFill>
        <p:spPr>
          <a:xfrm>
            <a:off x="1571760" y="1000080"/>
            <a:ext cx="6076440" cy="4562280"/>
          </a:xfrm>
          <a:prstGeom prst="rect">
            <a:avLst/>
          </a:prstGeom>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CustomShape 1"/>
          <p:cNvSpPr/>
          <p:nvPr/>
        </p:nvSpPr>
        <p:spPr>
          <a:xfrm>
            <a:off x="355680" y="1866960"/>
            <a:ext cx="8633880" cy="13701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404640" indent="-290160">
              <a:lnSpc>
                <a:spcPct val="100000"/>
              </a:lnSpc>
            </a:pPr>
            <a:endParaRPr/>
          </a:p>
          <a:p>
            <a:pPr marL="404640" indent="-290160">
              <a:lnSpc>
                <a:spcPct val="100000"/>
              </a:lnSpc>
            </a:pPr>
            <a:endParaRPr/>
          </a:p>
          <a:p>
            <a:pPr>
              <a:lnSpc>
                <a:spcPct val="100000"/>
              </a:lnSpc>
            </a:pPr>
            <a:endParaRPr/>
          </a:p>
        </p:txBody>
      </p:sp>
      <p:sp>
        <p:nvSpPr>
          <p:cNvPr id="262" name="CustomShape 2"/>
          <p:cNvSpPr/>
          <p:nvPr/>
        </p:nvSpPr>
        <p:spPr>
          <a:xfrm>
            <a:off x="228600" y="1523880"/>
            <a:ext cx="8838720" cy="4965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uk-UA" sz="2800" i="1" strike="noStrike" spc="-1">
                <a:solidFill>
                  <a:srgbClr val="000000"/>
                </a:solidFill>
                <a:uFill>
                  <a:solidFill>
                    <a:srgbClr val="FFFFFF"/>
                  </a:solidFill>
                </a:uFill>
                <a:latin typeface="Tahoma"/>
              </a:rPr>
              <a:t>Alpha-1 antitrypsin augmentation therapy:</a:t>
            </a:r>
            <a:r>
              <a:rPr lang="uk-UA" sz="2800" strike="noStrike" spc="-1">
                <a:solidFill>
                  <a:srgbClr val="000000"/>
                </a:solidFill>
                <a:uFill>
                  <a:solidFill>
                    <a:srgbClr val="FFFFFF"/>
                  </a:solidFill>
                </a:uFill>
                <a:latin typeface="Tahoma"/>
              </a:rPr>
              <a:t> not recommended for patients with COPD that is unrelated to the genetic deficiency. </a:t>
            </a:r>
            <a:endParaRPr/>
          </a:p>
          <a:p>
            <a:pPr>
              <a:lnSpc>
                <a:spcPct val="100000"/>
              </a:lnSpc>
            </a:pPr>
            <a:r>
              <a:rPr lang="uk-UA" sz="2800" i="1" strike="noStrike" spc="-1">
                <a:solidFill>
                  <a:srgbClr val="000000"/>
                </a:solidFill>
                <a:uFill>
                  <a:solidFill>
                    <a:srgbClr val="FFFFFF"/>
                  </a:solidFill>
                </a:uFill>
                <a:latin typeface="Tahoma"/>
              </a:rPr>
              <a:t>Mucolytics:</a:t>
            </a:r>
            <a:r>
              <a:rPr lang="uk-UA" sz="2800" strike="noStrike" spc="-1">
                <a:solidFill>
                  <a:srgbClr val="000000"/>
                </a:solidFill>
                <a:uFill>
                  <a:solidFill>
                    <a:srgbClr val="FFFFFF"/>
                  </a:solidFill>
                </a:uFill>
                <a:latin typeface="Tahoma"/>
              </a:rPr>
              <a:t>    </a:t>
            </a:r>
            <a:r>
              <a:rPr lang="uk-UA" sz="2800" strike="noStrike" spc="-1">
                <a:solidFill>
                  <a:srgbClr val="000000"/>
                </a:solidFill>
                <a:uFill>
                  <a:solidFill>
                    <a:srgbClr val="FFFFFF"/>
                  </a:solidFill>
                </a:uFill>
                <a:latin typeface="Calibri"/>
              </a:rPr>
              <a:t>Patients with viscous sputum may benefit from mucolytics; overall benefits are very small. </a:t>
            </a:r>
            <a:endParaRPr/>
          </a:p>
          <a:p>
            <a:pPr>
              <a:lnSpc>
                <a:spcPct val="100000"/>
              </a:lnSpc>
            </a:pPr>
            <a:r>
              <a:rPr lang="uk-UA" sz="2800" i="1" strike="noStrike" spc="-1">
                <a:solidFill>
                  <a:srgbClr val="000000"/>
                </a:solidFill>
                <a:uFill>
                  <a:solidFill>
                    <a:srgbClr val="FFFFFF"/>
                  </a:solidFill>
                </a:uFill>
                <a:latin typeface="Tahoma"/>
              </a:rPr>
              <a:t>Antitussives</a:t>
            </a:r>
            <a:r>
              <a:rPr lang="uk-UA" sz="2800" strike="noStrike" spc="-1">
                <a:solidFill>
                  <a:srgbClr val="000000"/>
                </a:solidFill>
                <a:uFill>
                  <a:solidFill>
                    <a:srgbClr val="FFFFFF"/>
                  </a:solidFill>
                </a:uFill>
                <a:latin typeface="Tahoma"/>
              </a:rPr>
              <a:t>:  Not recommended.</a:t>
            </a:r>
            <a:endParaRPr/>
          </a:p>
          <a:p>
            <a:pPr>
              <a:lnSpc>
                <a:spcPct val="100000"/>
              </a:lnSpc>
            </a:pPr>
            <a:r>
              <a:rPr lang="uk-UA" sz="2800" i="1" strike="noStrike" spc="-1">
                <a:solidFill>
                  <a:srgbClr val="000000"/>
                </a:solidFill>
                <a:uFill>
                  <a:solidFill>
                    <a:srgbClr val="FFFFFF"/>
                  </a:solidFill>
                </a:uFill>
                <a:latin typeface="Tahoma"/>
              </a:rPr>
              <a:t>Vasodilators:  </a:t>
            </a:r>
            <a:r>
              <a:rPr lang="uk-UA" sz="2800" strike="noStrike" spc="-1">
                <a:solidFill>
                  <a:srgbClr val="000000"/>
                </a:solidFill>
                <a:uFill>
                  <a:solidFill>
                    <a:srgbClr val="FFFFFF"/>
                  </a:solidFill>
                </a:uFill>
                <a:latin typeface="Tahoma"/>
              </a:rPr>
              <a:t>Nitric oxide is contraindicated in stable COPD.  The use of endothelium-modulating agents for the treatment of pulmonary hypertension associated with COPD is not recommended.</a:t>
            </a:r>
            <a:endParaRPr/>
          </a:p>
        </p:txBody>
      </p:sp>
      <p:sp>
        <p:nvSpPr>
          <p:cNvPr id="263" name="CustomShape 3"/>
          <p:cNvSpPr/>
          <p:nvPr/>
        </p:nvSpPr>
        <p:spPr>
          <a:xfrm>
            <a:off x="1447920" y="0"/>
            <a:ext cx="7619760" cy="1339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uk-UA" sz="1800" strike="noStrike" spc="-1">
                <a:solidFill>
                  <a:srgbClr val="000000"/>
                </a:solidFill>
                <a:uFill>
                  <a:solidFill>
                    <a:srgbClr val="FFFFFF"/>
                  </a:solidFill>
                </a:uFill>
                <a:latin typeface="Tahoma"/>
              </a:rPr>
              <a:t>Global Strategy for Diagnosis, Management and Prevention of COPD
</a:t>
            </a:r>
            <a:r>
              <a:rPr lang="uk-UA" sz="3200" strike="noStrike" spc="-1">
                <a:solidFill>
                  <a:srgbClr val="000000"/>
                </a:solidFill>
                <a:uFill>
                  <a:solidFill>
                    <a:srgbClr val="FFFFFF"/>
                  </a:solidFill>
                </a:uFill>
                <a:latin typeface="Tahoma"/>
              </a:rPr>
              <a:t>Therapeutic Options:  Other Pharmacologic Treatments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CustomShape 1"/>
          <p:cNvSpPr/>
          <p:nvPr/>
        </p:nvSpPr>
        <p:spPr>
          <a:xfrm>
            <a:off x="355680" y="1866960"/>
            <a:ext cx="8633880" cy="13701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404640" indent="-290160">
              <a:lnSpc>
                <a:spcPct val="100000"/>
              </a:lnSpc>
            </a:pPr>
            <a:endParaRPr/>
          </a:p>
          <a:p>
            <a:pPr marL="404640" indent="-290160">
              <a:lnSpc>
                <a:spcPct val="100000"/>
              </a:lnSpc>
            </a:pPr>
            <a:endParaRPr/>
          </a:p>
          <a:p>
            <a:pPr>
              <a:lnSpc>
                <a:spcPct val="100000"/>
              </a:lnSpc>
            </a:pPr>
            <a:endParaRPr/>
          </a:p>
        </p:txBody>
      </p:sp>
      <p:sp>
        <p:nvSpPr>
          <p:cNvPr id="265" name="CustomShape 2"/>
          <p:cNvSpPr/>
          <p:nvPr/>
        </p:nvSpPr>
        <p:spPr>
          <a:xfrm>
            <a:off x="299880" y="1752480"/>
            <a:ext cx="8691120" cy="4234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uk-UA" sz="2800" i="1" strike="noStrike" spc="-1">
                <a:solidFill>
                  <a:srgbClr val="000000"/>
                </a:solidFill>
                <a:uFill>
                  <a:solidFill>
                    <a:srgbClr val="FFFFFF"/>
                  </a:solidFill>
                </a:uFill>
                <a:latin typeface="Tahoma"/>
              </a:rPr>
              <a:t>Oxygen Therapy:</a:t>
            </a:r>
            <a:r>
              <a:rPr lang="uk-UA" sz="2800" strike="noStrike" spc="-1">
                <a:solidFill>
                  <a:srgbClr val="000000"/>
                </a:solidFill>
                <a:uFill>
                  <a:solidFill>
                    <a:srgbClr val="FFFFFF"/>
                  </a:solidFill>
                </a:uFill>
                <a:latin typeface="Tahoma"/>
              </a:rPr>
              <a:t>  The long-term administration of oxygen (&gt; 15 hours per day) to patients with chronic respiratory failure has been shown to increase survival in patients with severe, resting hypoxemia. </a:t>
            </a:r>
            <a:endParaRPr/>
          </a:p>
          <a:p>
            <a:pPr>
              <a:lnSpc>
                <a:spcPct val="100000"/>
              </a:lnSpc>
            </a:pPr>
            <a:r>
              <a:rPr lang="uk-UA" sz="2800" i="1" strike="noStrike" spc="-1">
                <a:solidFill>
                  <a:srgbClr val="000000"/>
                </a:solidFill>
                <a:uFill>
                  <a:solidFill>
                    <a:srgbClr val="FFFFFF"/>
                  </a:solidFill>
                </a:uFill>
                <a:latin typeface="Tahoma"/>
              </a:rPr>
              <a:t>Ventilatory Support:  </a:t>
            </a:r>
            <a:r>
              <a:rPr lang="uk-UA" sz="2800" strike="noStrike" spc="-1">
                <a:solidFill>
                  <a:srgbClr val="000000"/>
                </a:solidFill>
                <a:uFill>
                  <a:solidFill>
                    <a:srgbClr val="FFFFFF"/>
                  </a:solidFill>
                </a:uFill>
                <a:latin typeface="Tahoma"/>
              </a:rPr>
              <a:t>Combination of noninvasive ventilation (NIV) with long-term oxygen therapy may be of some use in a selected subset of patients, particularly in those with pronounced daytime hypercapnia. </a:t>
            </a:r>
            <a:endParaRPr/>
          </a:p>
        </p:txBody>
      </p:sp>
      <p:sp>
        <p:nvSpPr>
          <p:cNvPr id="266" name="CustomShape 3"/>
          <p:cNvSpPr/>
          <p:nvPr/>
        </p:nvSpPr>
        <p:spPr>
          <a:xfrm>
            <a:off x="1295280" y="281160"/>
            <a:ext cx="7619760" cy="8521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uk-UA" sz="1800" strike="noStrike" spc="-1">
                <a:solidFill>
                  <a:srgbClr val="000000"/>
                </a:solidFill>
                <a:uFill>
                  <a:solidFill>
                    <a:srgbClr val="FFFFFF"/>
                  </a:solidFill>
                </a:uFill>
                <a:latin typeface="Tahoma"/>
              </a:rPr>
              <a:t>Global Strategy for Diagnosis, Management and Prevention of COPD
</a:t>
            </a:r>
            <a:r>
              <a:rPr lang="uk-UA" sz="3200" strike="noStrike" spc="-1">
                <a:solidFill>
                  <a:srgbClr val="000000"/>
                </a:solidFill>
                <a:uFill>
                  <a:solidFill>
                    <a:srgbClr val="FFFFFF"/>
                  </a:solidFill>
                </a:uFill>
                <a:latin typeface="Tahoma"/>
              </a:rPr>
              <a:t>Therapeutic Options:  Other Treatments</a:t>
            </a:r>
            <a:endParaRPr/>
          </a:p>
        </p:txBody>
      </p:sp>
      <p:sp>
        <p:nvSpPr>
          <p:cNvPr id="267" name="CustomShape 4"/>
          <p:cNvSpPr/>
          <p:nvPr/>
        </p:nvSpPr>
        <p:spPr>
          <a:xfrm>
            <a:off x="1523880" y="6505560"/>
            <a:ext cx="6095520" cy="2728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uk-UA" sz="1200" strike="noStrike" spc="-1">
                <a:solidFill>
                  <a:srgbClr val="FFFFFF"/>
                </a:solidFill>
                <a:uFill>
                  <a:solidFill>
                    <a:srgbClr val="FFFFFF"/>
                  </a:solidFill>
                </a:uFill>
                <a:latin typeface="Calibri"/>
              </a:rPr>
              <a:t>© 2014 Global Initiative for Chronic Obstructive Lung Disease</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CustomShape 1"/>
          <p:cNvSpPr/>
          <p:nvPr/>
        </p:nvSpPr>
        <p:spPr>
          <a:xfrm>
            <a:off x="355680" y="1866960"/>
            <a:ext cx="8633880" cy="13701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404640" indent="-290160">
              <a:lnSpc>
                <a:spcPct val="100000"/>
              </a:lnSpc>
            </a:pPr>
            <a:endParaRPr/>
          </a:p>
          <a:p>
            <a:pPr marL="404640" indent="-290160">
              <a:lnSpc>
                <a:spcPct val="100000"/>
              </a:lnSpc>
            </a:pPr>
            <a:endParaRPr/>
          </a:p>
          <a:p>
            <a:pPr>
              <a:lnSpc>
                <a:spcPct val="100000"/>
              </a:lnSpc>
            </a:pPr>
            <a:endParaRPr/>
          </a:p>
        </p:txBody>
      </p:sp>
      <p:sp>
        <p:nvSpPr>
          <p:cNvPr id="269" name="CustomShape 2"/>
          <p:cNvSpPr/>
          <p:nvPr/>
        </p:nvSpPr>
        <p:spPr>
          <a:xfrm>
            <a:off x="453960" y="1752480"/>
            <a:ext cx="8384760" cy="45388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uk-UA" sz="2800" i="1" strike="noStrike" spc="-1">
                <a:solidFill>
                  <a:srgbClr val="000000"/>
                </a:solidFill>
                <a:uFill>
                  <a:solidFill>
                    <a:srgbClr val="FFFFFF"/>
                  </a:solidFill>
                </a:uFill>
                <a:latin typeface="Tahoma"/>
              </a:rPr>
              <a:t>Lung volume reduction surgery (LVRS) </a:t>
            </a:r>
            <a:r>
              <a:rPr lang="uk-UA" sz="2800" strike="noStrike" spc="-1">
                <a:solidFill>
                  <a:srgbClr val="000000"/>
                </a:solidFill>
                <a:uFill>
                  <a:solidFill>
                    <a:srgbClr val="FFFFFF"/>
                  </a:solidFill>
                </a:uFill>
                <a:latin typeface="Tahoma"/>
              </a:rPr>
              <a:t>is more efficacious than medical therapy among patients with upper-lobe predominant emphysema and low exercise capacity.  </a:t>
            </a:r>
            <a:endParaRPr/>
          </a:p>
          <a:p>
            <a:pPr>
              <a:lnSpc>
                <a:spcPct val="100000"/>
              </a:lnSpc>
            </a:pPr>
            <a:r>
              <a:rPr lang="uk-UA" sz="2800" i="1" strike="noStrike" spc="-1">
                <a:solidFill>
                  <a:srgbClr val="000000"/>
                </a:solidFill>
                <a:uFill>
                  <a:solidFill>
                    <a:srgbClr val="FFFFFF"/>
                  </a:solidFill>
                </a:uFill>
                <a:latin typeface="Tahoma"/>
              </a:rPr>
              <a:t>LVRS</a:t>
            </a:r>
            <a:r>
              <a:rPr lang="uk-UA" sz="2800" strike="noStrike" spc="-1">
                <a:solidFill>
                  <a:srgbClr val="000000"/>
                </a:solidFill>
                <a:uFill>
                  <a:solidFill>
                    <a:srgbClr val="FFFFFF"/>
                  </a:solidFill>
                </a:uFill>
                <a:latin typeface="Tahoma"/>
              </a:rPr>
              <a:t> is costly relative to health-care programs not including surgery.</a:t>
            </a:r>
            <a:endParaRPr/>
          </a:p>
          <a:p>
            <a:pPr>
              <a:lnSpc>
                <a:spcPct val="100000"/>
              </a:lnSpc>
            </a:pPr>
            <a:r>
              <a:rPr lang="uk-UA" sz="2800" strike="noStrike" spc="-1">
                <a:solidFill>
                  <a:srgbClr val="000000"/>
                </a:solidFill>
                <a:uFill>
                  <a:solidFill>
                    <a:srgbClr val="FFFFFF"/>
                  </a:solidFill>
                </a:uFill>
                <a:latin typeface="Tahoma"/>
              </a:rPr>
              <a:t>In appropriately selected patients with very severe COPD, </a:t>
            </a:r>
            <a:r>
              <a:rPr lang="uk-UA" sz="2800" i="1" strike="noStrike" spc="-1">
                <a:solidFill>
                  <a:srgbClr val="000000"/>
                </a:solidFill>
                <a:uFill>
                  <a:solidFill>
                    <a:srgbClr val="FFFFFF"/>
                  </a:solidFill>
                </a:uFill>
                <a:latin typeface="Tahoma"/>
              </a:rPr>
              <a:t>lung transplantation </a:t>
            </a:r>
            <a:r>
              <a:rPr lang="uk-UA" sz="2800" strike="noStrike" spc="-1">
                <a:solidFill>
                  <a:srgbClr val="000000"/>
                </a:solidFill>
                <a:uFill>
                  <a:solidFill>
                    <a:srgbClr val="FFFFFF"/>
                  </a:solidFill>
                </a:uFill>
                <a:latin typeface="Tahoma"/>
              </a:rPr>
              <a:t>has been shown to improve quality of life and functional capacity.</a:t>
            </a:r>
            <a:endParaRPr/>
          </a:p>
        </p:txBody>
      </p:sp>
      <p:sp>
        <p:nvSpPr>
          <p:cNvPr id="270" name="CustomShape 3"/>
          <p:cNvSpPr/>
          <p:nvPr/>
        </p:nvSpPr>
        <p:spPr>
          <a:xfrm>
            <a:off x="1295280" y="76320"/>
            <a:ext cx="7619760" cy="1339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uk-UA" sz="1800" strike="noStrike" spc="-1">
                <a:solidFill>
                  <a:srgbClr val="000000"/>
                </a:solidFill>
                <a:uFill>
                  <a:solidFill>
                    <a:srgbClr val="FFFFFF"/>
                  </a:solidFill>
                </a:uFill>
                <a:latin typeface="Tahoma"/>
              </a:rPr>
              <a:t>Global Strategy for Diagnosis, Management and Prevention of COPD
</a:t>
            </a:r>
            <a:r>
              <a:rPr lang="uk-UA" sz="3200" strike="noStrike" spc="-1">
                <a:solidFill>
                  <a:srgbClr val="000000"/>
                </a:solidFill>
                <a:uFill>
                  <a:solidFill>
                    <a:srgbClr val="FFFFFF"/>
                  </a:solidFill>
                </a:uFill>
                <a:latin typeface="Tahoma"/>
              </a:rPr>
              <a:t>Therapeutic Options:  Surgical Treatments</a:t>
            </a:r>
            <a:endParaRPr/>
          </a:p>
        </p:txBody>
      </p:sp>
      <p:sp>
        <p:nvSpPr>
          <p:cNvPr id="271" name="CustomShape 4"/>
          <p:cNvSpPr/>
          <p:nvPr/>
        </p:nvSpPr>
        <p:spPr>
          <a:xfrm>
            <a:off x="1523880" y="6505560"/>
            <a:ext cx="6095520" cy="2728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uk-UA" sz="1200" strike="noStrike" spc="-1">
                <a:solidFill>
                  <a:srgbClr val="FFFFFF"/>
                </a:solidFill>
                <a:uFill>
                  <a:solidFill>
                    <a:srgbClr val="FFFFFF"/>
                  </a:solidFill>
                </a:uFill>
                <a:latin typeface="Calibri"/>
              </a:rPr>
              <a:t>© 2014 Global Initiative for Chronic Obstructive Lung Disease</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CustomShape 1"/>
          <p:cNvSpPr/>
          <p:nvPr/>
        </p:nvSpPr>
        <p:spPr>
          <a:xfrm>
            <a:off x="316080" y="1752480"/>
            <a:ext cx="8368920" cy="36108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404640" indent="-290160" algn="ctr">
              <a:lnSpc>
                <a:spcPct val="100000"/>
              </a:lnSpc>
            </a:pPr>
            <a:r>
              <a:rPr lang="uk-UA" sz="3600" strike="noStrike" spc="-1">
                <a:solidFill>
                  <a:srgbClr val="000000"/>
                </a:solidFill>
                <a:uFill>
                  <a:solidFill>
                    <a:srgbClr val="FFFFFF"/>
                  </a:solidFill>
                </a:uFill>
                <a:latin typeface="Tahoma"/>
                <a:ea typeface="MS Mincho"/>
              </a:rPr>
              <a:t>An exacerbation of COPD is:</a:t>
            </a:r>
            <a:endParaRPr/>
          </a:p>
          <a:p>
            <a:pPr marL="404640" indent="-290160">
              <a:lnSpc>
                <a:spcPct val="100000"/>
              </a:lnSpc>
            </a:pPr>
            <a:r>
              <a:rPr lang="uk-UA" sz="3600" strike="noStrike" spc="-1">
                <a:solidFill>
                  <a:srgbClr val="000000"/>
                </a:solidFill>
                <a:uFill>
                  <a:solidFill>
                    <a:srgbClr val="FFFFFF"/>
                  </a:solidFill>
                </a:uFill>
                <a:latin typeface="Tahoma"/>
                <a:ea typeface="MS Mincho"/>
              </a:rPr>
              <a:t> “</a:t>
            </a:r>
            <a:r>
              <a:rPr lang="uk-UA" sz="3600" i="1" strike="noStrike" spc="-1">
                <a:solidFill>
                  <a:srgbClr val="000000"/>
                </a:solidFill>
                <a:uFill>
                  <a:solidFill>
                    <a:srgbClr val="FFFFFF"/>
                  </a:solidFill>
                </a:uFill>
                <a:latin typeface="Tahoma"/>
                <a:ea typeface="MS Mincho"/>
              </a:rPr>
              <a:t>an acute event characterized by a worsening of the patient’s respiratory symptoms that is beyond normal day-to-day variations and leads to a change in medication.”  </a:t>
            </a:r>
            <a:endParaRPr/>
          </a:p>
        </p:txBody>
      </p:sp>
      <p:sp>
        <p:nvSpPr>
          <p:cNvPr id="273" name="TextShape 2"/>
          <p:cNvSpPr txBox="1"/>
          <p:nvPr/>
        </p:nvSpPr>
        <p:spPr>
          <a:xfrm>
            <a:off x="1295280" y="128520"/>
            <a:ext cx="8076960" cy="1166400"/>
          </a:xfrm>
          <a:prstGeom prst="rect">
            <a:avLst/>
          </a:prstGeom>
          <a:noFill/>
          <a:ln>
            <a:noFill/>
          </a:ln>
        </p:spPr>
        <p:txBody>
          <a:bodyPr anchor="ctr"/>
          <a:lstStyle/>
          <a:p>
            <a:pPr>
              <a:lnSpc>
                <a:spcPct val="110000"/>
              </a:lnSpc>
            </a:pPr>
            <a:r>
              <a:rPr lang="ru-RU" sz="2000" strike="noStrike" spc="-1">
                <a:solidFill>
                  <a:srgbClr val="000000"/>
                </a:solidFill>
                <a:uFill>
                  <a:solidFill>
                    <a:srgbClr val="FFFFFF"/>
                  </a:solidFill>
                </a:uFill>
                <a:latin typeface="Tahoma"/>
              </a:rPr>
              <a:t>Global Strategy for Diagnosis, Management and Prevention of COPD
</a:t>
            </a:r>
            <a:r>
              <a:rPr lang="ru-RU" sz="4000" strike="noStrike" spc="-1">
                <a:solidFill>
                  <a:srgbClr val="000000"/>
                </a:solidFill>
                <a:uFill>
                  <a:solidFill>
                    <a:srgbClr val="FFFFFF"/>
                  </a:solidFill>
                </a:uFill>
                <a:latin typeface="Tahoma"/>
              </a:rPr>
              <a:t>Manage Exacerbations</a:t>
            </a:r>
            <a:endParaRPr/>
          </a:p>
        </p:txBody>
      </p:sp>
      <p:sp>
        <p:nvSpPr>
          <p:cNvPr id="274" name="CustomShape 3"/>
          <p:cNvSpPr/>
          <p:nvPr/>
        </p:nvSpPr>
        <p:spPr>
          <a:xfrm>
            <a:off x="1523880" y="6477120"/>
            <a:ext cx="6095520" cy="2728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uk-UA" sz="1200" strike="noStrike" spc="-1">
                <a:solidFill>
                  <a:srgbClr val="FFFFFF"/>
                </a:solidFill>
                <a:uFill>
                  <a:solidFill>
                    <a:srgbClr val="FFFFFF"/>
                  </a:solidFill>
                </a:uFill>
                <a:latin typeface="Calibri"/>
              </a:rPr>
              <a:t>© 2014 Global Initiative for Chronic Obstructive Lung Disease</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CustomShape 1"/>
          <p:cNvSpPr/>
          <p:nvPr/>
        </p:nvSpPr>
        <p:spPr>
          <a:xfrm>
            <a:off x="355680" y="1866960"/>
            <a:ext cx="8633880" cy="13701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404640" indent="-290160">
              <a:lnSpc>
                <a:spcPct val="100000"/>
              </a:lnSpc>
            </a:pPr>
            <a:endParaRPr/>
          </a:p>
          <a:p>
            <a:pPr marL="404640" indent="-290160">
              <a:lnSpc>
                <a:spcPct val="100000"/>
              </a:lnSpc>
            </a:pPr>
            <a:endParaRPr/>
          </a:p>
          <a:p>
            <a:pPr>
              <a:lnSpc>
                <a:spcPct val="100000"/>
              </a:lnSpc>
            </a:pPr>
            <a:endParaRPr/>
          </a:p>
        </p:txBody>
      </p:sp>
      <p:sp>
        <p:nvSpPr>
          <p:cNvPr id="279" name="CustomShape 2"/>
          <p:cNvSpPr/>
          <p:nvPr/>
        </p:nvSpPr>
        <p:spPr>
          <a:xfrm>
            <a:off x="228600" y="1568520"/>
            <a:ext cx="8610120" cy="4954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uk-UA" sz="2300" i="1" strike="noStrike" spc="-1">
                <a:solidFill>
                  <a:srgbClr val="000000"/>
                </a:solidFill>
                <a:uFill>
                  <a:solidFill>
                    <a:srgbClr val="FFFFFF"/>
                  </a:solidFill>
                </a:uFill>
                <a:latin typeface="Tahoma"/>
              </a:rPr>
              <a:t>Arterial blood gas measurements (in hospital)</a:t>
            </a:r>
            <a:r>
              <a:rPr lang="uk-UA" sz="2300" strike="noStrike" spc="-1">
                <a:solidFill>
                  <a:srgbClr val="000000"/>
                </a:solidFill>
                <a:uFill>
                  <a:solidFill>
                    <a:srgbClr val="FFFFFF"/>
                  </a:solidFill>
                </a:uFill>
                <a:latin typeface="Tahoma"/>
              </a:rPr>
              <a:t>:  PaO</a:t>
            </a:r>
            <a:r>
              <a:rPr lang="uk-UA" sz="2300" strike="noStrike" spc="-1" baseline="-25000">
                <a:solidFill>
                  <a:srgbClr val="000000"/>
                </a:solidFill>
                <a:uFill>
                  <a:solidFill>
                    <a:srgbClr val="FFFFFF"/>
                  </a:solidFill>
                </a:uFill>
                <a:latin typeface="Tahoma"/>
              </a:rPr>
              <a:t>2</a:t>
            </a:r>
            <a:r>
              <a:rPr lang="uk-UA" sz="2300" strike="noStrike" spc="-1">
                <a:solidFill>
                  <a:srgbClr val="000000"/>
                </a:solidFill>
                <a:uFill>
                  <a:solidFill>
                    <a:srgbClr val="FFFFFF"/>
                  </a:solidFill>
                </a:uFill>
                <a:latin typeface="Tahoma"/>
              </a:rPr>
              <a:t> &lt; 8.0 kPa with or without PaCO</a:t>
            </a:r>
            <a:r>
              <a:rPr lang="uk-UA" sz="2300" strike="noStrike" spc="-1" baseline="-25000">
                <a:solidFill>
                  <a:srgbClr val="000000"/>
                </a:solidFill>
                <a:uFill>
                  <a:solidFill>
                    <a:srgbClr val="FFFFFF"/>
                  </a:solidFill>
                </a:uFill>
                <a:latin typeface="Tahoma"/>
              </a:rPr>
              <a:t>2</a:t>
            </a:r>
            <a:r>
              <a:rPr lang="uk-UA" sz="2300" strike="noStrike" spc="-1">
                <a:solidFill>
                  <a:srgbClr val="000000"/>
                </a:solidFill>
                <a:uFill>
                  <a:solidFill>
                    <a:srgbClr val="FFFFFF"/>
                  </a:solidFill>
                </a:uFill>
                <a:latin typeface="Tahoma"/>
              </a:rPr>
              <a:t> &gt; 6.7 kPa when breathing room air indicates respiratory failure.</a:t>
            </a:r>
            <a:endParaRPr/>
          </a:p>
          <a:p>
            <a:pPr>
              <a:lnSpc>
                <a:spcPct val="100000"/>
              </a:lnSpc>
            </a:pPr>
            <a:r>
              <a:rPr lang="uk-UA" sz="2300" i="1" strike="noStrike" spc="-1">
                <a:solidFill>
                  <a:srgbClr val="000000"/>
                </a:solidFill>
                <a:uFill>
                  <a:solidFill>
                    <a:srgbClr val="FFFFFF"/>
                  </a:solidFill>
                </a:uFill>
                <a:latin typeface="Tahoma"/>
              </a:rPr>
              <a:t>Chest radiographs:</a:t>
            </a:r>
            <a:r>
              <a:rPr lang="uk-UA" sz="2300" strike="noStrike" spc="-1">
                <a:solidFill>
                  <a:srgbClr val="000000"/>
                </a:solidFill>
                <a:uFill>
                  <a:solidFill>
                    <a:srgbClr val="FFFFFF"/>
                  </a:solidFill>
                </a:uFill>
                <a:latin typeface="Tahoma"/>
              </a:rPr>
              <a:t>  useful to exclude alternative diagnoses. </a:t>
            </a:r>
            <a:endParaRPr/>
          </a:p>
          <a:p>
            <a:pPr>
              <a:lnSpc>
                <a:spcPct val="100000"/>
              </a:lnSpc>
            </a:pPr>
            <a:r>
              <a:rPr lang="uk-UA" sz="2300" i="1" strike="noStrike" spc="-1">
                <a:solidFill>
                  <a:srgbClr val="000000"/>
                </a:solidFill>
                <a:uFill>
                  <a:solidFill>
                    <a:srgbClr val="FFFFFF"/>
                  </a:solidFill>
                </a:uFill>
                <a:latin typeface="Tahoma"/>
              </a:rPr>
              <a:t>ECG: </a:t>
            </a:r>
            <a:r>
              <a:rPr lang="uk-UA" sz="2300" strike="noStrike" spc="-1">
                <a:solidFill>
                  <a:srgbClr val="000000"/>
                </a:solidFill>
                <a:uFill>
                  <a:solidFill>
                    <a:srgbClr val="FFFFFF"/>
                  </a:solidFill>
                </a:uFill>
                <a:latin typeface="Tahoma"/>
              </a:rPr>
              <a:t> may aid in the diagnosis of coexisting cardiac problems. </a:t>
            </a:r>
            <a:endParaRPr/>
          </a:p>
          <a:p>
            <a:pPr>
              <a:lnSpc>
                <a:spcPct val="100000"/>
              </a:lnSpc>
            </a:pPr>
            <a:r>
              <a:rPr lang="uk-UA" sz="2300" i="1" strike="noStrike" spc="-1">
                <a:solidFill>
                  <a:srgbClr val="000000"/>
                </a:solidFill>
                <a:uFill>
                  <a:solidFill>
                    <a:srgbClr val="FFFFFF"/>
                  </a:solidFill>
                </a:uFill>
                <a:latin typeface="Tahoma"/>
              </a:rPr>
              <a:t>Whole blood count:  </a:t>
            </a:r>
            <a:r>
              <a:rPr lang="uk-UA" sz="2300" strike="noStrike" spc="-1">
                <a:solidFill>
                  <a:srgbClr val="000000"/>
                </a:solidFill>
                <a:uFill>
                  <a:solidFill>
                    <a:srgbClr val="FFFFFF"/>
                  </a:solidFill>
                </a:uFill>
                <a:latin typeface="Tahoma"/>
              </a:rPr>
              <a:t>identify polycythemia, anemia or bleeding.  </a:t>
            </a:r>
            <a:endParaRPr/>
          </a:p>
          <a:p>
            <a:pPr>
              <a:lnSpc>
                <a:spcPct val="100000"/>
              </a:lnSpc>
            </a:pPr>
            <a:r>
              <a:rPr lang="uk-UA" sz="2300" i="1" strike="noStrike" spc="-1">
                <a:solidFill>
                  <a:srgbClr val="000000"/>
                </a:solidFill>
                <a:uFill>
                  <a:solidFill>
                    <a:srgbClr val="FFFFFF"/>
                  </a:solidFill>
                </a:uFill>
                <a:latin typeface="Tahoma"/>
              </a:rPr>
              <a:t>Purulent sputum</a:t>
            </a:r>
            <a:r>
              <a:rPr lang="uk-UA" sz="2300" strike="noStrike" spc="-1">
                <a:solidFill>
                  <a:srgbClr val="000000"/>
                </a:solidFill>
                <a:uFill>
                  <a:solidFill>
                    <a:srgbClr val="FFFFFF"/>
                  </a:solidFill>
                </a:uFill>
                <a:latin typeface="Tahoma"/>
              </a:rPr>
              <a:t> during an exacerbation:  indication to begin empirical antibiotic treatment.	</a:t>
            </a:r>
            <a:endParaRPr/>
          </a:p>
          <a:p>
            <a:pPr>
              <a:lnSpc>
                <a:spcPct val="100000"/>
              </a:lnSpc>
            </a:pPr>
            <a:r>
              <a:rPr lang="uk-UA" sz="2300" i="1" strike="noStrike" spc="-1">
                <a:solidFill>
                  <a:srgbClr val="000000"/>
                </a:solidFill>
                <a:uFill>
                  <a:solidFill>
                    <a:srgbClr val="FFFFFF"/>
                  </a:solidFill>
                </a:uFill>
                <a:latin typeface="Tahoma"/>
              </a:rPr>
              <a:t>Biochemical tests:</a:t>
            </a:r>
            <a:r>
              <a:rPr lang="uk-UA" sz="2300" strike="noStrike" spc="-1">
                <a:solidFill>
                  <a:srgbClr val="000000"/>
                </a:solidFill>
                <a:uFill>
                  <a:solidFill>
                    <a:srgbClr val="FFFFFF"/>
                  </a:solidFill>
                </a:uFill>
                <a:latin typeface="Tahoma"/>
              </a:rPr>
              <a:t>  detect electrolyte disturbances, diabetes, and poor nutrition.</a:t>
            </a:r>
            <a:endParaRPr/>
          </a:p>
          <a:p>
            <a:pPr>
              <a:lnSpc>
                <a:spcPct val="100000"/>
              </a:lnSpc>
            </a:pPr>
            <a:r>
              <a:rPr lang="uk-UA" sz="2300" i="1" strike="noStrike" spc="-1">
                <a:solidFill>
                  <a:srgbClr val="000000"/>
                </a:solidFill>
                <a:uFill>
                  <a:solidFill>
                    <a:srgbClr val="FFFFFF"/>
                  </a:solidFill>
                </a:uFill>
                <a:latin typeface="Tahoma"/>
              </a:rPr>
              <a:t>Spirometric tests:</a:t>
            </a:r>
            <a:r>
              <a:rPr lang="uk-UA" sz="2300" strike="noStrike" spc="-1">
                <a:solidFill>
                  <a:srgbClr val="000000"/>
                </a:solidFill>
                <a:uFill>
                  <a:solidFill>
                    <a:srgbClr val="FFFFFF"/>
                  </a:solidFill>
                </a:uFill>
                <a:latin typeface="Tahoma"/>
              </a:rPr>
              <a:t>  not recommended during an exacerbation.</a:t>
            </a:r>
            <a:endParaRPr/>
          </a:p>
        </p:txBody>
      </p:sp>
      <p:sp>
        <p:nvSpPr>
          <p:cNvPr id="280" name="TextShape 3"/>
          <p:cNvSpPr txBox="1"/>
          <p:nvPr/>
        </p:nvSpPr>
        <p:spPr>
          <a:xfrm>
            <a:off x="1143000" y="128520"/>
            <a:ext cx="7772040" cy="1166400"/>
          </a:xfrm>
          <a:prstGeom prst="rect">
            <a:avLst/>
          </a:prstGeom>
          <a:noFill/>
          <a:ln>
            <a:noFill/>
          </a:ln>
        </p:spPr>
        <p:txBody>
          <a:bodyPr anchor="ctr"/>
          <a:lstStyle/>
          <a:p>
            <a:pPr>
              <a:lnSpc>
                <a:spcPct val="110000"/>
              </a:lnSpc>
            </a:pPr>
            <a:r>
              <a:rPr lang="ru-RU" sz="2000" strike="noStrike" spc="-1">
                <a:solidFill>
                  <a:srgbClr val="000000"/>
                </a:solidFill>
                <a:uFill>
                  <a:solidFill>
                    <a:srgbClr val="FFFFFF"/>
                  </a:solidFill>
                </a:uFill>
                <a:latin typeface="Tahoma"/>
              </a:rPr>
              <a:t>Global Strategy for Diagnosis, Management and Prevention of COPD
</a:t>
            </a:r>
            <a:r>
              <a:rPr lang="ru-RU" sz="3600" strike="noStrike" spc="-1">
                <a:solidFill>
                  <a:srgbClr val="000000"/>
                </a:solidFill>
                <a:uFill>
                  <a:solidFill>
                    <a:srgbClr val="FFFFFF"/>
                  </a:solidFill>
                </a:uFill>
                <a:latin typeface="Tahoma"/>
              </a:rPr>
              <a:t>Manage Exacerbations:  Assessments</a:t>
            </a:r>
            <a:endParaRPr/>
          </a:p>
        </p:txBody>
      </p:sp>
      <p:sp>
        <p:nvSpPr>
          <p:cNvPr id="281" name="CustomShape 4"/>
          <p:cNvSpPr/>
          <p:nvPr/>
        </p:nvSpPr>
        <p:spPr>
          <a:xfrm>
            <a:off x="1523880" y="6505560"/>
            <a:ext cx="6095520" cy="2728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uk-UA" sz="1200" strike="noStrike" spc="-1">
                <a:solidFill>
                  <a:srgbClr val="FFFFFF"/>
                </a:solidFill>
                <a:uFill>
                  <a:solidFill>
                    <a:srgbClr val="FFFFFF"/>
                  </a:solidFill>
                </a:uFill>
                <a:latin typeface="Calibri"/>
              </a:rPr>
              <a:t>© 2014 Global Initiative for Chronic Obstructive Lung Disease</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CustomShape 1"/>
          <p:cNvSpPr/>
          <p:nvPr/>
        </p:nvSpPr>
        <p:spPr>
          <a:xfrm>
            <a:off x="355680" y="1866960"/>
            <a:ext cx="8633880" cy="13701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404640" indent="-290160">
              <a:lnSpc>
                <a:spcPct val="100000"/>
              </a:lnSpc>
            </a:pPr>
            <a:endParaRPr/>
          </a:p>
          <a:p>
            <a:pPr marL="404640" indent="-290160">
              <a:lnSpc>
                <a:spcPct val="100000"/>
              </a:lnSpc>
            </a:pPr>
            <a:endParaRPr/>
          </a:p>
          <a:p>
            <a:pPr>
              <a:lnSpc>
                <a:spcPct val="100000"/>
              </a:lnSpc>
            </a:pPr>
            <a:endParaRPr/>
          </a:p>
        </p:txBody>
      </p:sp>
      <p:sp>
        <p:nvSpPr>
          <p:cNvPr id="283" name="CustomShape 2"/>
          <p:cNvSpPr/>
          <p:nvPr/>
        </p:nvSpPr>
        <p:spPr>
          <a:xfrm>
            <a:off x="228600" y="1627200"/>
            <a:ext cx="8610120" cy="53859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uk-UA" sz="2800" b="1" i="1" strike="noStrike" spc="-1">
                <a:solidFill>
                  <a:srgbClr val="000000"/>
                </a:solidFill>
                <a:uFill>
                  <a:solidFill>
                    <a:srgbClr val="FFFFFF"/>
                  </a:solidFill>
                </a:uFill>
                <a:latin typeface="Calibri"/>
              </a:rPr>
              <a:t>Oxygen</a:t>
            </a:r>
            <a:r>
              <a:rPr lang="uk-UA" sz="2800" i="1" strike="noStrike" spc="-1">
                <a:solidFill>
                  <a:srgbClr val="000000"/>
                </a:solidFill>
                <a:uFill>
                  <a:solidFill>
                    <a:srgbClr val="FFFFFF"/>
                  </a:solidFill>
                </a:uFill>
                <a:latin typeface="Calibri"/>
              </a:rPr>
              <a:t>:</a:t>
            </a:r>
            <a:r>
              <a:rPr lang="uk-UA" sz="2800" strike="noStrike" spc="-1">
                <a:solidFill>
                  <a:srgbClr val="000000"/>
                </a:solidFill>
                <a:uFill>
                  <a:solidFill>
                    <a:srgbClr val="FFFFFF"/>
                  </a:solidFill>
                </a:uFill>
                <a:latin typeface="Calibri"/>
              </a:rPr>
              <a:t>  titrate to improve the patient’s hypoxemia with a target saturation of 88-92%.</a:t>
            </a:r>
            <a:endParaRPr/>
          </a:p>
          <a:p>
            <a:pPr>
              <a:lnSpc>
                <a:spcPct val="100000"/>
              </a:lnSpc>
            </a:pPr>
            <a:r>
              <a:rPr lang="uk-UA" sz="2800" b="1" i="1" strike="noStrike" spc="-1">
                <a:solidFill>
                  <a:srgbClr val="000000"/>
                </a:solidFill>
                <a:uFill>
                  <a:solidFill>
                    <a:srgbClr val="FFFFFF"/>
                  </a:solidFill>
                </a:uFill>
                <a:latin typeface="Calibri"/>
              </a:rPr>
              <a:t>Bronchodilators</a:t>
            </a:r>
            <a:r>
              <a:rPr lang="uk-UA" sz="2800" i="1" strike="noStrike" spc="-1">
                <a:solidFill>
                  <a:srgbClr val="000000"/>
                </a:solidFill>
                <a:uFill>
                  <a:solidFill>
                    <a:srgbClr val="FFFFFF"/>
                  </a:solidFill>
                </a:uFill>
                <a:latin typeface="Calibri"/>
              </a:rPr>
              <a:t>:</a:t>
            </a:r>
            <a:r>
              <a:rPr lang="uk-UA" sz="2800" strike="noStrike" spc="-1">
                <a:solidFill>
                  <a:srgbClr val="000000"/>
                </a:solidFill>
                <a:uFill>
                  <a:solidFill>
                    <a:srgbClr val="FFFFFF"/>
                  </a:solidFill>
                </a:uFill>
                <a:latin typeface="Calibri"/>
              </a:rPr>
              <a:t> Short-acting inhaled beta</a:t>
            </a:r>
            <a:r>
              <a:rPr lang="uk-UA" sz="2800" strike="noStrike" spc="-1" baseline="-25000">
                <a:solidFill>
                  <a:srgbClr val="000000"/>
                </a:solidFill>
                <a:uFill>
                  <a:solidFill>
                    <a:srgbClr val="FFFFFF"/>
                  </a:solidFill>
                </a:uFill>
                <a:latin typeface="Calibri"/>
              </a:rPr>
              <a:t>2</a:t>
            </a:r>
            <a:r>
              <a:rPr lang="uk-UA" sz="2800" strike="noStrike" spc="-1">
                <a:solidFill>
                  <a:srgbClr val="000000"/>
                </a:solidFill>
                <a:uFill>
                  <a:solidFill>
                    <a:srgbClr val="FFFFFF"/>
                  </a:solidFill>
                </a:uFill>
                <a:latin typeface="Calibri"/>
              </a:rPr>
              <a:t>-agonists with or without short-acting anticholinergics are preferred.</a:t>
            </a:r>
            <a:endParaRPr/>
          </a:p>
          <a:p>
            <a:pPr>
              <a:lnSpc>
                <a:spcPct val="100000"/>
              </a:lnSpc>
            </a:pPr>
            <a:r>
              <a:rPr lang="uk-UA" sz="2800" b="1" i="1" strike="noStrike" spc="-1">
                <a:solidFill>
                  <a:srgbClr val="000000"/>
                </a:solidFill>
                <a:uFill>
                  <a:solidFill>
                    <a:srgbClr val="FFFFFF"/>
                  </a:solidFill>
                </a:uFill>
                <a:latin typeface="Calibri"/>
              </a:rPr>
              <a:t>Systemic Corticosteroids</a:t>
            </a:r>
            <a:r>
              <a:rPr lang="uk-UA" sz="2800" i="1" strike="noStrike" spc="-1">
                <a:solidFill>
                  <a:srgbClr val="000000"/>
                </a:solidFill>
                <a:uFill>
                  <a:solidFill>
                    <a:srgbClr val="FFFFFF"/>
                  </a:solidFill>
                </a:uFill>
                <a:latin typeface="Calibri"/>
              </a:rPr>
              <a:t>:</a:t>
            </a:r>
            <a:r>
              <a:rPr lang="uk-UA" sz="2800" strike="noStrike" spc="-1">
                <a:solidFill>
                  <a:srgbClr val="000000"/>
                </a:solidFill>
                <a:uFill>
                  <a:solidFill>
                    <a:srgbClr val="FFFFFF"/>
                  </a:solidFill>
                </a:uFill>
                <a:latin typeface="Calibri"/>
              </a:rPr>
              <a:t>  Shorten recovery time, improve lung function (FEV</a:t>
            </a:r>
            <a:r>
              <a:rPr lang="uk-UA" sz="2800" strike="noStrike" spc="-1" baseline="-25000">
                <a:solidFill>
                  <a:srgbClr val="000000"/>
                </a:solidFill>
                <a:uFill>
                  <a:solidFill>
                    <a:srgbClr val="FFFFFF"/>
                  </a:solidFill>
                </a:uFill>
                <a:latin typeface="Calibri"/>
              </a:rPr>
              <a:t>1</a:t>
            </a:r>
            <a:r>
              <a:rPr lang="uk-UA" sz="2800" strike="noStrike" spc="-1">
                <a:solidFill>
                  <a:srgbClr val="000000"/>
                </a:solidFill>
                <a:uFill>
                  <a:solidFill>
                    <a:srgbClr val="FFFFFF"/>
                  </a:solidFill>
                </a:uFill>
                <a:latin typeface="Calibri"/>
              </a:rPr>
              <a:t>) and arterial hypoxemia (PaO</a:t>
            </a:r>
            <a:r>
              <a:rPr lang="uk-UA" sz="2800" strike="noStrike" spc="-1" baseline="-25000">
                <a:solidFill>
                  <a:srgbClr val="000000"/>
                </a:solidFill>
                <a:uFill>
                  <a:solidFill>
                    <a:srgbClr val="FFFFFF"/>
                  </a:solidFill>
                </a:uFill>
                <a:latin typeface="Calibri"/>
              </a:rPr>
              <a:t>2</a:t>
            </a:r>
            <a:r>
              <a:rPr lang="uk-UA" sz="2800" strike="noStrike" spc="-1">
                <a:solidFill>
                  <a:srgbClr val="000000"/>
                </a:solidFill>
                <a:uFill>
                  <a:solidFill>
                    <a:srgbClr val="FFFFFF"/>
                  </a:solidFill>
                </a:uFill>
                <a:latin typeface="Calibri"/>
              </a:rPr>
              <a:t>), and reduce the risk of early relapse, treatment failure, and length of hospital stay.  A dose of 40 mg prednisone per day for 5 days is recommended .</a:t>
            </a:r>
            <a:r>
              <a:rPr lang="uk-UA" sz="2800" strike="noStrike" spc="-1">
                <a:solidFill>
                  <a:srgbClr val="FFFFFF"/>
                </a:solidFill>
                <a:uFill>
                  <a:solidFill>
                    <a:srgbClr val="FFFFFF"/>
                  </a:solidFill>
                </a:uFill>
                <a:latin typeface="Calibri"/>
              </a:rPr>
              <a:t> </a:t>
            </a:r>
            <a:r>
              <a:rPr lang="uk-UA" sz="2800" strike="noStrike" spc="-1">
                <a:solidFill>
                  <a:srgbClr val="000000"/>
                </a:solidFill>
                <a:uFill>
                  <a:solidFill>
                    <a:srgbClr val="FFFFFF"/>
                  </a:solidFill>
                </a:uFill>
                <a:latin typeface="Calibri"/>
              </a:rPr>
              <a:t>Nebulized magnesium as an adjuvent to salbutamol treatment in the setting of acute exacerbations of COPD has no effect on FEV</a:t>
            </a:r>
            <a:r>
              <a:rPr lang="uk-UA" sz="2800" strike="noStrike" spc="-1" baseline="-25000">
                <a:solidFill>
                  <a:srgbClr val="000000"/>
                </a:solidFill>
                <a:uFill>
                  <a:solidFill>
                    <a:srgbClr val="FFFFFF"/>
                  </a:solidFill>
                </a:uFill>
                <a:latin typeface="Calibri"/>
              </a:rPr>
              <a:t>1</a:t>
            </a:r>
            <a:r>
              <a:rPr lang="uk-UA" sz="2800" strike="noStrike" spc="-1">
                <a:solidFill>
                  <a:srgbClr val="000000"/>
                </a:solidFill>
                <a:uFill>
                  <a:solidFill>
                    <a:srgbClr val="FFFFFF"/>
                  </a:solidFill>
                </a:uFill>
                <a:latin typeface="Calibri"/>
              </a:rPr>
              <a:t>.</a:t>
            </a:r>
            <a:endParaRPr/>
          </a:p>
          <a:p>
            <a:pPr>
              <a:lnSpc>
                <a:spcPct val="100000"/>
              </a:lnSpc>
            </a:pPr>
            <a:endParaRPr/>
          </a:p>
        </p:txBody>
      </p:sp>
      <p:sp>
        <p:nvSpPr>
          <p:cNvPr id="284" name="TextShape 3"/>
          <p:cNvSpPr txBox="1"/>
          <p:nvPr/>
        </p:nvSpPr>
        <p:spPr>
          <a:xfrm>
            <a:off x="1143000" y="128520"/>
            <a:ext cx="8076960" cy="1166400"/>
          </a:xfrm>
          <a:prstGeom prst="rect">
            <a:avLst/>
          </a:prstGeom>
          <a:noFill/>
          <a:ln>
            <a:noFill/>
          </a:ln>
        </p:spPr>
        <p:txBody>
          <a:bodyPr anchor="ctr"/>
          <a:lstStyle/>
          <a:p>
            <a:pPr>
              <a:lnSpc>
                <a:spcPct val="110000"/>
              </a:lnSpc>
            </a:pPr>
            <a:r>
              <a:rPr lang="ru-RU" sz="2000" strike="noStrike" spc="-1">
                <a:solidFill>
                  <a:srgbClr val="000000"/>
                </a:solidFill>
                <a:uFill>
                  <a:solidFill>
                    <a:srgbClr val="FFFFFF"/>
                  </a:solidFill>
                </a:uFill>
                <a:latin typeface="Tahoma"/>
              </a:rPr>
              <a:t>Global Strategy for Diagnosis, Management and Prevention of COPD
</a:t>
            </a:r>
            <a:r>
              <a:rPr lang="ru-RU" sz="3600" strike="noStrike" spc="-1">
                <a:solidFill>
                  <a:srgbClr val="000000"/>
                </a:solidFill>
                <a:uFill>
                  <a:solidFill>
                    <a:srgbClr val="FFFFFF"/>
                  </a:solidFill>
                </a:uFill>
                <a:latin typeface="Tahoma"/>
              </a:rPr>
              <a:t>Manage Exacerbations:  Treatment Options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CustomShape 1"/>
          <p:cNvSpPr/>
          <p:nvPr/>
        </p:nvSpPr>
        <p:spPr>
          <a:xfrm>
            <a:off x="355680" y="1866960"/>
            <a:ext cx="8633880" cy="13701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404640" indent="-290160">
              <a:lnSpc>
                <a:spcPct val="100000"/>
              </a:lnSpc>
            </a:pPr>
            <a:endParaRPr/>
          </a:p>
          <a:p>
            <a:pPr marL="404640" indent="-290160">
              <a:lnSpc>
                <a:spcPct val="100000"/>
              </a:lnSpc>
            </a:pPr>
            <a:endParaRPr/>
          </a:p>
          <a:p>
            <a:pPr>
              <a:lnSpc>
                <a:spcPct val="100000"/>
              </a:lnSpc>
            </a:pPr>
            <a:endParaRPr/>
          </a:p>
        </p:txBody>
      </p:sp>
      <p:sp>
        <p:nvSpPr>
          <p:cNvPr id="286" name="CustomShape 2"/>
          <p:cNvSpPr/>
          <p:nvPr/>
        </p:nvSpPr>
        <p:spPr>
          <a:xfrm>
            <a:off x="228600" y="1627200"/>
            <a:ext cx="8610120" cy="3243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uk-UA" sz="3200" i="1" strike="noStrike" spc="-1" dirty="0" err="1">
                <a:solidFill>
                  <a:srgbClr val="000000"/>
                </a:solidFill>
                <a:uFill>
                  <a:solidFill>
                    <a:srgbClr val="FFFFFF"/>
                  </a:solidFill>
                </a:uFill>
                <a:latin typeface="Tahoma"/>
                <a:ea typeface="ＭＳ Ｐゴシック"/>
              </a:rPr>
              <a:t>Antibiotics</a:t>
            </a:r>
            <a:r>
              <a:rPr lang="uk-UA" sz="3200" i="1" strike="noStrike" spc="-1" dirty="0">
                <a:solidFill>
                  <a:srgbClr val="000000"/>
                </a:solidFill>
                <a:uFill>
                  <a:solidFill>
                    <a:srgbClr val="FFFFFF"/>
                  </a:solidFill>
                </a:uFill>
                <a:latin typeface="Tahoma"/>
                <a:ea typeface="ＭＳ Ｐゴシック"/>
              </a:rPr>
              <a:t> </a:t>
            </a:r>
            <a:r>
              <a:rPr lang="uk-UA" sz="3200" strike="noStrike" spc="-1" dirty="0" err="1">
                <a:solidFill>
                  <a:srgbClr val="000000"/>
                </a:solidFill>
                <a:uFill>
                  <a:solidFill>
                    <a:srgbClr val="FFFFFF"/>
                  </a:solidFill>
                </a:uFill>
                <a:latin typeface="Tahoma"/>
                <a:ea typeface="ＭＳ Ｐゴシック"/>
              </a:rPr>
              <a:t>should</a:t>
            </a:r>
            <a:r>
              <a:rPr lang="uk-UA" sz="3200" strike="noStrike" spc="-1" dirty="0">
                <a:solidFill>
                  <a:srgbClr val="000000"/>
                </a:solidFill>
                <a:uFill>
                  <a:solidFill>
                    <a:srgbClr val="FFFFFF"/>
                  </a:solidFill>
                </a:uFill>
                <a:latin typeface="Tahoma"/>
                <a:ea typeface="ＭＳ Ｐゴシック"/>
              </a:rPr>
              <a:t> </a:t>
            </a:r>
            <a:r>
              <a:rPr lang="uk-UA" sz="3200" strike="noStrike" spc="-1" dirty="0" err="1">
                <a:solidFill>
                  <a:srgbClr val="000000"/>
                </a:solidFill>
                <a:uFill>
                  <a:solidFill>
                    <a:srgbClr val="FFFFFF"/>
                  </a:solidFill>
                </a:uFill>
                <a:latin typeface="Tahoma"/>
                <a:ea typeface="ＭＳ Ｐゴシック"/>
              </a:rPr>
              <a:t>be</a:t>
            </a:r>
            <a:r>
              <a:rPr lang="uk-UA" sz="3200" strike="noStrike" spc="-1" dirty="0">
                <a:solidFill>
                  <a:srgbClr val="000000"/>
                </a:solidFill>
                <a:uFill>
                  <a:solidFill>
                    <a:srgbClr val="FFFFFF"/>
                  </a:solidFill>
                </a:uFill>
                <a:latin typeface="Tahoma"/>
                <a:ea typeface="ＭＳ Ｐゴシック"/>
              </a:rPr>
              <a:t> </a:t>
            </a:r>
            <a:r>
              <a:rPr lang="uk-UA" sz="3200" strike="noStrike" spc="-1" dirty="0" err="1">
                <a:solidFill>
                  <a:srgbClr val="000000"/>
                </a:solidFill>
                <a:uFill>
                  <a:solidFill>
                    <a:srgbClr val="FFFFFF"/>
                  </a:solidFill>
                </a:uFill>
                <a:latin typeface="Tahoma"/>
                <a:ea typeface="ＭＳ Ｐゴシック"/>
              </a:rPr>
              <a:t>given</a:t>
            </a:r>
            <a:r>
              <a:rPr lang="uk-UA" sz="3200" strike="noStrike" spc="-1" dirty="0">
                <a:solidFill>
                  <a:srgbClr val="000000"/>
                </a:solidFill>
                <a:uFill>
                  <a:solidFill>
                    <a:srgbClr val="FFFFFF"/>
                  </a:solidFill>
                </a:uFill>
                <a:latin typeface="Tahoma"/>
                <a:ea typeface="ＭＳ Ｐゴシック"/>
              </a:rPr>
              <a:t> </a:t>
            </a:r>
            <a:r>
              <a:rPr lang="uk-UA" sz="3200" strike="noStrike" spc="-1" dirty="0" err="1">
                <a:solidFill>
                  <a:srgbClr val="000000"/>
                </a:solidFill>
                <a:uFill>
                  <a:solidFill>
                    <a:srgbClr val="FFFFFF"/>
                  </a:solidFill>
                </a:uFill>
                <a:latin typeface="Tahoma"/>
                <a:ea typeface="ＭＳ Ｐゴシック"/>
              </a:rPr>
              <a:t>to</a:t>
            </a:r>
            <a:r>
              <a:rPr lang="uk-UA" sz="3200" strike="noStrike" spc="-1" dirty="0">
                <a:solidFill>
                  <a:srgbClr val="000000"/>
                </a:solidFill>
                <a:uFill>
                  <a:solidFill>
                    <a:srgbClr val="FFFFFF"/>
                  </a:solidFill>
                </a:uFill>
                <a:latin typeface="Tahoma"/>
                <a:ea typeface="ＭＳ Ｐゴシック"/>
              </a:rPr>
              <a:t> </a:t>
            </a:r>
            <a:r>
              <a:rPr lang="uk-UA" sz="3200" strike="noStrike" spc="-1" dirty="0" err="1">
                <a:solidFill>
                  <a:srgbClr val="000000"/>
                </a:solidFill>
                <a:uFill>
                  <a:solidFill>
                    <a:srgbClr val="FFFFFF"/>
                  </a:solidFill>
                </a:uFill>
                <a:latin typeface="Tahoma"/>
                <a:ea typeface="ＭＳ Ｐゴシック"/>
              </a:rPr>
              <a:t>patients</a:t>
            </a:r>
            <a:r>
              <a:rPr lang="uk-UA" sz="3200" strike="noStrike" spc="-1" dirty="0">
                <a:solidFill>
                  <a:srgbClr val="000000"/>
                </a:solidFill>
                <a:uFill>
                  <a:solidFill>
                    <a:srgbClr val="FFFFFF"/>
                  </a:solidFill>
                </a:uFill>
                <a:latin typeface="Tahoma"/>
                <a:ea typeface="ＭＳ Ｐゴシック"/>
              </a:rPr>
              <a:t> </a:t>
            </a:r>
            <a:r>
              <a:rPr lang="uk-UA" sz="3200" strike="noStrike" spc="-1" dirty="0" err="1">
                <a:solidFill>
                  <a:srgbClr val="000000"/>
                </a:solidFill>
                <a:uFill>
                  <a:solidFill>
                    <a:srgbClr val="FFFFFF"/>
                  </a:solidFill>
                </a:uFill>
                <a:latin typeface="Tahoma"/>
                <a:ea typeface="ＭＳ Ｐゴシック"/>
              </a:rPr>
              <a:t>with</a:t>
            </a:r>
            <a:r>
              <a:rPr lang="uk-UA" sz="3200" strike="noStrike" spc="-1" dirty="0">
                <a:solidFill>
                  <a:srgbClr val="000000"/>
                </a:solidFill>
                <a:uFill>
                  <a:solidFill>
                    <a:srgbClr val="FFFFFF"/>
                  </a:solidFill>
                </a:uFill>
                <a:latin typeface="Tahoma"/>
                <a:ea typeface="ＭＳ Ｐゴシック"/>
              </a:rPr>
              <a:t>:</a:t>
            </a:r>
            <a:endParaRPr dirty="0"/>
          </a:p>
          <a:p>
            <a:pPr>
              <a:lnSpc>
                <a:spcPct val="100000"/>
              </a:lnSpc>
            </a:pPr>
            <a:endParaRPr dirty="0"/>
          </a:p>
          <a:p>
            <a:pPr marL="795240" indent="-456840">
              <a:lnSpc>
                <a:spcPct val="100000"/>
              </a:lnSpc>
              <a:buClr>
                <a:srgbClr val="00FF00"/>
              </a:buClr>
              <a:buFont typeface="Wingdings" charset="2"/>
              <a:buChar char=""/>
            </a:pPr>
            <a:r>
              <a:rPr lang="uk-UA" sz="3200" strike="noStrike" spc="-1" dirty="0" err="1">
                <a:solidFill>
                  <a:srgbClr val="000000"/>
                </a:solidFill>
                <a:uFill>
                  <a:solidFill>
                    <a:srgbClr val="FFFFFF"/>
                  </a:solidFill>
                </a:uFill>
                <a:latin typeface="Tahoma"/>
                <a:ea typeface="ＭＳ Ｐゴシック"/>
              </a:rPr>
              <a:t>Three</a:t>
            </a:r>
            <a:r>
              <a:rPr lang="uk-UA" sz="3200" strike="noStrike" spc="-1" dirty="0">
                <a:solidFill>
                  <a:srgbClr val="000000"/>
                </a:solidFill>
                <a:uFill>
                  <a:solidFill>
                    <a:srgbClr val="FFFFFF"/>
                  </a:solidFill>
                </a:uFill>
                <a:latin typeface="Tahoma"/>
                <a:ea typeface="ＭＳ Ｐゴシック"/>
              </a:rPr>
              <a:t> </a:t>
            </a:r>
            <a:r>
              <a:rPr lang="uk-UA" sz="3200" strike="noStrike" spc="-1" dirty="0" err="1">
                <a:solidFill>
                  <a:srgbClr val="000000"/>
                </a:solidFill>
                <a:uFill>
                  <a:solidFill>
                    <a:srgbClr val="FFFFFF"/>
                  </a:solidFill>
                </a:uFill>
                <a:latin typeface="Tahoma"/>
                <a:ea typeface="ＭＳ Ｐゴシック"/>
              </a:rPr>
              <a:t>cardinal</a:t>
            </a:r>
            <a:r>
              <a:rPr lang="uk-UA" sz="3200" strike="noStrike" spc="-1" dirty="0">
                <a:solidFill>
                  <a:srgbClr val="000000"/>
                </a:solidFill>
                <a:uFill>
                  <a:solidFill>
                    <a:srgbClr val="FFFFFF"/>
                  </a:solidFill>
                </a:uFill>
                <a:latin typeface="Tahoma"/>
                <a:ea typeface="ＭＳ Ｐゴシック"/>
              </a:rPr>
              <a:t> </a:t>
            </a:r>
            <a:r>
              <a:rPr lang="uk-UA" sz="3200" strike="noStrike" spc="-1" dirty="0" err="1">
                <a:solidFill>
                  <a:srgbClr val="000000"/>
                </a:solidFill>
                <a:uFill>
                  <a:solidFill>
                    <a:srgbClr val="FFFFFF"/>
                  </a:solidFill>
                </a:uFill>
                <a:latin typeface="Tahoma"/>
                <a:ea typeface="ＭＳ Ｐゴシック"/>
              </a:rPr>
              <a:t>symptoms</a:t>
            </a:r>
            <a:r>
              <a:rPr lang="uk-UA" sz="3200" strike="noStrike" spc="-1" dirty="0">
                <a:solidFill>
                  <a:srgbClr val="000000"/>
                </a:solidFill>
                <a:uFill>
                  <a:solidFill>
                    <a:srgbClr val="FFFFFF"/>
                  </a:solidFill>
                </a:uFill>
                <a:latin typeface="Tahoma"/>
                <a:ea typeface="ＭＳ Ｐゴシック"/>
              </a:rPr>
              <a:t>:  </a:t>
            </a:r>
            <a:r>
              <a:rPr lang="uk-UA" sz="3200" strike="noStrike" spc="-1" dirty="0" err="1">
                <a:solidFill>
                  <a:srgbClr val="000000"/>
                </a:solidFill>
                <a:uFill>
                  <a:solidFill>
                    <a:srgbClr val="FFFFFF"/>
                  </a:solidFill>
                </a:uFill>
                <a:latin typeface="Tahoma"/>
                <a:ea typeface="ＭＳ Ｐゴシック"/>
              </a:rPr>
              <a:t>increased</a:t>
            </a:r>
            <a:r>
              <a:rPr lang="uk-UA" sz="3200" strike="noStrike" spc="-1" dirty="0">
                <a:solidFill>
                  <a:srgbClr val="000000"/>
                </a:solidFill>
                <a:uFill>
                  <a:solidFill>
                    <a:srgbClr val="FFFFFF"/>
                  </a:solidFill>
                </a:uFill>
                <a:latin typeface="Tahoma"/>
                <a:ea typeface="ＭＳ Ｐゴシック"/>
              </a:rPr>
              <a:t> </a:t>
            </a:r>
            <a:r>
              <a:rPr lang="uk-UA" sz="3200" strike="noStrike" spc="-1" dirty="0" err="1">
                <a:solidFill>
                  <a:srgbClr val="000000"/>
                </a:solidFill>
                <a:uFill>
                  <a:solidFill>
                    <a:srgbClr val="FFFFFF"/>
                  </a:solidFill>
                </a:uFill>
                <a:latin typeface="Tahoma"/>
                <a:ea typeface="ＭＳ Ｐゴシック"/>
              </a:rPr>
              <a:t>dyspnea</a:t>
            </a:r>
            <a:r>
              <a:rPr lang="uk-UA" sz="3200" strike="noStrike" spc="-1" dirty="0">
                <a:solidFill>
                  <a:srgbClr val="000000"/>
                </a:solidFill>
                <a:uFill>
                  <a:solidFill>
                    <a:srgbClr val="FFFFFF"/>
                  </a:solidFill>
                </a:uFill>
                <a:latin typeface="Tahoma"/>
                <a:ea typeface="ＭＳ Ｐゴシック"/>
              </a:rPr>
              <a:t>, </a:t>
            </a:r>
            <a:r>
              <a:rPr lang="uk-UA" sz="3200" strike="noStrike" spc="-1" dirty="0" err="1">
                <a:solidFill>
                  <a:srgbClr val="000000"/>
                </a:solidFill>
                <a:uFill>
                  <a:solidFill>
                    <a:srgbClr val="FFFFFF"/>
                  </a:solidFill>
                </a:uFill>
                <a:latin typeface="Tahoma"/>
                <a:ea typeface="ＭＳ Ｐゴシック"/>
              </a:rPr>
              <a:t>increased</a:t>
            </a:r>
            <a:r>
              <a:rPr lang="uk-UA" sz="3200" strike="noStrike" spc="-1" dirty="0">
                <a:solidFill>
                  <a:srgbClr val="000000"/>
                </a:solidFill>
                <a:uFill>
                  <a:solidFill>
                    <a:srgbClr val="FFFFFF"/>
                  </a:solidFill>
                </a:uFill>
                <a:latin typeface="Tahoma"/>
                <a:ea typeface="ＭＳ Ｐゴシック"/>
              </a:rPr>
              <a:t> </a:t>
            </a:r>
            <a:r>
              <a:rPr lang="uk-UA" sz="3200" strike="noStrike" spc="-1" dirty="0" err="1">
                <a:solidFill>
                  <a:srgbClr val="000000"/>
                </a:solidFill>
                <a:uFill>
                  <a:solidFill>
                    <a:srgbClr val="FFFFFF"/>
                  </a:solidFill>
                </a:uFill>
                <a:latin typeface="Tahoma"/>
                <a:ea typeface="ＭＳ Ｐゴシック"/>
              </a:rPr>
              <a:t>sputum</a:t>
            </a:r>
            <a:r>
              <a:rPr lang="uk-UA" sz="3200" strike="noStrike" spc="-1" dirty="0">
                <a:solidFill>
                  <a:srgbClr val="000000"/>
                </a:solidFill>
                <a:uFill>
                  <a:solidFill>
                    <a:srgbClr val="FFFFFF"/>
                  </a:solidFill>
                </a:uFill>
                <a:latin typeface="Tahoma"/>
                <a:ea typeface="ＭＳ Ｐゴシック"/>
              </a:rPr>
              <a:t> </a:t>
            </a:r>
            <a:r>
              <a:rPr lang="uk-UA" sz="3200" strike="noStrike" spc="-1" dirty="0" err="1">
                <a:solidFill>
                  <a:srgbClr val="000000"/>
                </a:solidFill>
                <a:uFill>
                  <a:solidFill>
                    <a:srgbClr val="FFFFFF"/>
                  </a:solidFill>
                </a:uFill>
                <a:latin typeface="Tahoma"/>
                <a:ea typeface="ＭＳ Ｐゴシック"/>
              </a:rPr>
              <a:t>volume</a:t>
            </a:r>
            <a:r>
              <a:rPr lang="uk-UA" sz="3200" strike="noStrike" spc="-1" dirty="0">
                <a:solidFill>
                  <a:srgbClr val="000000"/>
                </a:solidFill>
                <a:uFill>
                  <a:solidFill>
                    <a:srgbClr val="FFFFFF"/>
                  </a:solidFill>
                </a:uFill>
                <a:latin typeface="Tahoma"/>
                <a:ea typeface="ＭＳ Ｐゴシック"/>
              </a:rPr>
              <a:t>, </a:t>
            </a:r>
            <a:r>
              <a:rPr lang="uk-UA" sz="3200" strike="noStrike" spc="-1" dirty="0" err="1">
                <a:solidFill>
                  <a:srgbClr val="000000"/>
                </a:solidFill>
                <a:uFill>
                  <a:solidFill>
                    <a:srgbClr val="FFFFFF"/>
                  </a:solidFill>
                </a:uFill>
                <a:latin typeface="Tahoma"/>
                <a:ea typeface="ＭＳ Ｐゴシック"/>
              </a:rPr>
              <a:t>and</a:t>
            </a:r>
            <a:r>
              <a:rPr lang="uk-UA" sz="3200" strike="noStrike" spc="-1" dirty="0">
                <a:solidFill>
                  <a:srgbClr val="000000"/>
                </a:solidFill>
                <a:uFill>
                  <a:solidFill>
                    <a:srgbClr val="FFFFFF"/>
                  </a:solidFill>
                </a:uFill>
                <a:latin typeface="Tahoma"/>
                <a:ea typeface="ＭＳ Ｐゴシック"/>
              </a:rPr>
              <a:t> </a:t>
            </a:r>
            <a:r>
              <a:rPr lang="uk-UA" sz="3200" strike="noStrike" spc="-1" dirty="0" err="1">
                <a:solidFill>
                  <a:srgbClr val="000000"/>
                </a:solidFill>
                <a:uFill>
                  <a:solidFill>
                    <a:srgbClr val="FFFFFF"/>
                  </a:solidFill>
                </a:uFill>
                <a:latin typeface="Tahoma"/>
                <a:ea typeface="ＭＳ Ｐゴシック"/>
              </a:rPr>
              <a:t>increased</a:t>
            </a:r>
            <a:r>
              <a:rPr lang="uk-UA" sz="3200" strike="noStrike" spc="-1" dirty="0">
                <a:solidFill>
                  <a:srgbClr val="000000"/>
                </a:solidFill>
                <a:uFill>
                  <a:solidFill>
                    <a:srgbClr val="FFFFFF"/>
                  </a:solidFill>
                </a:uFill>
                <a:latin typeface="Tahoma"/>
                <a:ea typeface="ＭＳ Ｐゴシック"/>
              </a:rPr>
              <a:t> </a:t>
            </a:r>
            <a:r>
              <a:rPr lang="uk-UA" sz="3200" strike="noStrike" spc="-1" dirty="0" err="1">
                <a:solidFill>
                  <a:srgbClr val="000000"/>
                </a:solidFill>
                <a:uFill>
                  <a:solidFill>
                    <a:srgbClr val="FFFFFF"/>
                  </a:solidFill>
                </a:uFill>
                <a:latin typeface="Tahoma"/>
                <a:ea typeface="ＭＳ Ｐゴシック"/>
              </a:rPr>
              <a:t>sputum</a:t>
            </a:r>
            <a:r>
              <a:rPr lang="uk-UA" sz="3200" strike="noStrike" spc="-1" dirty="0">
                <a:solidFill>
                  <a:srgbClr val="000000"/>
                </a:solidFill>
                <a:uFill>
                  <a:solidFill>
                    <a:srgbClr val="FFFFFF"/>
                  </a:solidFill>
                </a:uFill>
                <a:latin typeface="Tahoma"/>
                <a:ea typeface="ＭＳ Ｐゴシック"/>
              </a:rPr>
              <a:t> </a:t>
            </a:r>
            <a:r>
              <a:rPr lang="uk-UA" sz="3200" strike="noStrike" spc="-1" dirty="0" err="1">
                <a:solidFill>
                  <a:srgbClr val="000000"/>
                </a:solidFill>
                <a:uFill>
                  <a:solidFill>
                    <a:srgbClr val="FFFFFF"/>
                  </a:solidFill>
                </a:uFill>
                <a:latin typeface="Tahoma"/>
                <a:ea typeface="ＭＳ Ｐゴシック"/>
              </a:rPr>
              <a:t>purulence</a:t>
            </a:r>
            <a:r>
              <a:rPr lang="uk-UA" sz="3200" strike="noStrike" spc="-1" dirty="0">
                <a:solidFill>
                  <a:srgbClr val="000000"/>
                </a:solidFill>
                <a:uFill>
                  <a:solidFill>
                    <a:srgbClr val="FFFFFF"/>
                  </a:solidFill>
                </a:uFill>
                <a:latin typeface="Tahoma"/>
                <a:ea typeface="ＭＳ Ｐゴシック"/>
              </a:rPr>
              <a:t>.  </a:t>
            </a:r>
            <a:endParaRPr dirty="0"/>
          </a:p>
          <a:p>
            <a:pPr marL="744480" indent="-406080">
              <a:lnSpc>
                <a:spcPct val="100000"/>
              </a:lnSpc>
              <a:buClr>
                <a:srgbClr val="00FF00"/>
              </a:buClr>
              <a:buFont typeface="Wingdings" charset="2"/>
              <a:buChar char=""/>
            </a:pPr>
            <a:r>
              <a:rPr lang="uk-UA" sz="3200" strike="noStrike" spc="-1" dirty="0" err="1">
                <a:solidFill>
                  <a:srgbClr val="000000"/>
                </a:solidFill>
                <a:uFill>
                  <a:solidFill>
                    <a:srgbClr val="FFFFFF"/>
                  </a:solidFill>
                </a:uFill>
                <a:latin typeface="Tahoma"/>
                <a:ea typeface="ＭＳ Ｐゴシック"/>
              </a:rPr>
              <a:t>Who</a:t>
            </a:r>
            <a:r>
              <a:rPr lang="uk-UA" sz="3200" strike="noStrike" spc="-1" dirty="0">
                <a:solidFill>
                  <a:srgbClr val="000000"/>
                </a:solidFill>
                <a:uFill>
                  <a:solidFill>
                    <a:srgbClr val="FFFFFF"/>
                  </a:solidFill>
                </a:uFill>
                <a:latin typeface="Tahoma"/>
                <a:ea typeface="ＭＳ Ｐゴシック"/>
              </a:rPr>
              <a:t> </a:t>
            </a:r>
            <a:r>
              <a:rPr lang="uk-UA" sz="3200" strike="noStrike" spc="-1" dirty="0" err="1">
                <a:solidFill>
                  <a:srgbClr val="000000"/>
                </a:solidFill>
                <a:uFill>
                  <a:solidFill>
                    <a:srgbClr val="FFFFFF"/>
                  </a:solidFill>
                </a:uFill>
                <a:latin typeface="Tahoma"/>
                <a:ea typeface="ＭＳ Ｐゴシック"/>
              </a:rPr>
              <a:t>require</a:t>
            </a:r>
            <a:r>
              <a:rPr lang="uk-UA" sz="3200" strike="noStrike" spc="-1" dirty="0">
                <a:solidFill>
                  <a:srgbClr val="000000"/>
                </a:solidFill>
                <a:uFill>
                  <a:solidFill>
                    <a:srgbClr val="FFFFFF"/>
                  </a:solidFill>
                </a:uFill>
                <a:latin typeface="Tahoma"/>
                <a:ea typeface="ＭＳ Ｐゴシック"/>
              </a:rPr>
              <a:t> </a:t>
            </a:r>
            <a:r>
              <a:rPr lang="uk-UA" sz="3200" strike="noStrike" spc="-1" dirty="0" err="1">
                <a:solidFill>
                  <a:srgbClr val="000000"/>
                </a:solidFill>
                <a:uFill>
                  <a:solidFill>
                    <a:srgbClr val="FFFFFF"/>
                  </a:solidFill>
                </a:uFill>
                <a:latin typeface="Tahoma"/>
                <a:ea typeface="ＭＳ Ｐゴシック"/>
              </a:rPr>
              <a:t>mechanical</a:t>
            </a:r>
            <a:r>
              <a:rPr lang="uk-UA" sz="3200" strike="noStrike" spc="-1" dirty="0">
                <a:solidFill>
                  <a:srgbClr val="000000"/>
                </a:solidFill>
                <a:uFill>
                  <a:solidFill>
                    <a:srgbClr val="FFFFFF"/>
                  </a:solidFill>
                </a:uFill>
                <a:latin typeface="Tahoma"/>
                <a:ea typeface="ＭＳ Ｐゴシック"/>
              </a:rPr>
              <a:t> </a:t>
            </a:r>
            <a:r>
              <a:rPr lang="uk-UA" sz="3200" strike="noStrike" spc="-1" dirty="0" err="1">
                <a:solidFill>
                  <a:srgbClr val="000000"/>
                </a:solidFill>
                <a:uFill>
                  <a:solidFill>
                    <a:srgbClr val="FFFFFF"/>
                  </a:solidFill>
                </a:uFill>
                <a:latin typeface="Tahoma"/>
                <a:ea typeface="ＭＳ Ｐゴシック"/>
              </a:rPr>
              <a:t>ventilation</a:t>
            </a:r>
            <a:r>
              <a:rPr lang="uk-UA" sz="3200" strike="noStrike" spc="-1" dirty="0">
                <a:solidFill>
                  <a:srgbClr val="000000"/>
                </a:solidFill>
                <a:uFill>
                  <a:solidFill>
                    <a:srgbClr val="FFFFFF"/>
                  </a:solidFill>
                </a:uFill>
                <a:latin typeface="Tahoma"/>
                <a:ea typeface="ＭＳ Ｐゴシック"/>
              </a:rPr>
              <a:t>.</a:t>
            </a:r>
            <a:endParaRPr dirty="0"/>
          </a:p>
        </p:txBody>
      </p:sp>
      <p:sp>
        <p:nvSpPr>
          <p:cNvPr id="287" name="TextShape 3"/>
          <p:cNvSpPr txBox="1"/>
          <p:nvPr/>
        </p:nvSpPr>
        <p:spPr>
          <a:xfrm>
            <a:off x="1143000" y="128520"/>
            <a:ext cx="8076960" cy="1166400"/>
          </a:xfrm>
          <a:prstGeom prst="rect">
            <a:avLst/>
          </a:prstGeom>
          <a:noFill/>
          <a:ln>
            <a:noFill/>
          </a:ln>
        </p:spPr>
        <p:txBody>
          <a:bodyPr anchor="ctr"/>
          <a:lstStyle/>
          <a:p>
            <a:pPr>
              <a:lnSpc>
                <a:spcPct val="110000"/>
              </a:lnSpc>
            </a:pPr>
            <a:r>
              <a:rPr lang="ru-RU" sz="2000" strike="noStrike" spc="-1">
                <a:solidFill>
                  <a:srgbClr val="000000"/>
                </a:solidFill>
                <a:uFill>
                  <a:solidFill>
                    <a:srgbClr val="FFFFFF"/>
                  </a:solidFill>
                </a:uFill>
                <a:latin typeface="Tahoma"/>
              </a:rPr>
              <a:t>Global Strategy for Diagnosis, Management and Prevention of COPD
</a:t>
            </a:r>
            <a:r>
              <a:rPr lang="ru-RU" sz="3600" strike="noStrike" spc="-1">
                <a:solidFill>
                  <a:srgbClr val="000000"/>
                </a:solidFill>
                <a:uFill>
                  <a:solidFill>
                    <a:srgbClr val="FFFFFF"/>
                  </a:solidFill>
                </a:uFill>
                <a:latin typeface="Tahoma"/>
              </a:rPr>
              <a:t>Manage Exacerbations:  Treatment Options</a:t>
            </a:r>
            <a:endParaRPr/>
          </a:p>
        </p:txBody>
      </p:sp>
      <p:sp>
        <p:nvSpPr>
          <p:cNvPr id="288" name="CustomShape 4"/>
          <p:cNvSpPr/>
          <p:nvPr/>
        </p:nvSpPr>
        <p:spPr>
          <a:xfrm>
            <a:off x="1523880" y="6505560"/>
            <a:ext cx="6095520" cy="2728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uk-UA" sz="1200" strike="noStrike" spc="-1">
                <a:solidFill>
                  <a:srgbClr val="FFFFFF"/>
                </a:solidFill>
                <a:uFill>
                  <a:solidFill>
                    <a:srgbClr val="FFFFFF"/>
                  </a:solidFill>
                </a:uFill>
                <a:latin typeface="Calibri"/>
              </a:rPr>
              <a:t>© 2014 Global Initiative for Chronic Obstructive Lung Disease</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TextShape 1"/>
          <p:cNvSpPr txBox="1"/>
          <p:nvPr/>
        </p:nvSpPr>
        <p:spPr>
          <a:xfrm>
            <a:off x="1571760" y="304920"/>
            <a:ext cx="6786360" cy="1066320"/>
          </a:xfrm>
          <a:prstGeom prst="rect">
            <a:avLst/>
          </a:prstGeom>
          <a:noFill/>
          <a:ln>
            <a:noFill/>
          </a:ln>
        </p:spPr>
        <p:txBody>
          <a:bodyPr anchor="ctr"/>
          <a:lstStyle/>
          <a:p>
            <a:pPr>
              <a:lnSpc>
                <a:spcPct val="100000"/>
              </a:lnSpc>
            </a:pPr>
            <a:r>
              <a:rPr lang="ru-RU" sz="4800" strike="noStrike" spc="-1" dirty="0">
                <a:uFill>
                  <a:solidFill>
                    <a:srgbClr val="FFFFFF"/>
                  </a:solidFill>
                </a:uFill>
                <a:latin typeface="Arial"/>
              </a:rPr>
              <a:t>D</a:t>
            </a:r>
            <a:r>
              <a:rPr lang="en-US" sz="4800" strike="noStrike" spc="-1" dirty="0" err="1">
                <a:uFill>
                  <a:solidFill>
                    <a:srgbClr val="FFFFFF"/>
                  </a:solidFill>
                </a:uFill>
                <a:latin typeface="Arial"/>
              </a:rPr>
              <a:t>efinition</a:t>
            </a:r>
            <a:r>
              <a:rPr lang="ru-RU" sz="4800" strike="noStrike" spc="-1" dirty="0">
                <a:uFill>
                  <a:solidFill>
                    <a:srgbClr val="FFFFFF"/>
                  </a:solidFill>
                </a:uFill>
                <a:latin typeface="Arial"/>
              </a:rPr>
              <a:t> </a:t>
            </a:r>
            <a:r>
              <a:rPr lang="ru-RU" sz="4800" strike="noStrike" spc="-1" dirty="0" err="1">
                <a:uFill>
                  <a:solidFill>
                    <a:srgbClr val="FFFFFF"/>
                  </a:solidFill>
                </a:uFill>
                <a:latin typeface="Arial"/>
              </a:rPr>
              <a:t>of</a:t>
            </a:r>
            <a:r>
              <a:rPr lang="ru-RU" sz="4800" strike="noStrike" spc="-1" dirty="0">
                <a:uFill>
                  <a:solidFill>
                    <a:srgbClr val="FFFFFF"/>
                  </a:solidFill>
                </a:uFill>
                <a:latin typeface="Arial"/>
              </a:rPr>
              <a:t> </a:t>
            </a:r>
            <a:r>
              <a:rPr lang="ru-RU" sz="4800" strike="noStrike" spc="-1" dirty="0" err="1">
                <a:uFill>
                  <a:solidFill>
                    <a:srgbClr val="FFFFFF"/>
                  </a:solidFill>
                </a:uFill>
                <a:latin typeface="Arial"/>
              </a:rPr>
              <a:t>Asthma</a:t>
            </a:r>
            <a:endParaRPr/>
          </a:p>
        </p:txBody>
      </p:sp>
      <p:sp>
        <p:nvSpPr>
          <p:cNvPr id="170" name="TextShape 2"/>
          <p:cNvSpPr txBox="1"/>
          <p:nvPr/>
        </p:nvSpPr>
        <p:spPr>
          <a:xfrm>
            <a:off x="179512" y="1714320"/>
            <a:ext cx="8784976" cy="4381200"/>
          </a:xfrm>
          <a:prstGeom prst="rect">
            <a:avLst/>
          </a:prstGeom>
          <a:noFill/>
          <a:ln>
            <a:noFill/>
          </a:ln>
        </p:spPr>
        <p:txBody>
          <a:bodyPr/>
          <a:lstStyle/>
          <a:p>
            <a:pPr marL="343080" indent="-342720">
              <a:lnSpc>
                <a:spcPct val="90000"/>
              </a:lnSpc>
              <a:buClr>
                <a:srgbClr val="FFFF00"/>
              </a:buClr>
              <a:buSzPct val="65000"/>
              <a:buFont typeface="Wingdings" charset="2"/>
              <a:buChar char=""/>
            </a:pP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A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chronic</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inflammatory</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disorder</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of</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the</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airways</a:t>
            </a:r>
            <a:endParaRPr sz="3200" dirty="0">
              <a:latin typeface="Tahoma" panose="020B0604030504040204" pitchFamily="34" charset="0"/>
              <a:ea typeface="Tahoma" panose="020B0604030504040204" pitchFamily="34" charset="0"/>
              <a:cs typeface="Tahoma" panose="020B0604030504040204" pitchFamily="34" charset="0"/>
            </a:endParaRPr>
          </a:p>
          <a:p>
            <a:pPr marL="343080" indent="-342720">
              <a:lnSpc>
                <a:spcPct val="90000"/>
              </a:lnSpc>
              <a:buClr>
                <a:srgbClr val="FFFF00"/>
              </a:buClr>
              <a:buSzPct val="65000"/>
              <a:buFont typeface="Wingdings" charset="2"/>
              <a:buChar char=""/>
            </a:pP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Many</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cells</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and</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cellular</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elements</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play</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a</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role</a:t>
            </a:r>
            <a:endParaRPr sz="3200" dirty="0">
              <a:latin typeface="Tahoma" panose="020B0604030504040204" pitchFamily="34" charset="0"/>
              <a:ea typeface="Tahoma" panose="020B0604030504040204" pitchFamily="34" charset="0"/>
              <a:cs typeface="Tahoma" panose="020B0604030504040204" pitchFamily="34" charset="0"/>
            </a:endParaRPr>
          </a:p>
          <a:p>
            <a:pPr marL="343080" indent="-342720">
              <a:lnSpc>
                <a:spcPct val="90000"/>
              </a:lnSpc>
              <a:buClr>
                <a:srgbClr val="FFFF00"/>
              </a:buClr>
              <a:buSzPct val="65000"/>
              <a:buFont typeface="Wingdings" charset="2"/>
              <a:buChar char=""/>
            </a:pP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Chronic</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inflammation</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is</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associated</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with</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airway</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hyperresponsiveness</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that</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leads</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to</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recurrent</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episodes</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of</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wheezing</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breathlessness</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chest</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tightness</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and</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coughing</a:t>
            </a:r>
            <a:endParaRPr sz="3200" dirty="0">
              <a:latin typeface="Tahoma" panose="020B0604030504040204" pitchFamily="34" charset="0"/>
              <a:ea typeface="Tahoma" panose="020B0604030504040204" pitchFamily="34" charset="0"/>
              <a:cs typeface="Tahoma" panose="020B0604030504040204" pitchFamily="34" charset="0"/>
            </a:endParaRPr>
          </a:p>
          <a:p>
            <a:pPr marL="343080" indent="-342720">
              <a:lnSpc>
                <a:spcPct val="90000"/>
              </a:lnSpc>
              <a:buClr>
                <a:srgbClr val="FFFF00"/>
              </a:buClr>
              <a:buSzPct val="65000"/>
              <a:buFont typeface="Wingdings" charset="2"/>
              <a:buChar char=""/>
            </a:pP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Widespread</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variable</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and</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often</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reversible</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airflow</a:t>
            </a:r>
            <a:r>
              <a:rPr lang="ru-RU" sz="3200" i="1" strike="noStrike" spc="-1" dirty="0">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 </a:t>
            </a:r>
            <a:r>
              <a:rPr lang="ru-RU" sz="3200" i="1" strike="noStrike" spc="-1" dirty="0" err="1">
                <a:solidFill>
                  <a:srgbClr val="000000"/>
                </a:solidFill>
                <a:uFill>
                  <a:solidFill>
                    <a:srgbClr val="FFFFFF"/>
                  </a:solidFill>
                </a:uFill>
                <a:latin typeface="Tahoma" panose="020B0604030504040204" pitchFamily="34" charset="0"/>
                <a:ea typeface="Tahoma" panose="020B0604030504040204" pitchFamily="34" charset="0"/>
                <a:cs typeface="Tahoma" panose="020B0604030504040204" pitchFamily="34" charset="0"/>
              </a:rPr>
              <a:t>limitation</a:t>
            </a:r>
            <a:endParaRPr sz="3200" dirty="0">
              <a:latin typeface="Tahoma" panose="020B0604030504040204" pitchFamily="34" charset="0"/>
              <a:ea typeface="Tahoma" panose="020B0604030504040204" pitchFamily="34" charset="0"/>
              <a:cs typeface="Tahoma" panose="020B0604030504040204" pitchFamily="34" charset="0"/>
            </a:endParaRPr>
          </a:p>
        </p:txBody>
      </p:sp>
      <p:sp>
        <p:nvSpPr>
          <p:cNvPr id="171" name="Line 3"/>
          <p:cNvSpPr/>
          <p:nvPr/>
        </p:nvSpPr>
        <p:spPr>
          <a:xfrm>
            <a:off x="642600" y="1357200"/>
            <a:ext cx="7848720" cy="0"/>
          </a:xfrm>
          <a:prstGeom prst="line">
            <a:avLst/>
          </a:prstGeom>
          <a:ln w="38160">
            <a:solidFill>
              <a:srgbClr val="FFFF00"/>
            </a:solidFill>
            <a:round/>
          </a:ln>
        </p:spPr>
        <p:style>
          <a:lnRef idx="0">
            <a:scrgbClr r="0" g="0" b="0"/>
          </a:lnRef>
          <a:fillRef idx="0">
            <a:scrgbClr r="0" g="0" b="0"/>
          </a:fillRef>
          <a:effectRef idx="0">
            <a:scrgbClr r="0" g="0" b="0"/>
          </a:effectRef>
          <a:fontRef idx="minor"/>
        </p:style>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TextShape 1"/>
          <p:cNvSpPr txBox="1"/>
          <p:nvPr/>
        </p:nvSpPr>
        <p:spPr>
          <a:xfrm>
            <a:off x="457200" y="1600200"/>
            <a:ext cx="8229240" cy="4525560"/>
          </a:xfrm>
          <a:prstGeom prst="rect">
            <a:avLst/>
          </a:prstGeom>
          <a:noFill/>
          <a:ln>
            <a:noFill/>
          </a:ln>
        </p:spPr>
        <p:txBody>
          <a:bodyPr/>
          <a:lstStyle/>
          <a:p>
            <a:pPr marL="343080" indent="-342720">
              <a:lnSpc>
                <a:spcPct val="100000"/>
              </a:lnSpc>
            </a:pPr>
            <a:endParaRPr/>
          </a:p>
          <a:p>
            <a:pPr marL="343080" indent="-342720">
              <a:lnSpc>
                <a:spcPct val="100000"/>
              </a:lnSpc>
            </a:pPr>
            <a:endParaRPr/>
          </a:p>
        </p:txBody>
      </p:sp>
      <p:sp>
        <p:nvSpPr>
          <p:cNvPr id="174" name="CustomShape 2"/>
          <p:cNvSpPr/>
          <p:nvPr/>
        </p:nvSpPr>
        <p:spPr>
          <a:xfrm>
            <a:off x="1219320" y="1143000"/>
            <a:ext cx="6476760" cy="610920"/>
          </a:xfrm>
          <a:prstGeom prst="rect">
            <a:avLst/>
          </a:prstGeom>
          <a:noFill/>
          <a:ln w="12600">
            <a:noFill/>
          </a:ln>
        </p:spPr>
        <p:style>
          <a:lnRef idx="0">
            <a:scrgbClr r="0" g="0" b="0"/>
          </a:lnRef>
          <a:fillRef idx="0">
            <a:scrgbClr r="0" g="0" b="0"/>
          </a:fillRef>
          <a:effectRef idx="0">
            <a:scrgbClr r="0" g="0" b="0"/>
          </a:effectRef>
          <a:fontRef idx="minor"/>
        </p:style>
      </p:sp>
      <p:pic>
        <p:nvPicPr>
          <p:cNvPr id="175" name="Picture 4"/>
          <p:cNvPicPr/>
          <p:nvPr/>
        </p:nvPicPr>
        <p:blipFill>
          <a:blip r:embed="rId2" cstate="print"/>
          <a:stretch/>
        </p:blipFill>
        <p:spPr>
          <a:xfrm>
            <a:off x="304920" y="914400"/>
            <a:ext cx="8686440" cy="5790960"/>
          </a:xfrm>
          <a:prstGeom prst="rect">
            <a:avLst/>
          </a:prstGeom>
          <a:ln w="19080">
            <a:solidFill>
              <a:srgbClr val="FF0000"/>
            </a:solidFill>
            <a:miter/>
          </a:ln>
        </p:spPr>
      </p:pic>
      <p:sp>
        <p:nvSpPr>
          <p:cNvPr id="176" name="CustomShape 3"/>
          <p:cNvSpPr/>
          <p:nvPr/>
        </p:nvSpPr>
        <p:spPr>
          <a:xfrm>
            <a:off x="6629400" y="6400800"/>
            <a:ext cx="2971440" cy="270720"/>
          </a:xfrm>
          <a:prstGeom prst="rect">
            <a:avLst/>
          </a:prstGeom>
          <a:noFill/>
          <a:ln w="12600">
            <a:noFill/>
          </a:ln>
        </p:spPr>
        <p:style>
          <a:lnRef idx="0">
            <a:scrgbClr r="0" g="0" b="0"/>
          </a:lnRef>
          <a:fillRef idx="0">
            <a:scrgbClr r="0" g="0" b="0"/>
          </a:fillRef>
          <a:effectRef idx="0">
            <a:scrgbClr r="0" g="0" b="0"/>
          </a:effectRef>
          <a:fontRef idx="minor"/>
        </p:style>
        <p:txBody>
          <a:bodyPr lIns="90360" tIns="44280" rIns="90360" bIns="44280"/>
          <a:lstStyle/>
          <a:p>
            <a:pPr>
              <a:lnSpc>
                <a:spcPct val="100000"/>
              </a:lnSpc>
            </a:pPr>
            <a:r>
              <a:rPr lang="uk-UA" sz="1200" strike="noStrike" spc="-1">
                <a:solidFill>
                  <a:srgbClr val="FFFFFF"/>
                </a:solidFill>
                <a:uFill>
                  <a:solidFill>
                    <a:srgbClr val="FFFFFF"/>
                  </a:solidFill>
                </a:uFill>
                <a:latin typeface="Tahoma"/>
              </a:rPr>
              <a:t>Source:  Peter J. Barnes, MD</a:t>
            </a:r>
            <a:endParaRPr/>
          </a:p>
        </p:txBody>
      </p:sp>
      <p:sp>
        <p:nvSpPr>
          <p:cNvPr id="177" name="CustomShape 4"/>
          <p:cNvSpPr/>
          <p:nvPr/>
        </p:nvSpPr>
        <p:spPr>
          <a:xfrm>
            <a:off x="152280" y="76320"/>
            <a:ext cx="8991360" cy="637560"/>
          </a:xfrm>
          <a:prstGeom prst="rect">
            <a:avLst/>
          </a:prstGeom>
          <a:noFill/>
          <a:ln w="12600">
            <a:noFill/>
          </a:ln>
        </p:spPr>
        <p:style>
          <a:lnRef idx="0">
            <a:scrgbClr r="0" g="0" b="0"/>
          </a:lnRef>
          <a:fillRef idx="0">
            <a:scrgbClr r="0" g="0" b="0"/>
          </a:fillRef>
          <a:effectRef idx="0">
            <a:scrgbClr r="0" g="0" b="0"/>
          </a:effectRef>
          <a:fontRef idx="minor"/>
        </p:style>
        <p:txBody>
          <a:bodyPr lIns="90360" tIns="44280" rIns="90360" bIns="44280"/>
          <a:lstStyle/>
          <a:p>
            <a:pPr>
              <a:lnSpc>
                <a:spcPct val="100000"/>
              </a:lnSpc>
            </a:pPr>
            <a:r>
              <a:rPr lang="uk-UA" sz="3600" strike="noStrike" spc="-1">
                <a:solidFill>
                  <a:srgbClr val="FFFFFF"/>
                </a:solidFill>
                <a:uFill>
                  <a:solidFill>
                    <a:srgbClr val="FFFFFF"/>
                  </a:solidFill>
                </a:uFill>
                <a:latin typeface="Arial"/>
              </a:rPr>
              <a:t>Asthma Inflammation: Cells and Mediators</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TextShape 1"/>
          <p:cNvSpPr txBox="1"/>
          <p:nvPr/>
        </p:nvSpPr>
        <p:spPr>
          <a:xfrm>
            <a:off x="1600200" y="228600"/>
            <a:ext cx="7162560" cy="1066320"/>
          </a:xfrm>
          <a:prstGeom prst="rect">
            <a:avLst/>
          </a:prstGeom>
          <a:noFill/>
          <a:ln>
            <a:noFill/>
          </a:ln>
        </p:spPr>
        <p:txBody>
          <a:bodyPr anchor="ctr"/>
          <a:lstStyle/>
          <a:p>
            <a:pPr>
              <a:lnSpc>
                <a:spcPct val="100000"/>
              </a:lnSpc>
            </a:pPr>
            <a:r>
              <a:rPr lang="ru-RU" sz="3800" strike="noStrike" spc="-1" dirty="0" err="1">
                <a:uFill>
                  <a:solidFill>
                    <a:srgbClr val="FFFFFF"/>
                  </a:solidFill>
                </a:uFill>
                <a:latin typeface="Arial"/>
                <a:ea typeface="ＭＳ Ｐゴシック"/>
              </a:rPr>
              <a:t>Factors</a:t>
            </a:r>
            <a:r>
              <a:rPr lang="ru-RU" sz="3800" strike="noStrike" spc="-1" dirty="0">
                <a:uFill>
                  <a:solidFill>
                    <a:srgbClr val="FFFFFF"/>
                  </a:solidFill>
                </a:uFill>
                <a:latin typeface="Arial"/>
                <a:ea typeface="ＭＳ Ｐゴシック"/>
              </a:rPr>
              <a:t> </a:t>
            </a:r>
            <a:r>
              <a:rPr lang="ru-RU" sz="3800" strike="noStrike" spc="-1" dirty="0" err="1">
                <a:uFill>
                  <a:solidFill>
                    <a:srgbClr val="FFFFFF"/>
                  </a:solidFill>
                </a:uFill>
                <a:latin typeface="Arial"/>
                <a:ea typeface="ＭＳ Ｐゴシック"/>
              </a:rPr>
              <a:t>that</a:t>
            </a:r>
            <a:r>
              <a:rPr lang="ru-RU" sz="3800" strike="noStrike" spc="-1" dirty="0">
                <a:uFill>
                  <a:solidFill>
                    <a:srgbClr val="FFFFFF"/>
                  </a:solidFill>
                </a:uFill>
                <a:latin typeface="Arial"/>
                <a:ea typeface="ＭＳ Ｐゴシック"/>
              </a:rPr>
              <a:t> </a:t>
            </a:r>
            <a:r>
              <a:rPr lang="ru-RU" sz="3800" strike="noStrike" spc="-1" dirty="0" err="1">
                <a:uFill>
                  <a:solidFill>
                    <a:srgbClr val="FFFFFF"/>
                  </a:solidFill>
                </a:uFill>
                <a:latin typeface="Arial"/>
                <a:ea typeface="ＭＳ Ｐゴシック"/>
              </a:rPr>
              <a:t>Influence</a:t>
            </a:r>
            <a:r>
              <a:rPr lang="ru-RU" sz="3800" strike="noStrike" spc="-1" dirty="0">
                <a:uFill>
                  <a:solidFill>
                    <a:srgbClr val="FFFFFF"/>
                  </a:solidFill>
                </a:uFill>
                <a:latin typeface="Arial"/>
                <a:ea typeface="ＭＳ Ｐゴシック"/>
              </a:rPr>
              <a:t> </a:t>
            </a:r>
            <a:r>
              <a:rPr lang="ru-RU" sz="3800" strike="noStrike" spc="-1" dirty="0" err="1">
                <a:uFill>
                  <a:solidFill>
                    <a:srgbClr val="FFFFFF"/>
                  </a:solidFill>
                </a:uFill>
                <a:latin typeface="Arial"/>
                <a:ea typeface="ＭＳ Ｐゴシック"/>
              </a:rPr>
              <a:t>Asthma</a:t>
            </a:r>
            <a:r>
              <a:rPr lang="ru-RU" sz="3800" strike="noStrike" spc="-1" dirty="0">
                <a:uFill>
                  <a:solidFill>
                    <a:srgbClr val="FFFFFF"/>
                  </a:solidFill>
                </a:uFill>
                <a:latin typeface="Arial"/>
                <a:ea typeface="ＭＳ Ｐゴシック"/>
              </a:rPr>
              <a:t> </a:t>
            </a:r>
            <a:r>
              <a:rPr lang="ru-RU" sz="3800" strike="noStrike" spc="-1" dirty="0" err="1">
                <a:uFill>
                  <a:solidFill>
                    <a:srgbClr val="FFFFFF"/>
                  </a:solidFill>
                </a:uFill>
                <a:latin typeface="Arial"/>
                <a:ea typeface="ＭＳ Ｐゴシック"/>
              </a:rPr>
              <a:t>Development</a:t>
            </a:r>
            <a:r>
              <a:rPr lang="ru-RU" sz="3800" strike="noStrike" spc="-1" dirty="0">
                <a:uFill>
                  <a:solidFill>
                    <a:srgbClr val="FFFFFF"/>
                  </a:solidFill>
                </a:uFill>
                <a:latin typeface="Arial"/>
                <a:ea typeface="ＭＳ Ｐゴシック"/>
              </a:rPr>
              <a:t> </a:t>
            </a:r>
            <a:r>
              <a:rPr lang="ru-RU" sz="3800" strike="noStrike" spc="-1" dirty="0" err="1">
                <a:uFill>
                  <a:solidFill>
                    <a:srgbClr val="FFFFFF"/>
                  </a:solidFill>
                </a:uFill>
                <a:latin typeface="Arial"/>
                <a:ea typeface="ＭＳ Ｐゴシック"/>
              </a:rPr>
              <a:t>and</a:t>
            </a:r>
            <a:r>
              <a:rPr lang="ru-RU" sz="3800" strike="noStrike" spc="-1" dirty="0">
                <a:uFill>
                  <a:solidFill>
                    <a:srgbClr val="FFFFFF"/>
                  </a:solidFill>
                </a:uFill>
                <a:latin typeface="Arial"/>
                <a:ea typeface="ＭＳ Ｐゴシック"/>
              </a:rPr>
              <a:t> </a:t>
            </a:r>
            <a:r>
              <a:rPr lang="ru-RU" sz="3800" strike="noStrike" spc="-1" dirty="0" err="1">
                <a:uFill>
                  <a:solidFill>
                    <a:srgbClr val="FFFFFF"/>
                  </a:solidFill>
                </a:uFill>
                <a:latin typeface="Arial"/>
                <a:ea typeface="ＭＳ Ｐゴシック"/>
              </a:rPr>
              <a:t>Expression</a:t>
            </a:r>
            <a:endParaRPr/>
          </a:p>
        </p:txBody>
      </p:sp>
      <p:sp>
        <p:nvSpPr>
          <p:cNvPr id="188" name="TextShape 2"/>
          <p:cNvSpPr txBox="1"/>
          <p:nvPr/>
        </p:nvSpPr>
        <p:spPr>
          <a:xfrm>
            <a:off x="304920" y="1981080"/>
            <a:ext cx="3962160" cy="4114440"/>
          </a:xfrm>
          <a:prstGeom prst="rect">
            <a:avLst/>
          </a:prstGeom>
          <a:noFill/>
          <a:ln>
            <a:noFill/>
          </a:ln>
        </p:spPr>
        <p:txBody>
          <a:bodyPr/>
          <a:lstStyle/>
          <a:p>
            <a:pPr marL="343080" indent="-342720">
              <a:lnSpc>
                <a:spcPct val="100000"/>
              </a:lnSpc>
            </a:pPr>
            <a:r>
              <a:rPr lang="ru-RU" sz="2800" strike="noStrike" spc="-1" dirty="0" err="1">
                <a:uFill>
                  <a:solidFill>
                    <a:srgbClr val="FFFFFF"/>
                  </a:solidFill>
                </a:uFill>
                <a:latin typeface="Arial"/>
              </a:rPr>
              <a:t>Host</a:t>
            </a:r>
            <a:r>
              <a:rPr lang="ru-RU" sz="2800" strike="noStrike" spc="-1" dirty="0">
                <a:uFill>
                  <a:solidFill>
                    <a:srgbClr val="FFFFFF"/>
                  </a:solidFill>
                </a:uFill>
                <a:latin typeface="Arial"/>
              </a:rPr>
              <a:t> </a:t>
            </a:r>
            <a:r>
              <a:rPr lang="ru-RU" sz="2800" strike="noStrike" spc="-1" dirty="0" err="1">
                <a:uFill>
                  <a:solidFill>
                    <a:srgbClr val="FFFFFF"/>
                  </a:solidFill>
                </a:uFill>
                <a:latin typeface="Arial"/>
              </a:rPr>
              <a:t>Factors</a:t>
            </a:r>
            <a:endParaRPr/>
          </a:p>
          <a:p>
            <a:pPr marL="343080" indent="-342720">
              <a:lnSpc>
                <a:spcPct val="100000"/>
              </a:lnSpc>
              <a:buClr>
                <a:srgbClr val="FFFF00"/>
              </a:buClr>
              <a:buFont typeface="Wingdings" charset="2"/>
              <a:buChar char=""/>
            </a:pPr>
            <a:r>
              <a:rPr lang="ru-RU" sz="2800" strike="noStrike" spc="-1" dirty="0" err="1">
                <a:solidFill>
                  <a:srgbClr val="000000"/>
                </a:solidFill>
                <a:uFill>
                  <a:solidFill>
                    <a:srgbClr val="FFFFFF"/>
                  </a:solidFill>
                </a:uFill>
                <a:latin typeface="Arial"/>
              </a:rPr>
              <a:t>Genetic</a:t>
            </a:r>
            <a:endParaRPr/>
          </a:p>
          <a:p>
            <a:pPr marL="343080" indent="-342720">
              <a:lnSpc>
                <a:spcPct val="100000"/>
              </a:lnSpc>
            </a:pPr>
            <a:r>
              <a:rPr lang="ru-RU" sz="2800" strike="noStrike" spc="-1" dirty="0">
                <a:solidFill>
                  <a:srgbClr val="000000"/>
                </a:solidFill>
                <a:uFill>
                  <a:solidFill>
                    <a:srgbClr val="FFFFFF"/>
                  </a:solidFill>
                </a:uFill>
                <a:latin typeface="Arial"/>
              </a:rPr>
              <a:t>  - </a:t>
            </a:r>
            <a:r>
              <a:rPr lang="ru-RU" sz="2800" strike="noStrike" spc="-1" dirty="0" err="1">
                <a:solidFill>
                  <a:srgbClr val="000000"/>
                </a:solidFill>
                <a:uFill>
                  <a:solidFill>
                    <a:srgbClr val="FFFFFF"/>
                  </a:solidFill>
                </a:uFill>
                <a:latin typeface="Arial"/>
              </a:rPr>
              <a:t>Atopy</a:t>
            </a:r>
            <a:endParaRPr/>
          </a:p>
          <a:p>
            <a:pPr marL="343080" indent="-342720">
              <a:lnSpc>
                <a:spcPct val="100000"/>
              </a:lnSpc>
            </a:pPr>
            <a:r>
              <a:rPr lang="ru-RU" sz="2800" strike="noStrike" spc="-1" dirty="0">
                <a:solidFill>
                  <a:srgbClr val="000000"/>
                </a:solidFill>
                <a:uFill>
                  <a:solidFill>
                    <a:srgbClr val="FFFFFF"/>
                  </a:solidFill>
                </a:uFill>
                <a:latin typeface="Arial"/>
              </a:rPr>
              <a:t>  - </a:t>
            </a:r>
            <a:r>
              <a:rPr lang="ru-RU" sz="2800" strike="noStrike" spc="-1" dirty="0" err="1">
                <a:solidFill>
                  <a:srgbClr val="000000"/>
                </a:solidFill>
                <a:uFill>
                  <a:solidFill>
                    <a:srgbClr val="FFFFFF"/>
                  </a:solidFill>
                </a:uFill>
                <a:latin typeface="Arial"/>
              </a:rPr>
              <a:t>Airway</a:t>
            </a:r>
            <a:r>
              <a:rPr lang="ru-RU" sz="2800" strike="noStrike" spc="-1" dirty="0">
                <a:solidFill>
                  <a:srgbClr val="000000"/>
                </a:solidFill>
                <a:uFill>
                  <a:solidFill>
                    <a:srgbClr val="FFFFFF"/>
                  </a:solidFill>
                </a:uFill>
                <a:latin typeface="Arial"/>
              </a:rPr>
              <a:t> </a:t>
            </a:r>
            <a:r>
              <a:rPr lang="ru-RU" sz="2800" strike="noStrike" spc="-1" dirty="0" err="1">
                <a:solidFill>
                  <a:srgbClr val="000000"/>
                </a:solidFill>
                <a:uFill>
                  <a:solidFill>
                    <a:srgbClr val="FFFFFF"/>
                  </a:solidFill>
                </a:uFill>
                <a:latin typeface="Arial"/>
              </a:rPr>
              <a:t>hyperresponsiveness</a:t>
            </a:r>
            <a:r>
              <a:rPr lang="ru-RU" sz="2800" strike="noStrike" spc="-1" dirty="0">
                <a:solidFill>
                  <a:srgbClr val="000000"/>
                </a:solidFill>
                <a:uFill>
                  <a:solidFill>
                    <a:srgbClr val="FFFFFF"/>
                  </a:solidFill>
                </a:uFill>
                <a:latin typeface="Arial"/>
              </a:rPr>
              <a:t> </a:t>
            </a:r>
            <a:endParaRPr/>
          </a:p>
          <a:p>
            <a:pPr marL="343080" indent="-342720">
              <a:lnSpc>
                <a:spcPct val="100000"/>
              </a:lnSpc>
              <a:buClr>
                <a:srgbClr val="FFFF00"/>
              </a:buClr>
              <a:buFont typeface="Wingdings" charset="2"/>
              <a:buChar char=""/>
            </a:pPr>
            <a:r>
              <a:rPr lang="ru-RU" sz="2800" strike="noStrike" spc="-1" dirty="0" err="1">
                <a:solidFill>
                  <a:srgbClr val="000000"/>
                </a:solidFill>
                <a:uFill>
                  <a:solidFill>
                    <a:srgbClr val="FFFFFF"/>
                  </a:solidFill>
                </a:uFill>
                <a:latin typeface="Arial"/>
              </a:rPr>
              <a:t>Gender</a:t>
            </a:r>
            <a:endParaRPr/>
          </a:p>
          <a:p>
            <a:pPr marL="343080" indent="-342720">
              <a:lnSpc>
                <a:spcPct val="100000"/>
              </a:lnSpc>
              <a:buClr>
                <a:srgbClr val="FFFF00"/>
              </a:buClr>
              <a:buFont typeface="Wingdings" charset="2"/>
              <a:buChar char=""/>
            </a:pPr>
            <a:r>
              <a:rPr lang="ru-RU" sz="2800" strike="noStrike" spc="-1" dirty="0" err="1">
                <a:solidFill>
                  <a:srgbClr val="000000"/>
                </a:solidFill>
                <a:uFill>
                  <a:solidFill>
                    <a:srgbClr val="FFFFFF"/>
                  </a:solidFill>
                </a:uFill>
                <a:latin typeface="Arial"/>
              </a:rPr>
              <a:t>Obesity</a:t>
            </a:r>
            <a:endParaRPr/>
          </a:p>
        </p:txBody>
      </p:sp>
      <p:sp>
        <p:nvSpPr>
          <p:cNvPr id="189" name="Line 3"/>
          <p:cNvSpPr/>
          <p:nvPr/>
        </p:nvSpPr>
        <p:spPr>
          <a:xfrm>
            <a:off x="685800" y="1676160"/>
            <a:ext cx="7848360" cy="0"/>
          </a:xfrm>
          <a:prstGeom prst="line">
            <a:avLst/>
          </a:prstGeom>
          <a:ln w="38160">
            <a:solidFill>
              <a:srgbClr val="FFFF00"/>
            </a:solidFill>
            <a:round/>
          </a:ln>
        </p:spPr>
        <p:style>
          <a:lnRef idx="0">
            <a:scrgbClr r="0" g="0" b="0"/>
          </a:lnRef>
          <a:fillRef idx="0">
            <a:scrgbClr r="0" g="0" b="0"/>
          </a:fillRef>
          <a:effectRef idx="0">
            <a:scrgbClr r="0" g="0" b="0"/>
          </a:effectRef>
          <a:fontRef idx="minor"/>
        </p:style>
      </p:sp>
      <p:sp>
        <p:nvSpPr>
          <p:cNvPr id="190" name="CustomShape 4"/>
          <p:cNvSpPr/>
          <p:nvPr/>
        </p:nvSpPr>
        <p:spPr>
          <a:xfrm>
            <a:off x="4419720" y="1981080"/>
            <a:ext cx="4571640" cy="3752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uk-UA" sz="2800" strike="noStrike" spc="-1" dirty="0" err="1">
                <a:uFill>
                  <a:solidFill>
                    <a:srgbClr val="FFFFFF"/>
                  </a:solidFill>
                </a:uFill>
                <a:latin typeface="Arial"/>
              </a:rPr>
              <a:t>Environmental</a:t>
            </a:r>
            <a:r>
              <a:rPr lang="uk-UA" sz="2800" strike="noStrike" spc="-1" dirty="0">
                <a:uFill>
                  <a:solidFill>
                    <a:srgbClr val="FFFFFF"/>
                  </a:solidFill>
                </a:uFill>
                <a:latin typeface="Arial"/>
              </a:rPr>
              <a:t> </a:t>
            </a:r>
            <a:r>
              <a:rPr lang="uk-UA" sz="2800" strike="noStrike" spc="-1" dirty="0" err="1">
                <a:uFill>
                  <a:solidFill>
                    <a:srgbClr val="FFFFFF"/>
                  </a:solidFill>
                </a:uFill>
                <a:latin typeface="Arial"/>
              </a:rPr>
              <a:t>Factors</a:t>
            </a:r>
            <a:endParaRPr/>
          </a:p>
          <a:p>
            <a:pPr indent="-216000">
              <a:lnSpc>
                <a:spcPct val="100000"/>
              </a:lnSpc>
              <a:buClr>
                <a:srgbClr val="FFFF00"/>
              </a:buClr>
              <a:buSzPct val="80000"/>
              <a:buFont typeface="Wingdings" charset="2"/>
              <a:buChar char=""/>
            </a:pPr>
            <a:r>
              <a:rPr lang="uk-UA" sz="2000" strike="noStrike" spc="-1" dirty="0">
                <a:solidFill>
                  <a:srgbClr val="FFFFFF"/>
                </a:solidFill>
                <a:uFill>
                  <a:solidFill>
                    <a:srgbClr val="FFFFFF"/>
                  </a:solidFill>
                </a:uFill>
                <a:latin typeface="Arial"/>
              </a:rPr>
              <a:t> </a:t>
            </a:r>
            <a:r>
              <a:rPr lang="uk-UA" sz="2800" strike="noStrike" spc="-1" dirty="0" err="1">
                <a:solidFill>
                  <a:srgbClr val="000000"/>
                </a:solidFill>
                <a:uFill>
                  <a:solidFill>
                    <a:srgbClr val="FFFFFF"/>
                  </a:solidFill>
                </a:uFill>
                <a:latin typeface="Arial"/>
              </a:rPr>
              <a:t>Indoor</a:t>
            </a:r>
            <a:r>
              <a:rPr lang="uk-UA" sz="2800" strike="noStrike" spc="-1" dirty="0">
                <a:solidFill>
                  <a:srgbClr val="000000"/>
                </a:solidFill>
                <a:uFill>
                  <a:solidFill>
                    <a:srgbClr val="FFFFFF"/>
                  </a:solidFill>
                </a:uFill>
                <a:latin typeface="Arial"/>
              </a:rPr>
              <a:t> </a:t>
            </a:r>
            <a:r>
              <a:rPr lang="uk-UA" sz="2800" strike="noStrike" spc="-1" dirty="0" err="1">
                <a:solidFill>
                  <a:srgbClr val="000000"/>
                </a:solidFill>
                <a:uFill>
                  <a:solidFill>
                    <a:srgbClr val="FFFFFF"/>
                  </a:solidFill>
                </a:uFill>
                <a:latin typeface="Arial"/>
              </a:rPr>
              <a:t>allergens</a:t>
            </a:r>
            <a:endParaRPr/>
          </a:p>
          <a:p>
            <a:pPr indent="-216000">
              <a:lnSpc>
                <a:spcPct val="100000"/>
              </a:lnSpc>
              <a:buClr>
                <a:srgbClr val="FFFF00"/>
              </a:buClr>
              <a:buSzPct val="65000"/>
              <a:buFont typeface="Wingdings" charset="2"/>
              <a:buChar char=""/>
            </a:pPr>
            <a:r>
              <a:rPr lang="uk-UA" sz="2800" strike="noStrike" spc="-1" dirty="0">
                <a:solidFill>
                  <a:srgbClr val="000000"/>
                </a:solidFill>
                <a:uFill>
                  <a:solidFill>
                    <a:srgbClr val="FFFFFF"/>
                  </a:solidFill>
                </a:uFill>
                <a:latin typeface="Arial"/>
              </a:rPr>
              <a:t> </a:t>
            </a:r>
            <a:r>
              <a:rPr lang="uk-UA" sz="2800" strike="noStrike" spc="-1" dirty="0" err="1">
                <a:solidFill>
                  <a:srgbClr val="000000"/>
                </a:solidFill>
                <a:uFill>
                  <a:solidFill>
                    <a:srgbClr val="FFFFFF"/>
                  </a:solidFill>
                </a:uFill>
                <a:latin typeface="Arial"/>
              </a:rPr>
              <a:t>Outdoor</a:t>
            </a:r>
            <a:r>
              <a:rPr lang="uk-UA" sz="2800" strike="noStrike" spc="-1" dirty="0">
                <a:solidFill>
                  <a:srgbClr val="000000"/>
                </a:solidFill>
                <a:uFill>
                  <a:solidFill>
                    <a:srgbClr val="FFFFFF"/>
                  </a:solidFill>
                </a:uFill>
                <a:latin typeface="Arial"/>
              </a:rPr>
              <a:t> </a:t>
            </a:r>
            <a:r>
              <a:rPr lang="uk-UA" sz="2800" strike="noStrike" spc="-1" dirty="0" err="1">
                <a:solidFill>
                  <a:srgbClr val="000000"/>
                </a:solidFill>
                <a:uFill>
                  <a:solidFill>
                    <a:srgbClr val="FFFFFF"/>
                  </a:solidFill>
                </a:uFill>
                <a:latin typeface="Arial"/>
              </a:rPr>
              <a:t>allergens</a:t>
            </a:r>
            <a:endParaRPr/>
          </a:p>
          <a:p>
            <a:pPr indent="-216000">
              <a:lnSpc>
                <a:spcPct val="100000"/>
              </a:lnSpc>
              <a:buClr>
                <a:srgbClr val="FFFF00"/>
              </a:buClr>
              <a:buSzPct val="65000"/>
              <a:buFont typeface="Wingdings" charset="2"/>
              <a:buChar char=""/>
            </a:pPr>
            <a:r>
              <a:rPr lang="uk-UA" sz="2800" strike="noStrike" spc="-1" dirty="0">
                <a:solidFill>
                  <a:srgbClr val="000000"/>
                </a:solidFill>
                <a:uFill>
                  <a:solidFill>
                    <a:srgbClr val="FFFFFF"/>
                  </a:solidFill>
                </a:uFill>
                <a:latin typeface="Arial"/>
              </a:rPr>
              <a:t> </a:t>
            </a:r>
            <a:r>
              <a:rPr lang="uk-UA" sz="2800" strike="noStrike" spc="-1" dirty="0" err="1">
                <a:solidFill>
                  <a:srgbClr val="000000"/>
                </a:solidFill>
                <a:uFill>
                  <a:solidFill>
                    <a:srgbClr val="FFFFFF"/>
                  </a:solidFill>
                </a:uFill>
                <a:latin typeface="Arial"/>
              </a:rPr>
              <a:t>Occupational</a:t>
            </a:r>
            <a:r>
              <a:rPr lang="uk-UA" sz="2800" strike="noStrike" spc="-1" dirty="0">
                <a:solidFill>
                  <a:srgbClr val="000000"/>
                </a:solidFill>
                <a:uFill>
                  <a:solidFill>
                    <a:srgbClr val="FFFFFF"/>
                  </a:solidFill>
                </a:uFill>
                <a:latin typeface="Arial"/>
              </a:rPr>
              <a:t> </a:t>
            </a:r>
            <a:r>
              <a:rPr lang="uk-UA" sz="2800" strike="noStrike" spc="-1" dirty="0" err="1">
                <a:solidFill>
                  <a:srgbClr val="000000"/>
                </a:solidFill>
                <a:uFill>
                  <a:solidFill>
                    <a:srgbClr val="FFFFFF"/>
                  </a:solidFill>
                </a:uFill>
                <a:latin typeface="Arial"/>
              </a:rPr>
              <a:t>sensitizers</a:t>
            </a:r>
            <a:endParaRPr/>
          </a:p>
          <a:p>
            <a:pPr indent="-216000">
              <a:lnSpc>
                <a:spcPct val="100000"/>
              </a:lnSpc>
              <a:buClr>
                <a:srgbClr val="FFFF00"/>
              </a:buClr>
              <a:buSzPct val="65000"/>
              <a:buFont typeface="Wingdings" charset="2"/>
              <a:buChar char=""/>
            </a:pPr>
            <a:r>
              <a:rPr lang="uk-UA" sz="2800" strike="noStrike" spc="-1" dirty="0">
                <a:solidFill>
                  <a:srgbClr val="000000"/>
                </a:solidFill>
                <a:uFill>
                  <a:solidFill>
                    <a:srgbClr val="FFFFFF"/>
                  </a:solidFill>
                </a:uFill>
                <a:latin typeface="Arial"/>
              </a:rPr>
              <a:t> </a:t>
            </a:r>
            <a:r>
              <a:rPr lang="uk-UA" sz="2800" strike="noStrike" spc="-1" dirty="0" err="1">
                <a:solidFill>
                  <a:srgbClr val="000000"/>
                </a:solidFill>
                <a:uFill>
                  <a:solidFill>
                    <a:srgbClr val="FFFFFF"/>
                  </a:solidFill>
                </a:uFill>
                <a:latin typeface="Arial"/>
              </a:rPr>
              <a:t>Tobacco</a:t>
            </a:r>
            <a:r>
              <a:rPr lang="uk-UA" sz="2800" strike="noStrike" spc="-1" dirty="0">
                <a:solidFill>
                  <a:srgbClr val="000000"/>
                </a:solidFill>
                <a:uFill>
                  <a:solidFill>
                    <a:srgbClr val="FFFFFF"/>
                  </a:solidFill>
                </a:uFill>
                <a:latin typeface="Arial"/>
              </a:rPr>
              <a:t> </a:t>
            </a:r>
            <a:r>
              <a:rPr lang="uk-UA" sz="2800" strike="noStrike" spc="-1" dirty="0" err="1">
                <a:solidFill>
                  <a:srgbClr val="000000"/>
                </a:solidFill>
                <a:uFill>
                  <a:solidFill>
                    <a:srgbClr val="FFFFFF"/>
                  </a:solidFill>
                </a:uFill>
                <a:latin typeface="Arial"/>
              </a:rPr>
              <a:t>smoke</a:t>
            </a:r>
            <a:endParaRPr/>
          </a:p>
          <a:p>
            <a:pPr indent="-216000">
              <a:lnSpc>
                <a:spcPct val="100000"/>
              </a:lnSpc>
              <a:buClr>
                <a:srgbClr val="FFFF00"/>
              </a:buClr>
              <a:buSzPct val="65000"/>
              <a:buFont typeface="Wingdings" charset="2"/>
              <a:buChar char=""/>
            </a:pPr>
            <a:r>
              <a:rPr lang="uk-UA" sz="2800" strike="noStrike" spc="-1" dirty="0">
                <a:solidFill>
                  <a:srgbClr val="000000"/>
                </a:solidFill>
                <a:uFill>
                  <a:solidFill>
                    <a:srgbClr val="FFFFFF"/>
                  </a:solidFill>
                </a:uFill>
                <a:latin typeface="Arial"/>
              </a:rPr>
              <a:t> </a:t>
            </a:r>
            <a:r>
              <a:rPr lang="uk-UA" sz="2800" strike="noStrike" spc="-1" dirty="0" err="1">
                <a:solidFill>
                  <a:srgbClr val="000000"/>
                </a:solidFill>
                <a:uFill>
                  <a:solidFill>
                    <a:srgbClr val="FFFFFF"/>
                  </a:solidFill>
                </a:uFill>
                <a:latin typeface="Arial"/>
              </a:rPr>
              <a:t>Air</a:t>
            </a:r>
            <a:r>
              <a:rPr lang="uk-UA" sz="2800" strike="noStrike" spc="-1" dirty="0">
                <a:solidFill>
                  <a:srgbClr val="000000"/>
                </a:solidFill>
                <a:uFill>
                  <a:solidFill>
                    <a:srgbClr val="FFFFFF"/>
                  </a:solidFill>
                </a:uFill>
                <a:latin typeface="Arial"/>
              </a:rPr>
              <a:t> </a:t>
            </a:r>
            <a:r>
              <a:rPr lang="uk-UA" sz="2800" strike="noStrike" spc="-1" dirty="0" err="1">
                <a:solidFill>
                  <a:srgbClr val="000000"/>
                </a:solidFill>
                <a:uFill>
                  <a:solidFill>
                    <a:srgbClr val="FFFFFF"/>
                  </a:solidFill>
                </a:uFill>
                <a:latin typeface="Arial"/>
              </a:rPr>
              <a:t>Pollution</a:t>
            </a:r>
            <a:endParaRPr/>
          </a:p>
          <a:p>
            <a:pPr indent="-216000">
              <a:lnSpc>
                <a:spcPct val="100000"/>
              </a:lnSpc>
              <a:buClr>
                <a:srgbClr val="FFFF00"/>
              </a:buClr>
              <a:buSzPct val="65000"/>
              <a:buFont typeface="Wingdings" charset="2"/>
              <a:buChar char=""/>
            </a:pPr>
            <a:r>
              <a:rPr lang="uk-UA" sz="2800" strike="noStrike" spc="-1" dirty="0">
                <a:solidFill>
                  <a:srgbClr val="000000"/>
                </a:solidFill>
                <a:uFill>
                  <a:solidFill>
                    <a:srgbClr val="FFFFFF"/>
                  </a:solidFill>
                </a:uFill>
                <a:latin typeface="Arial"/>
              </a:rPr>
              <a:t> </a:t>
            </a:r>
            <a:r>
              <a:rPr lang="uk-UA" sz="2800" strike="noStrike" spc="-1" dirty="0" err="1">
                <a:solidFill>
                  <a:srgbClr val="000000"/>
                </a:solidFill>
                <a:uFill>
                  <a:solidFill>
                    <a:srgbClr val="FFFFFF"/>
                  </a:solidFill>
                </a:uFill>
                <a:latin typeface="Arial"/>
              </a:rPr>
              <a:t>Respiratory</a:t>
            </a:r>
            <a:r>
              <a:rPr lang="uk-UA" sz="2800" strike="noStrike" spc="-1" dirty="0">
                <a:solidFill>
                  <a:srgbClr val="000000"/>
                </a:solidFill>
                <a:uFill>
                  <a:solidFill>
                    <a:srgbClr val="FFFFFF"/>
                  </a:solidFill>
                </a:uFill>
                <a:latin typeface="Arial"/>
              </a:rPr>
              <a:t> </a:t>
            </a:r>
            <a:r>
              <a:rPr lang="uk-UA" sz="2800" strike="noStrike" spc="-1" dirty="0" err="1">
                <a:solidFill>
                  <a:srgbClr val="000000"/>
                </a:solidFill>
                <a:uFill>
                  <a:solidFill>
                    <a:srgbClr val="FFFFFF"/>
                  </a:solidFill>
                </a:uFill>
                <a:latin typeface="Arial"/>
              </a:rPr>
              <a:t>Infections</a:t>
            </a:r>
            <a:endParaRPr/>
          </a:p>
          <a:p>
            <a:pPr indent="-216000">
              <a:lnSpc>
                <a:spcPct val="100000"/>
              </a:lnSpc>
              <a:buClr>
                <a:srgbClr val="FFFF00"/>
              </a:buClr>
              <a:buSzPct val="65000"/>
              <a:buFont typeface="Wingdings" charset="2"/>
              <a:buChar char=""/>
            </a:pPr>
            <a:r>
              <a:rPr lang="uk-UA" sz="2800" strike="noStrike" spc="-1" dirty="0">
                <a:solidFill>
                  <a:srgbClr val="000000"/>
                </a:solidFill>
                <a:uFill>
                  <a:solidFill>
                    <a:srgbClr val="FFFFFF"/>
                  </a:solidFill>
                </a:uFill>
                <a:latin typeface="Arial"/>
              </a:rPr>
              <a:t> </a:t>
            </a:r>
            <a:r>
              <a:rPr lang="uk-UA" sz="2800" strike="noStrike" spc="-1" dirty="0" err="1">
                <a:solidFill>
                  <a:srgbClr val="000000"/>
                </a:solidFill>
                <a:uFill>
                  <a:solidFill>
                    <a:srgbClr val="FFFFFF"/>
                  </a:solidFill>
                </a:uFill>
                <a:latin typeface="Arial"/>
              </a:rPr>
              <a:t>Diet</a:t>
            </a:r>
            <a:endParaRPr/>
          </a:p>
        </p:txBody>
      </p:sp>
      <p:sp>
        <p:nvSpPr>
          <p:cNvPr id="7" name="Прямоугольник 6"/>
          <p:cNvSpPr/>
          <p:nvPr/>
        </p:nvSpPr>
        <p:spPr>
          <a:xfrm>
            <a:off x="7500958" y="6286520"/>
            <a:ext cx="1205779" cy="369332"/>
          </a:xfrm>
          <a:prstGeom prst="rect">
            <a:avLst/>
          </a:prstGeom>
        </p:spPr>
        <p:txBody>
          <a:bodyPr wrap="none">
            <a:spAutoFit/>
          </a:bodyPr>
          <a:lstStyle/>
          <a:p>
            <a:r>
              <a:rPr lang="en-US" altLang="ru-RU" b="1" i="1" dirty="0">
                <a:solidFill>
                  <a:srgbClr val="003300"/>
                </a:solidFill>
                <a:latin typeface="Calibri" pitchFamily="34" charset="0"/>
              </a:rPr>
              <a:t>GINA 2011</a:t>
            </a:r>
            <a:endParaRPr lang="en-GB"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TextShape 1"/>
          <p:cNvSpPr txBox="1"/>
          <p:nvPr/>
        </p:nvSpPr>
        <p:spPr>
          <a:xfrm>
            <a:off x="1523880" y="228600"/>
            <a:ext cx="6324120" cy="1066320"/>
          </a:xfrm>
          <a:prstGeom prst="rect">
            <a:avLst/>
          </a:prstGeom>
          <a:noFill/>
          <a:ln>
            <a:noFill/>
          </a:ln>
        </p:spPr>
        <p:txBody>
          <a:bodyPr anchor="ctr"/>
          <a:lstStyle/>
          <a:p>
            <a:pPr algn="ctr">
              <a:lnSpc>
                <a:spcPct val="100000"/>
              </a:lnSpc>
            </a:pPr>
            <a:r>
              <a:rPr lang="ru-RU" sz="4800" strike="noStrike" spc="-1" dirty="0" err="1">
                <a:uFill>
                  <a:solidFill>
                    <a:srgbClr val="FFFFFF"/>
                  </a:solidFill>
                </a:uFill>
                <a:latin typeface="Arial"/>
              </a:rPr>
              <a:t>Is</a:t>
            </a:r>
            <a:r>
              <a:rPr lang="ru-RU" sz="4800" strike="noStrike" spc="-1" dirty="0">
                <a:uFill>
                  <a:solidFill>
                    <a:srgbClr val="FFFFFF"/>
                  </a:solidFill>
                </a:uFill>
                <a:latin typeface="Arial"/>
              </a:rPr>
              <a:t> </a:t>
            </a:r>
            <a:r>
              <a:rPr lang="ru-RU" sz="4800" strike="noStrike" spc="-1" dirty="0" err="1">
                <a:uFill>
                  <a:solidFill>
                    <a:srgbClr val="FFFFFF"/>
                  </a:solidFill>
                </a:uFill>
                <a:latin typeface="Arial"/>
              </a:rPr>
              <a:t>it</a:t>
            </a:r>
            <a:r>
              <a:rPr lang="ru-RU" sz="4800" strike="noStrike" spc="-1" dirty="0">
                <a:uFill>
                  <a:solidFill>
                    <a:srgbClr val="FFFFFF"/>
                  </a:solidFill>
                </a:uFill>
                <a:latin typeface="Arial"/>
              </a:rPr>
              <a:t> </a:t>
            </a:r>
            <a:r>
              <a:rPr lang="ru-RU" sz="4800" strike="noStrike" spc="-1" dirty="0" err="1">
                <a:uFill>
                  <a:solidFill>
                    <a:srgbClr val="FFFFFF"/>
                  </a:solidFill>
                </a:uFill>
                <a:latin typeface="Arial"/>
              </a:rPr>
              <a:t>Asthma</a:t>
            </a:r>
            <a:r>
              <a:rPr lang="ru-RU" sz="4800" strike="noStrike" spc="-1" dirty="0">
                <a:uFill>
                  <a:solidFill>
                    <a:srgbClr val="FFFFFF"/>
                  </a:solidFill>
                </a:uFill>
                <a:latin typeface="Arial"/>
              </a:rPr>
              <a:t>?</a:t>
            </a:r>
            <a:endParaRPr/>
          </a:p>
        </p:txBody>
      </p:sp>
      <p:sp>
        <p:nvSpPr>
          <p:cNvPr id="193" name="TextShape 2"/>
          <p:cNvSpPr txBox="1"/>
          <p:nvPr/>
        </p:nvSpPr>
        <p:spPr>
          <a:xfrm>
            <a:off x="685800" y="1828800"/>
            <a:ext cx="7772040" cy="4114440"/>
          </a:xfrm>
          <a:prstGeom prst="rect">
            <a:avLst/>
          </a:prstGeom>
          <a:noFill/>
          <a:ln>
            <a:noFill/>
          </a:ln>
        </p:spPr>
        <p:txBody>
          <a:bodyPr/>
          <a:lstStyle/>
          <a:p>
            <a:pPr marL="343080" indent="-342720">
              <a:lnSpc>
                <a:spcPct val="90000"/>
              </a:lnSpc>
              <a:buClr>
                <a:srgbClr val="FFFF00"/>
              </a:buClr>
              <a:buSzPct val="65000"/>
              <a:buFont typeface="Wingdings" charset="2"/>
              <a:buChar char=""/>
            </a:pPr>
            <a:r>
              <a:rPr lang="ru-RU" sz="3400" strike="noStrike" spc="-1">
                <a:solidFill>
                  <a:srgbClr val="000000"/>
                </a:solidFill>
                <a:uFill>
                  <a:solidFill>
                    <a:srgbClr val="FFFFFF"/>
                  </a:solidFill>
                </a:uFill>
                <a:latin typeface="Arial"/>
                <a:ea typeface="ＭＳ Ｐゴシック"/>
              </a:rPr>
              <a:t>Recurrent episodes of wheezing</a:t>
            </a:r>
            <a:endParaRPr/>
          </a:p>
          <a:p>
            <a:pPr marL="343080" indent="-342720">
              <a:lnSpc>
                <a:spcPct val="90000"/>
              </a:lnSpc>
              <a:buClr>
                <a:srgbClr val="FFFF00"/>
              </a:buClr>
              <a:buSzPct val="65000"/>
              <a:buFont typeface="Wingdings" charset="2"/>
              <a:buChar char=""/>
            </a:pPr>
            <a:r>
              <a:rPr lang="ru-RU" sz="3400" strike="noStrike" spc="-1">
                <a:solidFill>
                  <a:srgbClr val="000000"/>
                </a:solidFill>
                <a:uFill>
                  <a:solidFill>
                    <a:srgbClr val="FFFFFF"/>
                  </a:solidFill>
                </a:uFill>
                <a:latin typeface="Arial"/>
                <a:ea typeface="ＭＳ Ｐゴシック"/>
              </a:rPr>
              <a:t>Troublesome cough at night</a:t>
            </a:r>
            <a:endParaRPr/>
          </a:p>
          <a:p>
            <a:pPr marL="343080" indent="-342720">
              <a:lnSpc>
                <a:spcPct val="90000"/>
              </a:lnSpc>
              <a:buClr>
                <a:srgbClr val="FFFF00"/>
              </a:buClr>
              <a:buSzPct val="65000"/>
              <a:buFont typeface="Wingdings" charset="2"/>
              <a:buChar char=""/>
            </a:pPr>
            <a:r>
              <a:rPr lang="ru-RU" sz="3400" strike="noStrike" spc="-1">
                <a:solidFill>
                  <a:srgbClr val="000000"/>
                </a:solidFill>
                <a:uFill>
                  <a:solidFill>
                    <a:srgbClr val="FFFFFF"/>
                  </a:solidFill>
                </a:uFill>
                <a:latin typeface="Arial"/>
                <a:ea typeface="ＭＳ Ｐゴシック"/>
              </a:rPr>
              <a:t>Cough or wheeze after exercise</a:t>
            </a:r>
            <a:endParaRPr/>
          </a:p>
          <a:p>
            <a:pPr marL="343080" indent="-342720">
              <a:lnSpc>
                <a:spcPct val="90000"/>
              </a:lnSpc>
              <a:buClr>
                <a:srgbClr val="FFFF00"/>
              </a:buClr>
              <a:buSzPct val="65000"/>
              <a:buFont typeface="Wingdings" charset="2"/>
              <a:buChar char=""/>
            </a:pPr>
            <a:r>
              <a:rPr lang="ru-RU" sz="3400" strike="noStrike" spc="-1">
                <a:solidFill>
                  <a:srgbClr val="000000"/>
                </a:solidFill>
                <a:uFill>
                  <a:solidFill>
                    <a:srgbClr val="FFFFFF"/>
                  </a:solidFill>
                </a:uFill>
                <a:latin typeface="Arial"/>
                <a:ea typeface="ＭＳ Ｐゴシック"/>
              </a:rPr>
              <a:t>Cough, wheeze or chest tightness after exposure to airborne allergens or pollutants</a:t>
            </a:r>
            <a:endParaRPr/>
          </a:p>
          <a:p>
            <a:pPr marL="343080" indent="-342720">
              <a:lnSpc>
                <a:spcPct val="90000"/>
              </a:lnSpc>
              <a:buClr>
                <a:srgbClr val="FFFF00"/>
              </a:buClr>
              <a:buSzPct val="65000"/>
              <a:buFont typeface="Wingdings" charset="2"/>
              <a:buChar char=""/>
            </a:pPr>
            <a:r>
              <a:rPr lang="ru-RU" sz="3400" strike="noStrike" spc="-1">
                <a:solidFill>
                  <a:srgbClr val="000000"/>
                </a:solidFill>
                <a:uFill>
                  <a:solidFill>
                    <a:srgbClr val="FFFFFF"/>
                  </a:solidFill>
                </a:uFill>
                <a:latin typeface="Arial"/>
                <a:ea typeface="ＭＳ Ｐゴシック"/>
              </a:rPr>
              <a:t>Colds “go to the chest” or take more than 10 days to clear</a:t>
            </a:r>
            <a:endParaRPr/>
          </a:p>
        </p:txBody>
      </p:sp>
      <p:sp>
        <p:nvSpPr>
          <p:cNvPr id="194" name="Line 3"/>
          <p:cNvSpPr/>
          <p:nvPr/>
        </p:nvSpPr>
        <p:spPr>
          <a:xfrm>
            <a:off x="685800" y="1600200"/>
            <a:ext cx="7848360" cy="0"/>
          </a:xfrm>
          <a:prstGeom prst="line">
            <a:avLst/>
          </a:prstGeom>
          <a:ln w="38160">
            <a:solidFill>
              <a:srgbClr val="FFFF00"/>
            </a:solidFill>
            <a:round/>
          </a:ln>
        </p:spPr>
        <p:style>
          <a:lnRef idx="0">
            <a:scrgbClr r="0" g="0" b="0"/>
          </a:lnRef>
          <a:fillRef idx="0">
            <a:scrgbClr r="0" g="0" b="0"/>
          </a:fillRef>
          <a:effectRef idx="0">
            <a:scrgbClr r="0" g="0" b="0"/>
          </a:effectRef>
          <a:fontRef idx="minor"/>
        </p:style>
      </p:sp>
      <p:sp>
        <p:nvSpPr>
          <p:cNvPr id="6" name="Прямоугольник 5"/>
          <p:cNvSpPr/>
          <p:nvPr/>
        </p:nvSpPr>
        <p:spPr>
          <a:xfrm>
            <a:off x="5286380" y="6215082"/>
            <a:ext cx="3523208" cy="369332"/>
          </a:xfrm>
          <a:prstGeom prst="rect">
            <a:avLst/>
          </a:prstGeom>
        </p:spPr>
        <p:txBody>
          <a:bodyPr wrap="square">
            <a:spAutoFit/>
          </a:bodyPr>
          <a:lstStyle/>
          <a:p>
            <a:pPr algn="r"/>
            <a:r>
              <a:rPr lang="en-US" altLang="ru-RU" i="1" dirty="0"/>
              <a:t>GINA 2007: </a:t>
            </a:r>
            <a:r>
              <a:rPr lang="en-US" altLang="ru-RU" i="1" dirty="0">
                <a:solidFill>
                  <a:srgbClr val="7030A0"/>
                </a:solidFill>
              </a:rPr>
              <a:t>www.ginasthma.org </a:t>
            </a: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TextShape 1"/>
          <p:cNvSpPr txBox="1"/>
          <p:nvPr/>
        </p:nvSpPr>
        <p:spPr>
          <a:xfrm>
            <a:off x="685800" y="357120"/>
            <a:ext cx="7772040" cy="785520"/>
          </a:xfrm>
          <a:prstGeom prst="rect">
            <a:avLst/>
          </a:prstGeom>
          <a:noFill/>
          <a:ln>
            <a:noFill/>
          </a:ln>
        </p:spPr>
        <p:txBody>
          <a:bodyPr anchor="ctr"/>
          <a:lstStyle/>
          <a:p>
            <a:pPr algn="ctr">
              <a:lnSpc>
                <a:spcPct val="100000"/>
              </a:lnSpc>
            </a:pPr>
            <a:r>
              <a:rPr lang="ru-RU" sz="4400" b="1" i="1" u="sng" strike="noStrike" spc="-1" dirty="0">
                <a:solidFill>
                  <a:srgbClr val="FFFFFF"/>
                </a:solidFill>
                <a:uFill>
                  <a:solidFill>
                    <a:srgbClr val="FFFFFF"/>
                  </a:solidFill>
                </a:uFill>
                <a:latin typeface="Arial"/>
              </a:rPr>
              <a:t>
</a:t>
            </a:r>
            <a:r>
              <a:rPr lang="ru-RU" sz="4400" b="1" i="1" u="sng" strike="noStrike" spc="-1" dirty="0" err="1">
                <a:uFill>
                  <a:solidFill>
                    <a:srgbClr val="FFFFFF"/>
                  </a:solidFill>
                </a:uFill>
                <a:latin typeface="Arial"/>
              </a:rPr>
              <a:t>Classic</a:t>
            </a:r>
            <a:r>
              <a:rPr lang="ru-RU" sz="4400" b="1" i="1" u="sng" strike="noStrike" spc="-1" dirty="0">
                <a:uFill>
                  <a:solidFill>
                    <a:srgbClr val="FFFFFF"/>
                  </a:solidFill>
                </a:uFill>
                <a:latin typeface="Arial"/>
              </a:rPr>
              <a:t> </a:t>
            </a:r>
            <a:r>
              <a:rPr lang="ru-RU" sz="4400" b="1" i="1" u="sng" strike="noStrike" spc="-1" dirty="0" err="1">
                <a:uFill>
                  <a:solidFill>
                    <a:srgbClr val="FFFFFF"/>
                  </a:solidFill>
                </a:uFill>
                <a:latin typeface="Arial"/>
              </a:rPr>
              <a:t>triad</a:t>
            </a:r>
            <a:r>
              <a:rPr lang="ru-RU" sz="4400" b="1" i="1" u="sng" strike="noStrike" spc="-1" dirty="0">
                <a:uFill>
                  <a:solidFill>
                    <a:srgbClr val="FFFFFF"/>
                  </a:solidFill>
                </a:uFill>
                <a:latin typeface="Arial"/>
              </a:rPr>
              <a:t> </a:t>
            </a:r>
            <a:r>
              <a:rPr lang="ru-RU" sz="4400" b="1" i="1" u="sng" strike="noStrike" spc="-1" dirty="0" err="1">
                <a:uFill>
                  <a:solidFill>
                    <a:srgbClr val="FFFFFF"/>
                  </a:solidFill>
                </a:uFill>
                <a:latin typeface="Arial"/>
              </a:rPr>
              <a:t>of</a:t>
            </a:r>
            <a:r>
              <a:rPr lang="ru-RU" sz="4400" b="1" i="1" u="sng" strike="noStrike" spc="-1" dirty="0">
                <a:uFill>
                  <a:solidFill>
                    <a:srgbClr val="FFFFFF"/>
                  </a:solidFill>
                </a:uFill>
                <a:latin typeface="Arial"/>
              </a:rPr>
              <a:t> </a:t>
            </a:r>
            <a:r>
              <a:rPr lang="ru-RU" sz="4400" b="1" i="1" u="sng" strike="noStrike" spc="-1" dirty="0" err="1">
                <a:uFill>
                  <a:solidFill>
                    <a:srgbClr val="FFFFFF"/>
                  </a:solidFill>
                </a:uFill>
                <a:latin typeface="Arial"/>
              </a:rPr>
              <a:t>symptoms</a:t>
            </a:r>
            <a:r>
              <a:rPr lang="ru-RU" sz="4400" b="1" i="1" u="sng" strike="noStrike" spc="-1" dirty="0">
                <a:solidFill>
                  <a:srgbClr val="FFFFFF"/>
                </a:solidFill>
                <a:uFill>
                  <a:solidFill>
                    <a:srgbClr val="FFFFFF"/>
                  </a:solidFill>
                </a:uFill>
                <a:latin typeface="Arial"/>
              </a:rPr>
              <a:t>: </a:t>
            </a:r>
            <a:r>
              <a:rPr lang="ru-RU" sz="4400" b="1" i="1" u="sng" strike="noStrike" spc="-1" dirty="0">
                <a:solidFill>
                  <a:srgbClr val="002060"/>
                </a:solidFill>
                <a:uFill>
                  <a:solidFill>
                    <a:srgbClr val="FFFFFF"/>
                  </a:solidFill>
                </a:uFill>
                <a:latin typeface="Calibri"/>
              </a:rPr>
              <a:t>
</a:t>
            </a:r>
            <a:r>
              <a:rPr lang="ru-RU" sz="4400" strike="noStrike" spc="-1" dirty="0">
                <a:solidFill>
                  <a:srgbClr val="FFFFFF"/>
                </a:solidFill>
                <a:uFill>
                  <a:solidFill>
                    <a:srgbClr val="FFFFFF"/>
                  </a:solidFill>
                </a:uFill>
                <a:latin typeface="Calibri"/>
              </a:rPr>
              <a:t>
</a:t>
            </a:r>
            <a:endParaRPr/>
          </a:p>
        </p:txBody>
      </p:sp>
      <p:sp>
        <p:nvSpPr>
          <p:cNvPr id="225" name="TextShape 2"/>
          <p:cNvSpPr txBox="1"/>
          <p:nvPr/>
        </p:nvSpPr>
        <p:spPr>
          <a:xfrm>
            <a:off x="571320" y="1285920"/>
            <a:ext cx="8144084" cy="4352760"/>
          </a:xfrm>
          <a:prstGeom prst="rect">
            <a:avLst/>
          </a:prstGeom>
          <a:noFill/>
          <a:ln>
            <a:noFill/>
          </a:ln>
        </p:spPr>
        <p:txBody>
          <a:bodyPr/>
          <a:lstStyle/>
          <a:p>
            <a:pPr>
              <a:lnSpc>
                <a:spcPct val="100000"/>
              </a:lnSpc>
            </a:pPr>
            <a:r>
              <a:rPr lang="uk-UA" sz="3200" strike="noStrike" spc="-1" dirty="0">
                <a:solidFill>
                  <a:srgbClr val="000000"/>
                </a:solidFill>
                <a:uFill>
                  <a:solidFill>
                    <a:srgbClr val="FFFFFF"/>
                  </a:solidFill>
                </a:uFill>
                <a:latin typeface="Arial"/>
              </a:rPr>
              <a:t> </a:t>
            </a:r>
            <a:r>
              <a:rPr lang="uk-UA" sz="3200" b="1" strike="noStrike" spc="-1" dirty="0">
                <a:solidFill>
                  <a:srgbClr val="000000"/>
                </a:solidFill>
                <a:uFill>
                  <a:solidFill>
                    <a:srgbClr val="FFFFFF"/>
                  </a:solidFill>
                </a:uFill>
                <a:latin typeface="Arial"/>
              </a:rPr>
              <a:t>1) </a:t>
            </a:r>
            <a:r>
              <a:rPr lang="uk-UA" sz="3200" strike="noStrike" spc="-1" dirty="0" err="1">
                <a:solidFill>
                  <a:srgbClr val="000000"/>
                </a:solidFill>
                <a:uFill>
                  <a:solidFill>
                    <a:srgbClr val="FFFFFF"/>
                  </a:solidFill>
                </a:uFill>
                <a:latin typeface="Arial"/>
              </a:rPr>
              <a:t>Wheeze</a:t>
            </a:r>
            <a:r>
              <a:rPr lang="uk-UA" sz="3200" strike="noStrike" spc="-1" dirty="0">
                <a:solidFill>
                  <a:srgbClr val="000000"/>
                </a:solidFill>
                <a:uFill>
                  <a:solidFill>
                    <a:srgbClr val="FFFFFF"/>
                  </a:solidFill>
                </a:uFill>
                <a:latin typeface="Arial"/>
              </a:rPr>
              <a:t> (high-</a:t>
            </a:r>
            <a:r>
              <a:rPr lang="uk-UA" sz="3200" strike="noStrike" spc="-1" dirty="0" err="1">
                <a:solidFill>
                  <a:srgbClr val="000000"/>
                </a:solidFill>
                <a:uFill>
                  <a:solidFill>
                    <a:srgbClr val="FFFFFF"/>
                  </a:solidFill>
                </a:uFill>
                <a:latin typeface="Arial"/>
              </a:rPr>
              <a:t>pitched</a:t>
            </a:r>
            <a:r>
              <a:rPr lang="uk-UA" sz="3200" strike="noStrike" spc="-1" dirty="0">
                <a:solidFill>
                  <a:srgbClr val="000000"/>
                </a:solidFill>
                <a:uFill>
                  <a:solidFill>
                    <a:srgbClr val="FFFFFF"/>
                  </a:solidFill>
                </a:uFill>
                <a:latin typeface="Arial"/>
              </a:rPr>
              <a:t> </a:t>
            </a:r>
            <a:r>
              <a:rPr lang="uk-UA" sz="3200" strike="noStrike" spc="-1" dirty="0" err="1">
                <a:solidFill>
                  <a:srgbClr val="000000"/>
                </a:solidFill>
                <a:uFill>
                  <a:solidFill>
                    <a:srgbClr val="FFFFFF"/>
                  </a:solidFill>
                </a:uFill>
                <a:latin typeface="Arial"/>
              </a:rPr>
              <a:t>whistling</a:t>
            </a:r>
            <a:r>
              <a:rPr lang="uk-UA" sz="3200" strike="noStrike" spc="-1" dirty="0">
                <a:solidFill>
                  <a:srgbClr val="000000"/>
                </a:solidFill>
                <a:uFill>
                  <a:solidFill>
                    <a:srgbClr val="FFFFFF"/>
                  </a:solidFill>
                </a:uFill>
                <a:latin typeface="Arial"/>
              </a:rPr>
              <a:t> </a:t>
            </a:r>
            <a:r>
              <a:rPr lang="uk-UA" sz="3200" strike="noStrike" spc="-1" dirty="0" err="1">
                <a:solidFill>
                  <a:srgbClr val="000000"/>
                </a:solidFill>
                <a:uFill>
                  <a:solidFill>
                    <a:srgbClr val="FFFFFF"/>
                  </a:solidFill>
                </a:uFill>
                <a:latin typeface="Arial"/>
              </a:rPr>
              <a:t>sound</a:t>
            </a:r>
            <a:r>
              <a:rPr lang="uk-UA" sz="3200" strike="noStrike" spc="-1" dirty="0">
                <a:solidFill>
                  <a:srgbClr val="000000"/>
                </a:solidFill>
                <a:uFill>
                  <a:solidFill>
                    <a:srgbClr val="FFFFFF"/>
                  </a:solidFill>
                </a:uFill>
                <a:latin typeface="Arial"/>
              </a:rPr>
              <a:t>, </a:t>
            </a:r>
            <a:r>
              <a:rPr lang="uk-UA" sz="3200" strike="noStrike" spc="-1" dirty="0" err="1">
                <a:solidFill>
                  <a:srgbClr val="000000"/>
                </a:solidFill>
                <a:uFill>
                  <a:solidFill>
                    <a:srgbClr val="FFFFFF"/>
                  </a:solidFill>
                </a:uFill>
                <a:latin typeface="Arial"/>
              </a:rPr>
              <a:t>usually</a:t>
            </a:r>
            <a:r>
              <a:rPr lang="uk-UA" sz="3200" strike="noStrike" spc="-1" dirty="0">
                <a:solidFill>
                  <a:srgbClr val="000000"/>
                </a:solidFill>
                <a:uFill>
                  <a:solidFill>
                    <a:srgbClr val="FFFFFF"/>
                  </a:solidFill>
                </a:uFill>
                <a:latin typeface="Arial"/>
              </a:rPr>
              <a:t> </a:t>
            </a:r>
            <a:r>
              <a:rPr lang="uk-UA" sz="3200" strike="noStrike" spc="-1" dirty="0" err="1">
                <a:solidFill>
                  <a:srgbClr val="000000"/>
                </a:solidFill>
                <a:uFill>
                  <a:solidFill>
                    <a:srgbClr val="FFFFFF"/>
                  </a:solidFill>
                </a:uFill>
                <a:latin typeface="Arial"/>
              </a:rPr>
              <a:t>upon</a:t>
            </a:r>
            <a:r>
              <a:rPr lang="uk-UA" sz="3200" strike="noStrike" spc="-1" dirty="0">
                <a:solidFill>
                  <a:srgbClr val="000000"/>
                </a:solidFill>
                <a:uFill>
                  <a:solidFill>
                    <a:srgbClr val="FFFFFF"/>
                  </a:solidFill>
                </a:uFill>
                <a:latin typeface="Arial"/>
              </a:rPr>
              <a:t> </a:t>
            </a:r>
            <a:r>
              <a:rPr lang="uk-UA" sz="3200" strike="noStrike" spc="-1" dirty="0" err="1">
                <a:solidFill>
                  <a:srgbClr val="000000"/>
                </a:solidFill>
                <a:uFill>
                  <a:solidFill>
                    <a:srgbClr val="FFFFFF"/>
                  </a:solidFill>
                </a:uFill>
                <a:latin typeface="Arial"/>
              </a:rPr>
              <a:t>exhalation</a:t>
            </a:r>
            <a:r>
              <a:rPr lang="uk-UA" sz="3200" strike="noStrike" spc="-1" dirty="0">
                <a:solidFill>
                  <a:srgbClr val="000000"/>
                </a:solidFill>
                <a:uFill>
                  <a:solidFill>
                    <a:srgbClr val="FFFFFF"/>
                  </a:solidFill>
                </a:uFill>
                <a:latin typeface="Arial"/>
              </a:rPr>
              <a:t>).</a:t>
            </a:r>
            <a:endParaRPr/>
          </a:p>
          <a:p>
            <a:pPr>
              <a:lnSpc>
                <a:spcPct val="100000"/>
              </a:lnSpc>
            </a:pPr>
            <a:r>
              <a:rPr lang="uk-UA" sz="1900" strike="noStrike" spc="-1" dirty="0" err="1">
                <a:uFill>
                  <a:solidFill>
                    <a:srgbClr val="FFFFFF"/>
                  </a:solidFill>
                </a:uFill>
                <a:latin typeface="Arial"/>
              </a:rPr>
              <a:t>It</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is</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different</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from</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the</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monophasic</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wheezing</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of</a:t>
            </a:r>
            <a:r>
              <a:rPr lang="uk-UA" sz="1900" strike="noStrike" spc="-1" dirty="0">
                <a:uFill>
                  <a:solidFill>
                    <a:srgbClr val="FFFFFF"/>
                  </a:solidFill>
                </a:uFill>
                <a:latin typeface="Arial"/>
              </a:rPr>
              <a:t> a </a:t>
            </a:r>
            <a:r>
              <a:rPr lang="uk-UA" sz="1900" strike="noStrike" spc="-1" dirty="0" err="1">
                <a:uFill>
                  <a:solidFill>
                    <a:srgbClr val="FFFFFF"/>
                  </a:solidFill>
                </a:uFill>
                <a:latin typeface="Arial"/>
              </a:rPr>
              <a:t>local</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bronchial</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narrowing</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eg</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due</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to</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an</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aspirated</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foreign</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body</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or</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bronchogenic</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cancer</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which</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has</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single</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pitch</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and</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repeatedly</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begins</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and</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ends</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at</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the</a:t>
            </a:r>
            <a:r>
              <a:rPr lang="en-US" sz="1900" spc="-1" dirty="0">
                <a:uFill>
                  <a:solidFill>
                    <a:srgbClr val="FFFFFF"/>
                  </a:solidFill>
                </a:uFill>
                <a:latin typeface="Arial"/>
              </a:rPr>
              <a:t> </a:t>
            </a:r>
            <a:r>
              <a:rPr lang="uk-UA" sz="1900" strike="noStrike" spc="-1" dirty="0" err="1">
                <a:uFill>
                  <a:solidFill>
                    <a:srgbClr val="FFFFFF"/>
                  </a:solidFill>
                </a:uFill>
                <a:latin typeface="Arial"/>
              </a:rPr>
              <a:t>same</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point</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in</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each</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respiratory</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cycle</a:t>
            </a:r>
            <a:r>
              <a:rPr lang="uk-UA" sz="1900" strike="noStrike" spc="-1" dirty="0">
                <a:uFill>
                  <a:solidFill>
                    <a:srgbClr val="FFFFFF"/>
                  </a:solidFill>
                </a:uFill>
                <a:latin typeface="Arial"/>
              </a:rPr>
              <a:t> </a:t>
            </a:r>
            <a:r>
              <a:rPr lang="uk-UA" sz="3200" strike="noStrike" spc="-1" dirty="0">
                <a:uFill>
                  <a:solidFill>
                    <a:srgbClr val="FFFFFF"/>
                  </a:solidFill>
                </a:uFill>
                <a:latin typeface="Arial"/>
              </a:rPr>
              <a:t>
</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Transmission</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of</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expiratory</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noises</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from</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the</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upper</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airway</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eg</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larynx</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pharynx</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can</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mimic</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wheezing</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and</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is</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often</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described</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as</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wheezing</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by</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patients</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However</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these</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noises</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are</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typically</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loudest</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over</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the</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neck</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and</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greatly</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diminished</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over</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the</a:t>
            </a:r>
            <a:r>
              <a:rPr lang="uk-UA" sz="1900" strike="noStrike" spc="-1" dirty="0">
                <a:uFill>
                  <a:solidFill>
                    <a:srgbClr val="FFFFFF"/>
                  </a:solidFill>
                </a:uFill>
                <a:latin typeface="Arial"/>
              </a:rPr>
              <a:t> </a:t>
            </a:r>
            <a:r>
              <a:rPr lang="uk-UA" sz="1900" strike="noStrike" spc="-1" dirty="0" err="1">
                <a:uFill>
                  <a:solidFill>
                    <a:srgbClr val="FFFFFF"/>
                  </a:solidFill>
                </a:uFill>
                <a:latin typeface="Arial"/>
              </a:rPr>
              <a:t>chest</a:t>
            </a:r>
            <a:r>
              <a:rPr lang="uk-UA" sz="1900" strike="noStrike" spc="-1" dirty="0">
                <a:uFill>
                  <a:solidFill>
                    <a:srgbClr val="FFFFFF"/>
                  </a:solidFill>
                </a:uFill>
                <a:latin typeface="Arial"/>
              </a:rPr>
              <a:t>. </a:t>
            </a:r>
            <a:r>
              <a:rPr lang="uk-UA" sz="3200" strike="noStrike" spc="-1" dirty="0">
                <a:solidFill>
                  <a:srgbClr val="000000"/>
                </a:solidFill>
                <a:uFill>
                  <a:solidFill>
                    <a:srgbClr val="FFFFFF"/>
                  </a:solidFill>
                </a:uFill>
                <a:latin typeface="Arial"/>
              </a:rPr>
              <a:t>
 </a:t>
            </a:r>
            <a:r>
              <a:rPr lang="uk-UA" sz="3200" b="1" strike="noStrike" spc="-1" dirty="0">
                <a:solidFill>
                  <a:srgbClr val="000000"/>
                </a:solidFill>
                <a:uFill>
                  <a:solidFill>
                    <a:srgbClr val="FFFFFF"/>
                  </a:solidFill>
                </a:uFill>
                <a:latin typeface="Arial"/>
              </a:rPr>
              <a:t>2) </a:t>
            </a:r>
            <a:r>
              <a:rPr lang="uk-UA" sz="3200" strike="noStrike" spc="-1" dirty="0" err="1">
                <a:solidFill>
                  <a:srgbClr val="000000"/>
                </a:solidFill>
                <a:uFill>
                  <a:solidFill>
                    <a:srgbClr val="FFFFFF"/>
                  </a:solidFill>
                </a:uFill>
                <a:latin typeface="Arial"/>
              </a:rPr>
              <a:t>Cough</a:t>
            </a:r>
            <a:r>
              <a:rPr lang="uk-UA" sz="3200" strike="noStrike" spc="-1" dirty="0">
                <a:solidFill>
                  <a:srgbClr val="000000"/>
                </a:solidFill>
                <a:uFill>
                  <a:solidFill>
                    <a:srgbClr val="FFFFFF"/>
                  </a:solidFill>
                </a:uFill>
                <a:latin typeface="Arial"/>
              </a:rPr>
              <a:t> (</a:t>
            </a:r>
            <a:r>
              <a:rPr lang="uk-UA" sz="3200" strike="noStrike" spc="-1" dirty="0" err="1">
                <a:solidFill>
                  <a:srgbClr val="000000"/>
                </a:solidFill>
                <a:uFill>
                  <a:solidFill>
                    <a:srgbClr val="FFFFFF"/>
                  </a:solidFill>
                </a:uFill>
                <a:latin typeface="Arial"/>
              </a:rPr>
              <a:t>typically</a:t>
            </a:r>
            <a:r>
              <a:rPr lang="uk-UA" sz="3200" strike="noStrike" spc="-1" dirty="0">
                <a:solidFill>
                  <a:srgbClr val="000000"/>
                </a:solidFill>
                <a:uFill>
                  <a:solidFill>
                    <a:srgbClr val="FFFFFF"/>
                  </a:solidFill>
                </a:uFill>
                <a:latin typeface="Arial"/>
              </a:rPr>
              <a:t> </a:t>
            </a:r>
            <a:r>
              <a:rPr lang="uk-UA" sz="3200" strike="noStrike" spc="-1" dirty="0" err="1">
                <a:solidFill>
                  <a:srgbClr val="000000"/>
                </a:solidFill>
                <a:uFill>
                  <a:solidFill>
                    <a:srgbClr val="FFFFFF"/>
                  </a:solidFill>
                </a:uFill>
                <a:latin typeface="Arial"/>
              </a:rPr>
              <a:t>worsening</a:t>
            </a:r>
            <a:r>
              <a:rPr lang="uk-UA" sz="3200" strike="noStrike" spc="-1" dirty="0">
                <a:solidFill>
                  <a:srgbClr val="000000"/>
                </a:solidFill>
                <a:uFill>
                  <a:solidFill>
                    <a:srgbClr val="FFFFFF"/>
                  </a:solidFill>
                </a:uFill>
                <a:latin typeface="Arial"/>
              </a:rPr>
              <a:t> </a:t>
            </a:r>
            <a:r>
              <a:rPr lang="uk-UA" sz="3200" strike="noStrike" spc="-1" dirty="0" err="1">
                <a:solidFill>
                  <a:srgbClr val="000000"/>
                </a:solidFill>
                <a:uFill>
                  <a:solidFill>
                    <a:srgbClr val="FFFFFF"/>
                  </a:solidFill>
                </a:uFill>
                <a:latin typeface="Arial"/>
              </a:rPr>
              <a:t>at</a:t>
            </a:r>
            <a:r>
              <a:rPr lang="uk-UA" sz="3200" strike="noStrike" spc="-1" dirty="0">
                <a:solidFill>
                  <a:srgbClr val="000000"/>
                </a:solidFill>
                <a:uFill>
                  <a:solidFill>
                    <a:srgbClr val="FFFFFF"/>
                  </a:solidFill>
                </a:uFill>
                <a:latin typeface="Arial"/>
              </a:rPr>
              <a:t> </a:t>
            </a:r>
            <a:r>
              <a:rPr lang="uk-UA" sz="3200" strike="noStrike" spc="-1" dirty="0" err="1">
                <a:solidFill>
                  <a:srgbClr val="000000"/>
                </a:solidFill>
                <a:uFill>
                  <a:solidFill>
                    <a:srgbClr val="FFFFFF"/>
                  </a:solidFill>
                </a:uFill>
                <a:latin typeface="Arial"/>
              </a:rPr>
              <a:t>night</a:t>
            </a:r>
            <a:r>
              <a:rPr lang="uk-UA" sz="3200" strike="noStrike" spc="-1" dirty="0">
                <a:solidFill>
                  <a:srgbClr val="000000"/>
                </a:solidFill>
                <a:uFill>
                  <a:solidFill>
                    <a:srgbClr val="FFFFFF"/>
                  </a:solidFill>
                </a:uFill>
                <a:latin typeface="Arial"/>
              </a:rPr>
              <a:t>).
 </a:t>
            </a:r>
            <a:r>
              <a:rPr lang="uk-UA" sz="3200" b="1" strike="noStrike" spc="-1" dirty="0">
                <a:solidFill>
                  <a:srgbClr val="000000"/>
                </a:solidFill>
                <a:uFill>
                  <a:solidFill>
                    <a:srgbClr val="FFFFFF"/>
                  </a:solidFill>
                </a:uFill>
                <a:latin typeface="Arial"/>
              </a:rPr>
              <a:t>3) </a:t>
            </a:r>
            <a:r>
              <a:rPr lang="uk-UA" sz="3200" strike="noStrike" spc="-1" dirty="0" err="1">
                <a:solidFill>
                  <a:srgbClr val="000000"/>
                </a:solidFill>
                <a:uFill>
                  <a:solidFill>
                    <a:srgbClr val="FFFFFF"/>
                  </a:solidFill>
                </a:uFill>
                <a:latin typeface="Arial"/>
              </a:rPr>
              <a:t>Shortness</a:t>
            </a:r>
            <a:r>
              <a:rPr lang="uk-UA" sz="3200" strike="noStrike" spc="-1" dirty="0">
                <a:solidFill>
                  <a:srgbClr val="000000"/>
                </a:solidFill>
                <a:uFill>
                  <a:solidFill>
                    <a:srgbClr val="FFFFFF"/>
                  </a:solidFill>
                </a:uFill>
                <a:latin typeface="Arial"/>
              </a:rPr>
              <a:t> </a:t>
            </a:r>
            <a:r>
              <a:rPr lang="uk-UA" sz="3200" strike="noStrike" spc="-1" dirty="0" err="1">
                <a:solidFill>
                  <a:srgbClr val="000000"/>
                </a:solidFill>
                <a:uFill>
                  <a:solidFill>
                    <a:srgbClr val="FFFFFF"/>
                  </a:solidFill>
                </a:uFill>
                <a:latin typeface="Arial"/>
              </a:rPr>
              <a:t>of</a:t>
            </a:r>
            <a:r>
              <a:rPr lang="uk-UA" sz="3200" strike="noStrike" spc="-1" dirty="0">
                <a:solidFill>
                  <a:srgbClr val="000000"/>
                </a:solidFill>
                <a:uFill>
                  <a:solidFill>
                    <a:srgbClr val="FFFFFF"/>
                  </a:solidFill>
                </a:uFill>
                <a:latin typeface="Arial"/>
              </a:rPr>
              <a:t> </a:t>
            </a:r>
            <a:r>
              <a:rPr lang="uk-UA" sz="3200" strike="noStrike" spc="-1" dirty="0" err="1">
                <a:solidFill>
                  <a:srgbClr val="000000"/>
                </a:solidFill>
                <a:uFill>
                  <a:solidFill>
                    <a:srgbClr val="FFFFFF"/>
                  </a:solidFill>
                </a:uFill>
                <a:latin typeface="Arial"/>
              </a:rPr>
              <a:t>breath</a:t>
            </a:r>
            <a:r>
              <a:rPr lang="uk-UA" sz="3200" strike="noStrike" spc="-1" dirty="0">
                <a:solidFill>
                  <a:srgbClr val="000000"/>
                </a:solidFill>
                <a:uFill>
                  <a:solidFill>
                    <a:srgbClr val="FFFFFF"/>
                  </a:solidFill>
                </a:uFill>
                <a:latin typeface="Arial"/>
              </a:rPr>
              <a:t> </a:t>
            </a:r>
            <a:r>
              <a:rPr lang="uk-UA" sz="3200" strike="noStrike" spc="-1" dirty="0" err="1">
                <a:solidFill>
                  <a:srgbClr val="000000"/>
                </a:solidFill>
                <a:uFill>
                  <a:solidFill>
                    <a:srgbClr val="FFFFFF"/>
                  </a:solidFill>
                </a:uFill>
                <a:latin typeface="Arial"/>
              </a:rPr>
              <a:t>or</a:t>
            </a:r>
            <a:r>
              <a:rPr lang="uk-UA" sz="3200" strike="noStrike" spc="-1" dirty="0">
                <a:solidFill>
                  <a:srgbClr val="000000"/>
                </a:solidFill>
                <a:uFill>
                  <a:solidFill>
                    <a:srgbClr val="FFFFFF"/>
                  </a:solidFill>
                </a:uFill>
                <a:latin typeface="Arial"/>
              </a:rPr>
              <a:t> </a:t>
            </a:r>
            <a:r>
              <a:rPr lang="uk-UA" sz="3200" strike="noStrike" spc="-1" dirty="0" err="1">
                <a:solidFill>
                  <a:srgbClr val="000000"/>
                </a:solidFill>
                <a:uFill>
                  <a:solidFill>
                    <a:srgbClr val="FFFFFF"/>
                  </a:solidFill>
                </a:uFill>
                <a:latin typeface="Arial"/>
              </a:rPr>
              <a:t>difficulty</a:t>
            </a:r>
            <a:r>
              <a:rPr lang="uk-UA" sz="3200" strike="noStrike" spc="-1" dirty="0">
                <a:solidFill>
                  <a:srgbClr val="000000"/>
                </a:solidFill>
                <a:uFill>
                  <a:solidFill>
                    <a:srgbClr val="FFFFFF"/>
                  </a:solidFill>
                </a:uFill>
                <a:latin typeface="Arial"/>
              </a:rPr>
              <a:t> </a:t>
            </a:r>
            <a:r>
              <a:rPr lang="uk-UA" sz="3200" strike="noStrike" spc="-1" dirty="0" err="1">
                <a:solidFill>
                  <a:srgbClr val="000000"/>
                </a:solidFill>
                <a:uFill>
                  <a:solidFill>
                    <a:srgbClr val="FFFFFF"/>
                  </a:solidFill>
                </a:uFill>
                <a:latin typeface="Arial"/>
              </a:rPr>
              <a:t>breathing</a:t>
            </a:r>
            <a:r>
              <a:rPr lang="uk-UA" sz="3200" strike="noStrike" spc="-1" dirty="0">
                <a:solidFill>
                  <a:srgbClr val="000000"/>
                </a:solidFill>
                <a:uFill>
                  <a:solidFill>
                    <a:srgbClr val="FFFFFF"/>
                  </a:solidFill>
                </a:uFill>
                <a:latin typeface="Arial"/>
              </a:rPr>
              <a:t>.</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TextShape 1"/>
          <p:cNvSpPr txBox="1"/>
          <p:nvPr/>
        </p:nvSpPr>
        <p:spPr>
          <a:xfrm>
            <a:off x="457200" y="274680"/>
            <a:ext cx="8229240" cy="1142640"/>
          </a:xfrm>
          <a:prstGeom prst="rect">
            <a:avLst/>
          </a:prstGeom>
          <a:noFill/>
          <a:ln>
            <a:noFill/>
          </a:ln>
        </p:spPr>
        <p:txBody>
          <a:bodyPr anchor="ctr"/>
          <a:lstStyle/>
          <a:p>
            <a:pPr algn="ctr">
              <a:lnSpc>
                <a:spcPct val="100000"/>
              </a:lnSpc>
            </a:pPr>
            <a:r>
              <a:rPr lang="ru-RU" sz="4400" b="1" u="sng" strike="noStrike" spc="-1" dirty="0" err="1">
                <a:uFill>
                  <a:solidFill>
                    <a:srgbClr val="FFFFFF"/>
                  </a:solidFill>
                </a:uFill>
                <a:latin typeface="Calibri"/>
              </a:rPr>
              <a:t>All</a:t>
            </a:r>
            <a:r>
              <a:rPr lang="ru-RU" sz="4400" b="1" u="sng" strike="noStrike" spc="-1" dirty="0">
                <a:uFill>
                  <a:solidFill>
                    <a:srgbClr val="FFFFFF"/>
                  </a:solidFill>
                </a:uFill>
                <a:latin typeface="Calibri"/>
              </a:rPr>
              <a:t> </a:t>
            </a:r>
            <a:r>
              <a:rPr lang="ru-RU" sz="4400" b="1" u="sng" strike="noStrike" spc="-1" dirty="0" err="1">
                <a:uFill>
                  <a:solidFill>
                    <a:srgbClr val="FFFFFF"/>
                  </a:solidFill>
                </a:uFill>
                <a:latin typeface="Calibri"/>
              </a:rPr>
              <a:t>that</a:t>
            </a:r>
            <a:r>
              <a:rPr lang="ru-RU" sz="4400" b="1" u="sng" strike="noStrike" spc="-1" dirty="0">
                <a:uFill>
                  <a:solidFill>
                    <a:srgbClr val="FFFFFF"/>
                  </a:solidFill>
                </a:uFill>
                <a:latin typeface="Calibri"/>
              </a:rPr>
              <a:t> </a:t>
            </a:r>
            <a:r>
              <a:rPr lang="ru-RU" sz="4400" b="1" u="sng" strike="noStrike" spc="-1" dirty="0" err="1">
                <a:uFill>
                  <a:solidFill>
                    <a:srgbClr val="FFFFFF"/>
                  </a:solidFill>
                </a:uFill>
                <a:latin typeface="Calibri"/>
              </a:rPr>
              <a:t>wheezes</a:t>
            </a:r>
            <a:r>
              <a:rPr lang="ru-RU" sz="4400" b="1" u="sng" strike="noStrike" spc="-1" dirty="0">
                <a:uFill>
                  <a:solidFill>
                    <a:srgbClr val="FFFFFF"/>
                  </a:solidFill>
                </a:uFill>
                <a:latin typeface="Calibri"/>
              </a:rPr>
              <a:t> </a:t>
            </a:r>
            <a:r>
              <a:rPr lang="ru-RU" sz="4400" b="1" u="sng" strike="noStrike" spc="-1" dirty="0" err="1">
                <a:uFill>
                  <a:solidFill>
                    <a:srgbClr val="FFFFFF"/>
                  </a:solidFill>
                </a:uFill>
                <a:latin typeface="Calibri"/>
              </a:rPr>
              <a:t>is</a:t>
            </a:r>
            <a:r>
              <a:rPr lang="ru-RU" sz="4400" b="1" u="sng" strike="noStrike" spc="-1" dirty="0">
                <a:uFill>
                  <a:solidFill>
                    <a:srgbClr val="FFFFFF"/>
                  </a:solidFill>
                </a:uFill>
                <a:latin typeface="Calibri"/>
              </a:rPr>
              <a:t> </a:t>
            </a:r>
            <a:r>
              <a:rPr lang="ru-RU" sz="4400" b="1" u="sng" strike="noStrike" spc="-1" dirty="0" err="1">
                <a:uFill>
                  <a:solidFill>
                    <a:srgbClr val="FFFFFF"/>
                  </a:solidFill>
                </a:uFill>
                <a:latin typeface="Calibri"/>
              </a:rPr>
              <a:t>not</a:t>
            </a:r>
            <a:r>
              <a:rPr lang="ru-RU" sz="4400" b="1" u="sng" strike="noStrike" spc="-1" dirty="0">
                <a:uFill>
                  <a:solidFill>
                    <a:srgbClr val="FFFFFF"/>
                  </a:solidFill>
                </a:uFill>
                <a:latin typeface="Calibri"/>
              </a:rPr>
              <a:t> </a:t>
            </a:r>
            <a:r>
              <a:rPr lang="ru-RU" sz="4400" b="1" u="sng" strike="noStrike" spc="-1" dirty="0" err="1">
                <a:uFill>
                  <a:solidFill>
                    <a:srgbClr val="FFFFFF"/>
                  </a:solidFill>
                </a:uFill>
                <a:latin typeface="Calibri"/>
              </a:rPr>
              <a:t>asthma</a:t>
            </a:r>
            <a:endParaRPr/>
          </a:p>
        </p:txBody>
      </p:sp>
      <p:sp>
        <p:nvSpPr>
          <p:cNvPr id="227" name="TextShape 2"/>
          <p:cNvSpPr txBox="1"/>
          <p:nvPr/>
        </p:nvSpPr>
        <p:spPr>
          <a:xfrm>
            <a:off x="457200" y="1600200"/>
            <a:ext cx="8229240" cy="4525560"/>
          </a:xfrm>
          <a:prstGeom prst="rect">
            <a:avLst/>
          </a:prstGeom>
          <a:noFill/>
          <a:ln>
            <a:noFill/>
          </a:ln>
        </p:spPr>
        <p:txBody>
          <a:bodyPr/>
          <a:lstStyle/>
          <a:p>
            <a:pPr marL="343080" indent="-342720">
              <a:lnSpc>
                <a:spcPct val="100000"/>
              </a:lnSpc>
              <a:buFont typeface="Arial"/>
              <a:buChar char="•"/>
            </a:pPr>
            <a:r>
              <a:rPr lang="ru-RU" sz="3600" strike="noStrike" spc="-1" dirty="0">
                <a:solidFill>
                  <a:srgbClr val="000000"/>
                </a:solidFill>
                <a:uFill>
                  <a:solidFill>
                    <a:srgbClr val="FFFFFF"/>
                  </a:solidFill>
                </a:uFill>
                <a:latin typeface="Arial"/>
              </a:rPr>
              <a:t>CHF</a:t>
            </a:r>
            <a:endParaRPr/>
          </a:p>
          <a:p>
            <a:pPr marL="343080" indent="-342720">
              <a:lnSpc>
                <a:spcPct val="100000"/>
              </a:lnSpc>
              <a:buFont typeface="Arial"/>
              <a:buChar char="•"/>
            </a:pPr>
            <a:r>
              <a:rPr lang="ru-RU" sz="3600" strike="noStrike" spc="-1" dirty="0" err="1">
                <a:solidFill>
                  <a:srgbClr val="000000"/>
                </a:solidFill>
                <a:uFill>
                  <a:solidFill>
                    <a:srgbClr val="FFFFFF"/>
                  </a:solidFill>
                </a:uFill>
                <a:latin typeface="Arial"/>
              </a:rPr>
              <a:t>Upper</a:t>
            </a:r>
            <a:r>
              <a:rPr lang="ru-RU" sz="3600" strike="noStrike" spc="-1" dirty="0">
                <a:solidFill>
                  <a:srgbClr val="000000"/>
                </a:solidFill>
                <a:uFill>
                  <a:solidFill>
                    <a:srgbClr val="FFFFFF"/>
                  </a:solidFill>
                </a:uFill>
                <a:latin typeface="Arial"/>
              </a:rPr>
              <a:t> </a:t>
            </a:r>
            <a:r>
              <a:rPr lang="ru-RU" sz="3600" strike="noStrike" spc="-1" dirty="0" err="1">
                <a:solidFill>
                  <a:srgbClr val="000000"/>
                </a:solidFill>
                <a:uFill>
                  <a:solidFill>
                    <a:srgbClr val="FFFFFF"/>
                  </a:solidFill>
                </a:uFill>
                <a:latin typeface="Arial"/>
              </a:rPr>
              <a:t>Airway</a:t>
            </a:r>
            <a:r>
              <a:rPr lang="ru-RU" sz="3600" strike="noStrike" spc="-1" dirty="0">
                <a:solidFill>
                  <a:srgbClr val="000000"/>
                </a:solidFill>
                <a:uFill>
                  <a:solidFill>
                    <a:srgbClr val="FFFFFF"/>
                  </a:solidFill>
                </a:uFill>
                <a:latin typeface="Arial"/>
              </a:rPr>
              <a:t> </a:t>
            </a:r>
            <a:r>
              <a:rPr lang="ru-RU" sz="3600" strike="noStrike" spc="-1" dirty="0" err="1">
                <a:solidFill>
                  <a:srgbClr val="000000"/>
                </a:solidFill>
                <a:uFill>
                  <a:solidFill>
                    <a:srgbClr val="FFFFFF"/>
                  </a:solidFill>
                </a:uFill>
                <a:latin typeface="Arial"/>
              </a:rPr>
              <a:t>Obstruction</a:t>
            </a:r>
            <a:endParaRPr/>
          </a:p>
          <a:p>
            <a:pPr marL="343080" indent="-342720">
              <a:lnSpc>
                <a:spcPct val="100000"/>
              </a:lnSpc>
              <a:buFont typeface="Arial"/>
              <a:buChar char="•"/>
            </a:pPr>
            <a:r>
              <a:rPr lang="ru-RU" sz="3600" strike="noStrike" spc="-1" dirty="0">
                <a:solidFill>
                  <a:srgbClr val="000000"/>
                </a:solidFill>
                <a:uFill>
                  <a:solidFill>
                    <a:srgbClr val="FFFFFF"/>
                  </a:solidFill>
                </a:uFill>
                <a:latin typeface="Arial"/>
              </a:rPr>
              <a:t>COPD</a:t>
            </a:r>
            <a:endParaRPr/>
          </a:p>
          <a:p>
            <a:pPr marL="343080" indent="-342720">
              <a:lnSpc>
                <a:spcPct val="100000"/>
              </a:lnSpc>
              <a:buFont typeface="Arial"/>
              <a:buChar char="•"/>
            </a:pPr>
            <a:r>
              <a:rPr lang="ru-RU" sz="3600" strike="noStrike" spc="-1" dirty="0" err="1">
                <a:solidFill>
                  <a:srgbClr val="000000"/>
                </a:solidFill>
                <a:uFill>
                  <a:solidFill>
                    <a:srgbClr val="FFFFFF"/>
                  </a:solidFill>
                </a:uFill>
                <a:latin typeface="Arial"/>
              </a:rPr>
              <a:t>Aspiration</a:t>
            </a:r>
            <a:endParaRPr/>
          </a:p>
          <a:p>
            <a:pPr marL="343080" indent="-342720">
              <a:lnSpc>
                <a:spcPct val="100000"/>
              </a:lnSpc>
              <a:buFont typeface="Arial"/>
              <a:buChar char="•"/>
            </a:pPr>
            <a:r>
              <a:rPr lang="ru-RU" sz="3600" strike="noStrike" spc="-1" dirty="0" err="1">
                <a:solidFill>
                  <a:srgbClr val="000000"/>
                </a:solidFill>
                <a:uFill>
                  <a:solidFill>
                    <a:srgbClr val="FFFFFF"/>
                  </a:solidFill>
                </a:uFill>
                <a:latin typeface="Arial"/>
              </a:rPr>
              <a:t>Bronchiectasis</a:t>
            </a:r>
            <a:endParaRPr/>
          </a:p>
          <a:p>
            <a:pPr>
              <a:lnSpc>
                <a:spcPct val="100000"/>
              </a:lnSpc>
            </a:pP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TextShape 1"/>
          <p:cNvSpPr txBox="1"/>
          <p:nvPr/>
        </p:nvSpPr>
        <p:spPr>
          <a:xfrm>
            <a:off x="214200" y="214200"/>
            <a:ext cx="8572320" cy="642600"/>
          </a:xfrm>
          <a:prstGeom prst="rect">
            <a:avLst/>
          </a:prstGeom>
          <a:noFill/>
          <a:ln>
            <a:noFill/>
          </a:ln>
        </p:spPr>
        <p:txBody>
          <a:bodyPr anchor="ctr"/>
          <a:lstStyle/>
          <a:p>
            <a:pPr algn="ctr">
              <a:lnSpc>
                <a:spcPct val="100000"/>
              </a:lnSpc>
            </a:pPr>
            <a:r>
              <a:rPr lang="ru-RU" sz="3600" b="1" i="1" strike="noStrike" spc="49" dirty="0" err="1">
                <a:uFill>
                  <a:solidFill>
                    <a:srgbClr val="FFFFFF"/>
                  </a:solidFill>
                </a:uFill>
                <a:latin typeface="Arial"/>
              </a:rPr>
              <a:t>The</a:t>
            </a:r>
            <a:r>
              <a:rPr lang="ru-RU" sz="3600" b="1" i="1" strike="noStrike" spc="49" dirty="0">
                <a:uFill>
                  <a:solidFill>
                    <a:srgbClr val="FFFFFF"/>
                  </a:solidFill>
                </a:uFill>
                <a:latin typeface="Arial"/>
              </a:rPr>
              <a:t> </a:t>
            </a:r>
            <a:r>
              <a:rPr lang="ru-RU" sz="3600" b="1" i="1" strike="noStrike" spc="49" dirty="0" err="1">
                <a:uFill>
                  <a:solidFill>
                    <a:srgbClr val="FFFFFF"/>
                  </a:solidFill>
                </a:uFill>
                <a:latin typeface="Arial"/>
              </a:rPr>
              <a:t>prior</a:t>
            </a:r>
            <a:r>
              <a:rPr lang="ru-RU" sz="3600" b="1" i="1" strike="noStrike" spc="49" dirty="0">
                <a:uFill>
                  <a:solidFill>
                    <a:srgbClr val="FFFFFF"/>
                  </a:solidFill>
                </a:uFill>
                <a:latin typeface="Arial"/>
              </a:rPr>
              <a:t> </a:t>
            </a:r>
            <a:r>
              <a:rPr lang="ru-RU" sz="3600" b="1" i="1" strike="noStrike" spc="49" dirty="0" err="1">
                <a:uFill>
                  <a:solidFill>
                    <a:srgbClr val="FFFFFF"/>
                  </a:solidFill>
                </a:uFill>
                <a:latin typeface="Arial"/>
              </a:rPr>
              <a:t>probability</a:t>
            </a:r>
            <a:r>
              <a:rPr lang="ru-RU" sz="3600" b="1" i="1" strike="noStrike" spc="49" dirty="0">
                <a:uFill>
                  <a:solidFill>
                    <a:srgbClr val="FFFFFF"/>
                  </a:solidFill>
                </a:uFill>
                <a:latin typeface="Arial"/>
              </a:rPr>
              <a:t> </a:t>
            </a:r>
            <a:r>
              <a:rPr lang="ru-RU" sz="3600" b="1" i="1" strike="noStrike" spc="49" dirty="0" err="1">
                <a:uFill>
                  <a:solidFill>
                    <a:srgbClr val="FFFFFF"/>
                  </a:solidFill>
                </a:uFill>
                <a:latin typeface="Arial"/>
              </a:rPr>
              <a:t>of</a:t>
            </a:r>
            <a:r>
              <a:rPr lang="ru-RU" sz="3600" b="1" i="1" strike="noStrike" spc="49" dirty="0">
                <a:uFill>
                  <a:solidFill>
                    <a:srgbClr val="FFFFFF"/>
                  </a:solidFill>
                </a:uFill>
                <a:latin typeface="Arial"/>
              </a:rPr>
              <a:t> </a:t>
            </a:r>
            <a:r>
              <a:rPr lang="ru-RU" sz="3600" b="1" i="1" strike="noStrike" spc="49" dirty="0" err="1">
                <a:uFill>
                  <a:solidFill>
                    <a:srgbClr val="FFFFFF"/>
                  </a:solidFill>
                </a:uFill>
                <a:latin typeface="Arial"/>
              </a:rPr>
              <a:t>asthma</a:t>
            </a:r>
            <a:r>
              <a:rPr lang="ru-RU" sz="3600" b="1" i="1" strike="noStrike" spc="49" dirty="0">
                <a:uFill>
                  <a:solidFill>
                    <a:srgbClr val="FFFFFF"/>
                  </a:solidFill>
                </a:uFill>
                <a:latin typeface="Arial"/>
              </a:rPr>
              <a:t>:</a:t>
            </a:r>
            <a:endParaRPr sz="3600" b="1" i="1"/>
          </a:p>
        </p:txBody>
      </p:sp>
      <p:sp>
        <p:nvSpPr>
          <p:cNvPr id="229" name="TextShape 2"/>
          <p:cNvSpPr txBox="1"/>
          <p:nvPr/>
        </p:nvSpPr>
        <p:spPr>
          <a:xfrm>
            <a:off x="285840" y="1143000"/>
            <a:ext cx="8572320" cy="4495320"/>
          </a:xfrm>
          <a:prstGeom prst="rect">
            <a:avLst/>
          </a:prstGeom>
          <a:noFill/>
          <a:ln>
            <a:noFill/>
          </a:ln>
        </p:spPr>
        <p:txBody>
          <a:bodyPr/>
          <a:lstStyle/>
          <a:p>
            <a:pPr>
              <a:lnSpc>
                <a:spcPct val="100000"/>
              </a:lnSpc>
            </a:pPr>
            <a:r>
              <a:rPr lang="uk-UA" sz="3200" b="1" u="sng" strike="noStrike" spc="-1" dirty="0">
                <a:solidFill>
                  <a:srgbClr val="000000"/>
                </a:solidFill>
                <a:uFill>
                  <a:solidFill>
                    <a:srgbClr val="FFFFFF"/>
                  </a:solidFill>
                </a:uFill>
                <a:latin typeface="Calibri"/>
              </a:rPr>
              <a:t>1)  </a:t>
            </a:r>
            <a:r>
              <a:rPr lang="uk-UA" sz="3200" b="1" u="sng" strike="noStrike" spc="-1" dirty="0" err="1">
                <a:solidFill>
                  <a:srgbClr val="000000"/>
                </a:solidFill>
                <a:uFill>
                  <a:solidFill>
                    <a:srgbClr val="FFFFFF"/>
                  </a:solidFill>
                </a:uFill>
                <a:latin typeface="Calibri"/>
              </a:rPr>
              <a:t>Episodic</a:t>
            </a:r>
            <a:r>
              <a:rPr lang="uk-UA" sz="3200" b="1" u="sng" strike="noStrike" spc="-1" dirty="0">
                <a:solidFill>
                  <a:srgbClr val="000000"/>
                </a:solidFill>
                <a:uFill>
                  <a:solidFill>
                    <a:srgbClr val="FFFFFF"/>
                  </a:solidFill>
                </a:uFill>
                <a:latin typeface="Calibri"/>
              </a:rPr>
              <a:t> </a:t>
            </a:r>
            <a:r>
              <a:rPr lang="uk-UA" sz="3200" b="1" u="sng" strike="noStrike" spc="-1" dirty="0" err="1">
                <a:solidFill>
                  <a:srgbClr val="000000"/>
                </a:solidFill>
                <a:uFill>
                  <a:solidFill>
                    <a:srgbClr val="FFFFFF"/>
                  </a:solidFill>
                </a:uFill>
                <a:latin typeface="Calibri"/>
              </a:rPr>
              <a:t>symptoms</a:t>
            </a:r>
            <a:r>
              <a:rPr lang="uk-UA" sz="3200" b="1" u="sng" strike="noStrike" spc="-1" dirty="0">
                <a:solidFill>
                  <a:srgbClr val="000000"/>
                </a:solidFill>
                <a:uFill>
                  <a:solidFill>
                    <a:srgbClr val="FFFFFF"/>
                  </a:solidFill>
                </a:uFill>
                <a:latin typeface="Calibri"/>
              </a:rPr>
              <a:t>: </a:t>
            </a:r>
            <a:r>
              <a:rPr lang="uk-UA" sz="1800" strike="noStrike" spc="-1" dirty="0" err="1">
                <a:solidFill>
                  <a:srgbClr val="000000"/>
                </a:solidFill>
                <a:uFill>
                  <a:solidFill>
                    <a:srgbClr val="FFFFFF"/>
                  </a:solidFill>
                </a:uFill>
                <a:latin typeface="Arial"/>
              </a:rPr>
              <a:t>come</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and</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go</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with</a:t>
            </a:r>
            <a:r>
              <a:rPr lang="uk-UA" sz="1800" strike="noStrike" spc="-1" dirty="0">
                <a:solidFill>
                  <a:srgbClr val="000000"/>
                </a:solidFill>
                <a:uFill>
                  <a:solidFill>
                    <a:srgbClr val="FFFFFF"/>
                  </a:solidFill>
                </a:uFill>
                <a:latin typeface="Arial"/>
              </a:rPr>
              <a:t> a </a:t>
            </a:r>
            <a:r>
              <a:rPr lang="uk-UA" sz="1800" strike="noStrike" spc="-1" dirty="0" err="1">
                <a:solidFill>
                  <a:srgbClr val="000000"/>
                </a:solidFill>
                <a:uFill>
                  <a:solidFill>
                    <a:srgbClr val="FFFFFF"/>
                  </a:solidFill>
                </a:uFill>
                <a:latin typeface="Arial"/>
              </a:rPr>
              <a:t>time</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course</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of</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hours</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to</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days</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resolving</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spontaneously</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with</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removal</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from</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the</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triggering</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stimulus</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or</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in</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response</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to</a:t>
            </a:r>
            <a:r>
              <a:rPr lang="uk-UA" sz="1800" strike="noStrike" spc="-1" dirty="0">
                <a:solidFill>
                  <a:srgbClr val="000000"/>
                </a:solidFill>
                <a:uFill>
                  <a:solidFill>
                    <a:srgbClr val="FFFFFF"/>
                  </a:solidFill>
                </a:uFill>
                <a:latin typeface="Arial"/>
              </a:rPr>
              <a:t> anti-</a:t>
            </a:r>
            <a:r>
              <a:rPr lang="uk-UA" sz="1800" strike="noStrike" spc="-1" dirty="0" err="1">
                <a:solidFill>
                  <a:srgbClr val="000000"/>
                </a:solidFill>
                <a:uFill>
                  <a:solidFill>
                    <a:srgbClr val="FFFFFF"/>
                  </a:solidFill>
                </a:uFill>
                <a:latin typeface="Arial"/>
              </a:rPr>
              <a:t>asthmatic</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medications</a:t>
            </a:r>
            <a:r>
              <a:rPr lang="uk-UA" sz="1800" b="1" strike="noStrike" spc="-1" dirty="0">
                <a:solidFill>
                  <a:srgbClr val="000000"/>
                </a:solidFill>
                <a:uFill>
                  <a:solidFill>
                    <a:srgbClr val="FFFFFF"/>
                  </a:solidFill>
                </a:uFill>
                <a:latin typeface="Arial"/>
              </a:rPr>
              <a:t>.</a:t>
            </a:r>
            <a:endParaRPr/>
          </a:p>
          <a:p>
            <a:pPr>
              <a:lnSpc>
                <a:spcPct val="100000"/>
              </a:lnSpc>
            </a:pPr>
            <a:r>
              <a:rPr lang="uk-UA" sz="3200" b="1" u="sng" strike="noStrike" spc="-1" dirty="0">
                <a:solidFill>
                  <a:srgbClr val="000000"/>
                </a:solidFill>
                <a:uFill>
                  <a:solidFill>
                    <a:srgbClr val="FFFFFF"/>
                  </a:solidFill>
                </a:uFill>
                <a:latin typeface="Calibri"/>
              </a:rPr>
              <a:t>2)  </a:t>
            </a:r>
            <a:r>
              <a:rPr lang="uk-UA" sz="3200" b="1" u="sng" strike="noStrike" spc="-1" dirty="0" err="1">
                <a:solidFill>
                  <a:srgbClr val="000000"/>
                </a:solidFill>
                <a:uFill>
                  <a:solidFill>
                    <a:srgbClr val="FFFFFF"/>
                  </a:solidFill>
                </a:uFill>
                <a:latin typeface="Calibri"/>
              </a:rPr>
              <a:t>Characteristic</a:t>
            </a:r>
            <a:r>
              <a:rPr lang="uk-UA" sz="3200" b="1" u="sng" strike="noStrike" spc="-1" dirty="0">
                <a:solidFill>
                  <a:srgbClr val="000000"/>
                </a:solidFill>
                <a:uFill>
                  <a:solidFill>
                    <a:srgbClr val="FFFFFF"/>
                  </a:solidFill>
                </a:uFill>
                <a:latin typeface="Calibri"/>
              </a:rPr>
              <a:t> </a:t>
            </a:r>
            <a:r>
              <a:rPr lang="uk-UA" sz="3200" b="1" u="sng" strike="noStrike" spc="-1" dirty="0" err="1">
                <a:solidFill>
                  <a:srgbClr val="000000"/>
                </a:solidFill>
                <a:uFill>
                  <a:solidFill>
                    <a:srgbClr val="FFFFFF"/>
                  </a:solidFill>
                </a:uFill>
                <a:latin typeface="Calibri"/>
              </a:rPr>
              <a:t>triggers</a:t>
            </a:r>
            <a:r>
              <a:rPr lang="uk-UA" sz="3200" b="1" u="sng" strike="noStrike" spc="-1" dirty="0">
                <a:solidFill>
                  <a:srgbClr val="000000"/>
                </a:solidFill>
                <a:uFill>
                  <a:solidFill>
                    <a:srgbClr val="FFFFFF"/>
                  </a:solidFill>
                </a:uFill>
                <a:latin typeface="Calibri"/>
              </a:rPr>
              <a:t>: </a:t>
            </a:r>
            <a:r>
              <a:rPr lang="uk-UA" sz="1800" strike="noStrike" spc="-1" dirty="0" err="1">
                <a:solidFill>
                  <a:srgbClr val="000000"/>
                </a:solidFill>
                <a:uFill>
                  <a:solidFill>
                    <a:srgbClr val="FFFFFF"/>
                  </a:solidFill>
                </a:uFill>
                <a:latin typeface="Arial"/>
              </a:rPr>
              <a:t>symptoms</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triggered</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by</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exercise</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cold</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air</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and</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exposure</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to</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allergens</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are</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suggestive</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of</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asthma</a:t>
            </a:r>
            <a:r>
              <a:rPr lang="uk-UA" sz="1800" strike="noStrike" spc="-1" dirty="0">
                <a:solidFill>
                  <a:srgbClr val="000000"/>
                </a:solidFill>
                <a:uFill>
                  <a:solidFill>
                    <a:srgbClr val="FFFFFF"/>
                  </a:solidFill>
                </a:uFill>
                <a:latin typeface="Arial"/>
              </a:rPr>
              <a:t>.</a:t>
            </a:r>
            <a:endParaRPr/>
          </a:p>
          <a:p>
            <a:pPr>
              <a:lnSpc>
                <a:spcPct val="100000"/>
              </a:lnSpc>
            </a:pPr>
            <a:r>
              <a:rPr lang="uk-UA" sz="3200" b="1" u="sng" strike="noStrike" spc="-1" dirty="0">
                <a:solidFill>
                  <a:srgbClr val="000000"/>
                </a:solidFill>
                <a:uFill>
                  <a:solidFill>
                    <a:srgbClr val="FFFFFF"/>
                  </a:solidFill>
                </a:uFill>
                <a:latin typeface="Calibri"/>
              </a:rPr>
              <a:t>3)  </a:t>
            </a:r>
            <a:r>
              <a:rPr lang="uk-UA" sz="3200" b="1" u="sng" strike="noStrike" spc="-1" dirty="0" err="1">
                <a:solidFill>
                  <a:srgbClr val="000000"/>
                </a:solidFill>
                <a:uFill>
                  <a:solidFill>
                    <a:srgbClr val="FFFFFF"/>
                  </a:solidFill>
                </a:uFill>
                <a:latin typeface="Calibri"/>
              </a:rPr>
              <a:t>Personal</a:t>
            </a:r>
            <a:r>
              <a:rPr lang="uk-UA" sz="3200" b="1" u="sng" strike="noStrike" spc="-1" dirty="0">
                <a:solidFill>
                  <a:srgbClr val="000000"/>
                </a:solidFill>
                <a:uFill>
                  <a:solidFill>
                    <a:srgbClr val="FFFFFF"/>
                  </a:solidFill>
                </a:uFill>
                <a:latin typeface="Calibri"/>
              </a:rPr>
              <a:t> </a:t>
            </a:r>
            <a:r>
              <a:rPr lang="uk-UA" sz="3200" b="1" u="sng" strike="noStrike" spc="-1" dirty="0" err="1">
                <a:solidFill>
                  <a:srgbClr val="000000"/>
                </a:solidFill>
                <a:uFill>
                  <a:solidFill>
                    <a:srgbClr val="FFFFFF"/>
                  </a:solidFill>
                </a:uFill>
                <a:latin typeface="Calibri"/>
              </a:rPr>
              <a:t>or</a:t>
            </a:r>
            <a:r>
              <a:rPr lang="uk-UA" sz="3200" b="1" u="sng" strike="noStrike" spc="-1" dirty="0">
                <a:solidFill>
                  <a:srgbClr val="000000"/>
                </a:solidFill>
                <a:uFill>
                  <a:solidFill>
                    <a:srgbClr val="FFFFFF"/>
                  </a:solidFill>
                </a:uFill>
                <a:latin typeface="Calibri"/>
              </a:rPr>
              <a:t> </a:t>
            </a:r>
            <a:r>
              <a:rPr lang="uk-UA" sz="3200" b="1" u="sng" strike="noStrike" spc="-1" dirty="0" err="1">
                <a:solidFill>
                  <a:srgbClr val="000000"/>
                </a:solidFill>
                <a:uFill>
                  <a:solidFill>
                    <a:srgbClr val="FFFFFF"/>
                  </a:solidFill>
                </a:uFill>
                <a:latin typeface="Calibri"/>
              </a:rPr>
              <a:t>family</a:t>
            </a:r>
            <a:r>
              <a:rPr lang="uk-UA" sz="3200" b="1" u="sng" strike="noStrike" spc="-1" dirty="0">
                <a:solidFill>
                  <a:srgbClr val="000000"/>
                </a:solidFill>
                <a:uFill>
                  <a:solidFill>
                    <a:srgbClr val="FFFFFF"/>
                  </a:solidFill>
                </a:uFill>
                <a:latin typeface="Calibri"/>
              </a:rPr>
              <a:t> </a:t>
            </a:r>
            <a:r>
              <a:rPr lang="uk-UA" sz="3200" b="1" u="sng" strike="noStrike" spc="-1" dirty="0" err="1">
                <a:solidFill>
                  <a:srgbClr val="000000"/>
                </a:solidFill>
                <a:uFill>
                  <a:solidFill>
                    <a:srgbClr val="FFFFFF"/>
                  </a:solidFill>
                </a:uFill>
                <a:latin typeface="Calibri"/>
              </a:rPr>
              <a:t>history</a:t>
            </a:r>
            <a:r>
              <a:rPr lang="uk-UA" sz="3200" b="1" u="sng" strike="noStrike" spc="-1" dirty="0">
                <a:solidFill>
                  <a:srgbClr val="000000"/>
                </a:solidFill>
                <a:uFill>
                  <a:solidFill>
                    <a:srgbClr val="FFFFFF"/>
                  </a:solidFill>
                </a:uFill>
                <a:latin typeface="Calibri"/>
              </a:rPr>
              <a:t> </a:t>
            </a:r>
            <a:r>
              <a:rPr lang="uk-UA" sz="3200" b="1" u="sng" strike="noStrike" spc="-1" dirty="0" err="1">
                <a:solidFill>
                  <a:srgbClr val="000000"/>
                </a:solidFill>
                <a:uFill>
                  <a:solidFill>
                    <a:srgbClr val="FFFFFF"/>
                  </a:solidFill>
                </a:uFill>
                <a:latin typeface="Calibri"/>
              </a:rPr>
              <a:t>of</a:t>
            </a:r>
            <a:r>
              <a:rPr lang="uk-UA" sz="3200" b="1" u="sng" strike="noStrike" spc="-1" dirty="0">
                <a:solidFill>
                  <a:srgbClr val="000000"/>
                </a:solidFill>
                <a:uFill>
                  <a:solidFill>
                    <a:srgbClr val="FFFFFF"/>
                  </a:solidFill>
                </a:uFill>
                <a:latin typeface="Calibri"/>
              </a:rPr>
              <a:t> </a:t>
            </a:r>
            <a:r>
              <a:rPr lang="uk-UA" sz="3200" b="1" u="sng" strike="noStrike" spc="-1" dirty="0" err="1">
                <a:solidFill>
                  <a:srgbClr val="000000"/>
                </a:solidFill>
                <a:uFill>
                  <a:solidFill>
                    <a:srgbClr val="FFFFFF"/>
                  </a:solidFill>
                </a:uFill>
                <a:latin typeface="Calibri"/>
              </a:rPr>
              <a:t>atopy</a:t>
            </a:r>
            <a:r>
              <a:rPr lang="uk-UA" sz="3200" b="1" u="sng" strike="noStrike" spc="-1" dirty="0">
                <a:solidFill>
                  <a:srgbClr val="000000"/>
                </a:solidFill>
                <a:uFill>
                  <a:solidFill>
                    <a:srgbClr val="FFFFFF"/>
                  </a:solidFill>
                </a:uFill>
                <a:latin typeface="Calibri"/>
              </a:rPr>
              <a:t>:</a:t>
            </a:r>
            <a:r>
              <a:rPr lang="uk-UA" sz="1800" strike="noStrike" spc="-1" dirty="0">
                <a:solidFill>
                  <a:srgbClr val="FFFFFF"/>
                </a:solidFill>
                <a:uFill>
                  <a:solidFill>
                    <a:srgbClr val="FFFFFF"/>
                  </a:solidFill>
                </a:uFill>
                <a:latin typeface="Calibri"/>
              </a:rPr>
              <a:t> </a:t>
            </a:r>
            <a:r>
              <a:rPr lang="uk-UA" sz="1800" strike="noStrike" spc="-1" dirty="0">
                <a:solidFill>
                  <a:srgbClr val="000000"/>
                </a:solidFill>
                <a:uFill>
                  <a:solidFill>
                    <a:srgbClr val="FFFFFF"/>
                  </a:solidFill>
                </a:uFill>
                <a:latin typeface="Arial"/>
              </a:rPr>
              <a:t>A </a:t>
            </a:r>
            <a:r>
              <a:rPr lang="uk-UA" sz="1800" strike="noStrike" spc="-1" dirty="0" err="1">
                <a:solidFill>
                  <a:srgbClr val="000000"/>
                </a:solidFill>
                <a:uFill>
                  <a:solidFill>
                    <a:srgbClr val="FFFFFF"/>
                  </a:solidFill>
                </a:uFill>
                <a:latin typeface="Arial"/>
              </a:rPr>
              <a:t>strong</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family</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history</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of</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asthma</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and</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allergies</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or</a:t>
            </a:r>
            <a:r>
              <a:rPr lang="uk-UA" sz="1800" strike="noStrike" spc="-1" dirty="0">
                <a:solidFill>
                  <a:srgbClr val="000000"/>
                </a:solidFill>
                <a:uFill>
                  <a:solidFill>
                    <a:srgbClr val="FFFFFF"/>
                  </a:solidFill>
                </a:uFill>
                <a:latin typeface="Arial"/>
              </a:rPr>
              <a:t> a </a:t>
            </a:r>
            <a:r>
              <a:rPr lang="uk-UA" sz="1800" strike="noStrike" spc="-1" dirty="0" err="1">
                <a:solidFill>
                  <a:srgbClr val="000000"/>
                </a:solidFill>
                <a:uFill>
                  <a:solidFill>
                    <a:srgbClr val="FFFFFF"/>
                  </a:solidFill>
                </a:uFill>
                <a:latin typeface="Arial"/>
              </a:rPr>
              <a:t>personal</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history</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of</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atopic</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diseases</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specifically</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atopic</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dermatitis</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seasonal</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allergic</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rhinitis</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and</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conjunctivitis</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or</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hives</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favors</a:t>
            </a:r>
            <a:r>
              <a:rPr lang="uk-UA" sz="1800" strike="noStrike" spc="-1" dirty="0">
                <a:solidFill>
                  <a:srgbClr val="000000"/>
                </a:solidFill>
                <a:uFill>
                  <a:solidFill>
                    <a:srgbClr val="FFFFFF"/>
                  </a:solidFill>
                </a:uFill>
                <a:latin typeface="Arial"/>
              </a:rPr>
              <a:t> a </a:t>
            </a:r>
            <a:r>
              <a:rPr lang="uk-UA" sz="1800" strike="noStrike" spc="-1" dirty="0" err="1">
                <a:solidFill>
                  <a:srgbClr val="000000"/>
                </a:solidFill>
                <a:uFill>
                  <a:solidFill>
                    <a:srgbClr val="FFFFFF"/>
                  </a:solidFill>
                </a:uFill>
                <a:latin typeface="Arial"/>
              </a:rPr>
              <a:t>diagnosis</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of</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asthma</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in</a:t>
            </a:r>
            <a:r>
              <a:rPr lang="uk-UA" sz="1800" strike="noStrike" spc="-1" dirty="0">
                <a:solidFill>
                  <a:srgbClr val="000000"/>
                </a:solidFill>
                <a:uFill>
                  <a:solidFill>
                    <a:srgbClr val="FFFFFF"/>
                  </a:solidFill>
                </a:uFill>
                <a:latin typeface="Arial"/>
              </a:rPr>
              <a:t> a </a:t>
            </a:r>
            <a:r>
              <a:rPr lang="uk-UA" sz="1800" strike="noStrike" spc="-1" dirty="0" err="1">
                <a:solidFill>
                  <a:srgbClr val="000000"/>
                </a:solidFill>
                <a:uFill>
                  <a:solidFill>
                    <a:srgbClr val="FFFFFF"/>
                  </a:solidFill>
                </a:uFill>
                <a:latin typeface="Arial"/>
              </a:rPr>
              <a:t>patient</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with</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suggestive</a:t>
            </a:r>
            <a:r>
              <a:rPr lang="uk-UA" sz="1800" strike="noStrike" spc="-1" dirty="0">
                <a:solidFill>
                  <a:srgbClr val="000000"/>
                </a:solidFill>
                <a:uFill>
                  <a:solidFill>
                    <a:srgbClr val="FFFFFF"/>
                  </a:solidFill>
                </a:uFill>
                <a:latin typeface="Arial"/>
              </a:rPr>
              <a:t> </a:t>
            </a:r>
            <a:r>
              <a:rPr lang="uk-UA" sz="1800" strike="noStrike" spc="-1" dirty="0" err="1">
                <a:solidFill>
                  <a:srgbClr val="000000"/>
                </a:solidFill>
                <a:uFill>
                  <a:solidFill>
                    <a:srgbClr val="FFFFFF"/>
                  </a:solidFill>
                </a:uFill>
                <a:latin typeface="Arial"/>
              </a:rPr>
              <a:t>symptoms</a:t>
            </a:r>
            <a:r>
              <a:rPr lang="uk-UA" sz="1800" strike="noStrike" spc="-1" dirty="0">
                <a:solidFill>
                  <a:srgbClr val="000000"/>
                </a:solidFill>
                <a:uFill>
                  <a:solidFill>
                    <a:srgbClr val="FFFFFF"/>
                  </a:solidFill>
                </a:uFill>
                <a:latin typeface="Arial"/>
              </a:rPr>
              <a:t>.</a:t>
            </a:r>
            <a:endParaRPr/>
          </a:p>
          <a:p>
            <a:pPr>
              <a:lnSpc>
                <a:spcPct val="100000"/>
              </a:lnSpc>
            </a:pPr>
            <a:r>
              <a:rPr lang="uk-UA" sz="3200" b="1" u="sng" strike="noStrike" spc="-1" dirty="0">
                <a:solidFill>
                  <a:srgbClr val="000000"/>
                </a:solidFill>
                <a:uFill>
                  <a:solidFill>
                    <a:srgbClr val="FFFFFF"/>
                  </a:solidFill>
                </a:uFill>
                <a:latin typeface="Calibri"/>
              </a:rPr>
              <a:t>4)  </a:t>
            </a:r>
            <a:r>
              <a:rPr lang="uk-UA" sz="3200" b="1" u="sng" strike="noStrike" spc="-1" dirty="0" err="1">
                <a:solidFill>
                  <a:srgbClr val="000000"/>
                </a:solidFill>
                <a:uFill>
                  <a:solidFill>
                    <a:srgbClr val="FFFFFF"/>
                  </a:solidFill>
                </a:uFill>
                <a:latin typeface="Calibri"/>
              </a:rPr>
              <a:t>History</a:t>
            </a:r>
            <a:r>
              <a:rPr lang="uk-UA" sz="3200" b="1" u="sng" strike="noStrike" spc="-1" dirty="0">
                <a:solidFill>
                  <a:srgbClr val="000000"/>
                </a:solidFill>
                <a:uFill>
                  <a:solidFill>
                    <a:srgbClr val="FFFFFF"/>
                  </a:solidFill>
                </a:uFill>
                <a:latin typeface="Calibri"/>
              </a:rPr>
              <a:t> </a:t>
            </a:r>
            <a:r>
              <a:rPr lang="uk-UA" sz="3200" b="1" u="sng" strike="noStrike" spc="-1" dirty="0" err="1">
                <a:solidFill>
                  <a:srgbClr val="000000"/>
                </a:solidFill>
                <a:uFill>
                  <a:solidFill>
                    <a:srgbClr val="FFFFFF"/>
                  </a:solidFill>
                </a:uFill>
                <a:latin typeface="Calibri"/>
              </a:rPr>
              <a:t>of</a:t>
            </a:r>
            <a:r>
              <a:rPr lang="uk-UA" sz="3200" b="1" u="sng" strike="noStrike" spc="-1" dirty="0">
                <a:solidFill>
                  <a:srgbClr val="000000"/>
                </a:solidFill>
                <a:uFill>
                  <a:solidFill>
                    <a:srgbClr val="FFFFFF"/>
                  </a:solidFill>
                </a:uFill>
                <a:latin typeface="Calibri"/>
              </a:rPr>
              <a:t> </a:t>
            </a:r>
            <a:r>
              <a:rPr lang="uk-UA" sz="3200" b="1" u="sng" strike="noStrike" spc="-1" dirty="0" err="1">
                <a:solidFill>
                  <a:srgbClr val="000000"/>
                </a:solidFill>
                <a:uFill>
                  <a:solidFill>
                    <a:srgbClr val="FFFFFF"/>
                  </a:solidFill>
                </a:uFill>
                <a:latin typeface="Calibri"/>
              </a:rPr>
              <a:t>asthmatic</a:t>
            </a:r>
            <a:r>
              <a:rPr lang="uk-UA" sz="3200" b="1" u="sng" strike="noStrike" spc="-1" dirty="0">
                <a:solidFill>
                  <a:srgbClr val="000000"/>
                </a:solidFill>
                <a:uFill>
                  <a:solidFill>
                    <a:srgbClr val="FFFFFF"/>
                  </a:solidFill>
                </a:uFill>
                <a:latin typeface="Calibri"/>
              </a:rPr>
              <a:t> </a:t>
            </a:r>
            <a:r>
              <a:rPr lang="uk-UA" sz="3200" b="1" u="sng" strike="noStrike" spc="-1" dirty="0" err="1">
                <a:solidFill>
                  <a:srgbClr val="000000"/>
                </a:solidFill>
                <a:uFill>
                  <a:solidFill>
                    <a:srgbClr val="FFFFFF"/>
                  </a:solidFill>
                </a:uFill>
                <a:latin typeface="Calibri"/>
              </a:rPr>
              <a:t>symptoms</a:t>
            </a:r>
            <a:r>
              <a:rPr lang="uk-UA" sz="3200" b="1" u="sng" strike="noStrike" spc="-1" dirty="0">
                <a:solidFill>
                  <a:srgbClr val="000000"/>
                </a:solidFill>
                <a:uFill>
                  <a:solidFill>
                    <a:srgbClr val="FFFFFF"/>
                  </a:solidFill>
                </a:uFill>
                <a:latin typeface="Calibri"/>
              </a:rPr>
              <a:t> </a:t>
            </a:r>
            <a:r>
              <a:rPr lang="uk-UA" sz="3200" b="1" u="sng" strike="noStrike" spc="-1" dirty="0" err="1">
                <a:solidFill>
                  <a:srgbClr val="000000"/>
                </a:solidFill>
                <a:uFill>
                  <a:solidFill>
                    <a:srgbClr val="FFFFFF"/>
                  </a:solidFill>
                </a:uFill>
                <a:latin typeface="Calibri"/>
              </a:rPr>
              <a:t>as</a:t>
            </a:r>
            <a:r>
              <a:rPr lang="uk-UA" sz="3200" b="1" u="sng" strike="noStrike" spc="-1" dirty="0">
                <a:solidFill>
                  <a:srgbClr val="000000"/>
                </a:solidFill>
                <a:uFill>
                  <a:solidFill>
                    <a:srgbClr val="FFFFFF"/>
                  </a:solidFill>
                </a:uFill>
                <a:latin typeface="Calibri"/>
              </a:rPr>
              <a:t> a </a:t>
            </a:r>
            <a:r>
              <a:rPr lang="uk-UA" sz="3200" b="1" u="sng" strike="noStrike" spc="-1" dirty="0" err="1">
                <a:solidFill>
                  <a:srgbClr val="000000"/>
                </a:solidFill>
                <a:uFill>
                  <a:solidFill>
                    <a:srgbClr val="FFFFFF"/>
                  </a:solidFill>
                </a:uFill>
                <a:latin typeface="Calibri"/>
              </a:rPr>
              <a:t>child</a:t>
            </a:r>
            <a:r>
              <a:rPr lang="uk-UA" sz="3200" b="1" u="sng" strike="noStrike" spc="-1" dirty="0">
                <a:solidFill>
                  <a:srgbClr val="000000"/>
                </a:solidFill>
                <a:uFill>
                  <a:solidFill>
                    <a:srgbClr val="FFFFFF"/>
                  </a:solidFill>
                </a:uFill>
                <a:latin typeface="Calibri"/>
              </a:rPr>
              <a:t>:</a:t>
            </a:r>
            <a:endParaRPr/>
          </a:p>
          <a:p>
            <a:pPr>
              <a:lnSpc>
                <a:spcPct val="100000"/>
              </a:lnSpc>
            </a:pPr>
            <a:r>
              <a:rPr lang="uk-UA" sz="1800" b="1" strike="noStrike" spc="-1" dirty="0">
                <a:solidFill>
                  <a:srgbClr val="FFFFFF"/>
                </a:solidFill>
                <a:uFill>
                  <a:solidFill>
                    <a:srgbClr val="FFFFFF"/>
                  </a:solidFill>
                </a:uFill>
                <a:latin typeface="Calibri"/>
              </a:rPr>
              <a:t>     </a:t>
            </a:r>
            <a:r>
              <a:rPr lang="uk-UA" sz="1900" strike="noStrike" spc="-1" dirty="0" err="1">
                <a:solidFill>
                  <a:srgbClr val="000000"/>
                </a:solidFill>
                <a:uFill>
                  <a:solidFill>
                    <a:srgbClr val="FFFFFF"/>
                  </a:solidFill>
                </a:uFill>
                <a:latin typeface="Arial"/>
              </a:rPr>
              <a:t>As</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previously</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mentioned</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recollection</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of</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childhood</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symptoms</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of</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chronic</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cough</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nocturnal</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cough</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in</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the</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absence</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of</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respiratory</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infections</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or</a:t>
            </a:r>
            <a:r>
              <a:rPr lang="uk-UA" sz="1900" strike="noStrike" spc="-1" dirty="0">
                <a:solidFill>
                  <a:srgbClr val="000000"/>
                </a:solidFill>
                <a:uFill>
                  <a:solidFill>
                    <a:srgbClr val="FFFFFF"/>
                  </a:solidFill>
                </a:uFill>
                <a:latin typeface="Arial"/>
              </a:rPr>
              <a:t> a </a:t>
            </a:r>
            <a:r>
              <a:rPr lang="uk-UA" sz="1900" strike="noStrike" spc="-1" dirty="0" err="1">
                <a:solidFill>
                  <a:srgbClr val="000000"/>
                </a:solidFill>
                <a:uFill>
                  <a:solidFill>
                    <a:srgbClr val="FFFFFF"/>
                  </a:solidFill>
                </a:uFill>
                <a:latin typeface="Arial"/>
              </a:rPr>
              <a:t>childhood</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diagnosis</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of</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chronic</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bronchitis</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or</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wheezy</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bronchitis</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favors</a:t>
            </a:r>
            <a:r>
              <a:rPr lang="uk-UA" sz="1900" strike="noStrike" spc="-1" dirty="0">
                <a:solidFill>
                  <a:srgbClr val="000000"/>
                </a:solidFill>
                <a:uFill>
                  <a:solidFill>
                    <a:srgbClr val="FFFFFF"/>
                  </a:solidFill>
                </a:uFill>
                <a:latin typeface="Arial"/>
              </a:rPr>
              <a:t> </a:t>
            </a:r>
            <a:r>
              <a:rPr lang="uk-UA" sz="1900" strike="noStrike" spc="-1" dirty="0" err="1">
                <a:solidFill>
                  <a:srgbClr val="000000"/>
                </a:solidFill>
                <a:uFill>
                  <a:solidFill>
                    <a:srgbClr val="FFFFFF"/>
                  </a:solidFill>
                </a:uFill>
                <a:latin typeface="Arial"/>
              </a:rPr>
              <a:t>asthma</a:t>
            </a:r>
            <a:r>
              <a:rPr lang="uk-UA" sz="1900" strike="noStrike" spc="-1" dirty="0">
                <a:solidFill>
                  <a:srgbClr val="000000"/>
                </a:solidFill>
                <a:uFill>
                  <a:solidFill>
                    <a:srgbClr val="FFFFFF"/>
                  </a:solidFill>
                </a:uFill>
                <a:latin typeface="Arial"/>
              </a:rPr>
              <a:t>.</a:t>
            </a:r>
            <a:endParaRPr/>
          </a:p>
          <a:p>
            <a:pPr>
              <a:lnSpc>
                <a:spcPct val="100000"/>
              </a:lnSpc>
            </a:pPr>
            <a:endParaRPr/>
          </a:p>
        </p:txBody>
      </p:sp>
      <p:sp>
        <p:nvSpPr>
          <p:cNvPr id="4" name="Прямоугольник 3"/>
          <p:cNvSpPr/>
          <p:nvPr/>
        </p:nvSpPr>
        <p:spPr>
          <a:xfrm>
            <a:off x="3500430" y="6072206"/>
            <a:ext cx="5429256" cy="369332"/>
          </a:xfrm>
          <a:prstGeom prst="rect">
            <a:avLst/>
          </a:prstGeom>
        </p:spPr>
        <p:txBody>
          <a:bodyPr wrap="square">
            <a:spAutoFit/>
          </a:bodyPr>
          <a:lstStyle/>
          <a:p>
            <a:pPr algn="r"/>
            <a:r>
              <a:rPr lang="en-US" altLang="ru-RU" i="1" dirty="0"/>
              <a:t>Adapted from</a:t>
            </a:r>
            <a:r>
              <a:rPr lang="ru-RU" altLang="ru-RU" i="1" dirty="0"/>
              <a:t> GINA 2007: </a:t>
            </a:r>
            <a:r>
              <a:rPr lang="ru-RU" altLang="ru-RU" i="1" dirty="0" err="1">
                <a:hlinkClick r:id="rId2"/>
              </a:rPr>
              <a:t>www.ginasthma.org</a:t>
            </a:r>
            <a:endParaRPr lang="en-US" altLang="ru-RU" i="1"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CustomShape 1"/>
          <p:cNvSpPr/>
          <p:nvPr/>
        </p:nvSpPr>
        <p:spPr>
          <a:xfrm>
            <a:off x="1676520" y="228600"/>
            <a:ext cx="7252920" cy="1142640"/>
          </a:xfrm>
          <a:prstGeom prst="rect">
            <a:avLst/>
          </a:prstGeom>
          <a:noFill/>
          <a:ln w="12600">
            <a:noFill/>
          </a:ln>
        </p:spPr>
        <p:style>
          <a:lnRef idx="0">
            <a:scrgbClr r="0" g="0" b="0"/>
          </a:lnRef>
          <a:fillRef idx="0">
            <a:scrgbClr r="0" g="0" b="0"/>
          </a:fillRef>
          <a:effectRef idx="0">
            <a:scrgbClr r="0" g="0" b="0"/>
          </a:effectRef>
          <a:fontRef idx="minor"/>
        </p:style>
        <p:txBody>
          <a:bodyPr lIns="90360" tIns="44280" rIns="90360" bIns="44280" anchor="ctr"/>
          <a:lstStyle/>
          <a:p>
            <a:pPr algn="ctr">
              <a:lnSpc>
                <a:spcPct val="100000"/>
              </a:lnSpc>
            </a:pPr>
            <a:r>
              <a:rPr lang="uk-UA" sz="3600" strike="noStrike" spc="-1" dirty="0" err="1">
                <a:uFill>
                  <a:solidFill>
                    <a:srgbClr val="FFFFFF"/>
                  </a:solidFill>
                </a:uFill>
                <a:latin typeface="Arial"/>
              </a:rPr>
              <a:t>Typical</a:t>
            </a:r>
            <a:r>
              <a:rPr lang="uk-UA" sz="3600" strike="noStrike" spc="-1" dirty="0">
                <a:uFill>
                  <a:solidFill>
                    <a:srgbClr val="FFFFFF"/>
                  </a:solidFill>
                </a:uFill>
                <a:latin typeface="Arial"/>
              </a:rPr>
              <a:t> </a:t>
            </a:r>
            <a:r>
              <a:rPr lang="uk-UA" sz="3600" strike="noStrike" spc="-1" dirty="0" err="1">
                <a:uFill>
                  <a:solidFill>
                    <a:srgbClr val="FFFFFF"/>
                  </a:solidFill>
                </a:uFill>
                <a:latin typeface="Arial"/>
              </a:rPr>
              <a:t>Spirometric</a:t>
            </a:r>
            <a:r>
              <a:rPr lang="uk-UA" sz="3600" strike="noStrike" spc="-1" dirty="0">
                <a:uFill>
                  <a:solidFill>
                    <a:srgbClr val="FFFFFF"/>
                  </a:solidFill>
                </a:uFill>
                <a:latin typeface="Arial"/>
              </a:rPr>
              <a:t> (FEV</a:t>
            </a:r>
            <a:r>
              <a:rPr lang="uk-UA" sz="3600" strike="noStrike" spc="-1" baseline="-25000" dirty="0">
                <a:uFill>
                  <a:solidFill>
                    <a:srgbClr val="FFFFFF"/>
                  </a:solidFill>
                </a:uFill>
                <a:latin typeface="Arial"/>
              </a:rPr>
              <a:t>1</a:t>
            </a:r>
            <a:r>
              <a:rPr lang="uk-UA" sz="3600" strike="noStrike" spc="-1" dirty="0">
                <a:uFill>
                  <a:solidFill>
                    <a:srgbClr val="FFFFFF"/>
                  </a:solidFill>
                </a:uFill>
                <a:latin typeface="Arial"/>
              </a:rPr>
              <a:t>) </a:t>
            </a:r>
            <a:r>
              <a:rPr lang="uk-UA" sz="3600" strike="noStrike" spc="-1" dirty="0" err="1">
                <a:solidFill>
                  <a:srgbClr val="FFFFFF"/>
                </a:solidFill>
                <a:uFill>
                  <a:solidFill>
                    <a:srgbClr val="FFFFFF"/>
                  </a:solidFill>
                </a:uFill>
                <a:latin typeface="Arial"/>
              </a:rPr>
              <a:t>Tracings</a:t>
            </a:r>
            <a:endParaRPr/>
          </a:p>
        </p:txBody>
      </p:sp>
      <p:sp>
        <p:nvSpPr>
          <p:cNvPr id="197" name="CustomShape 2"/>
          <p:cNvSpPr/>
          <p:nvPr/>
        </p:nvSpPr>
        <p:spPr>
          <a:xfrm>
            <a:off x="4438800" y="1849320"/>
            <a:ext cx="2857320" cy="3252600"/>
          </a:xfrm>
          <a:custGeom>
            <a:avLst/>
            <a:gdLst/>
            <a:ahLst/>
            <a:cxnLst/>
            <a:rect l="l" t="t" r="r" b="b"/>
            <a:pathLst>
              <a:path w="2025" h="2049">
                <a:moveTo>
                  <a:pt x="0" y="0"/>
                </a:moveTo>
                <a:lnTo>
                  <a:pt x="0" y="2048"/>
                </a:lnTo>
                <a:lnTo>
                  <a:pt x="2024" y="2048"/>
                </a:lnTo>
              </a:path>
            </a:pathLst>
          </a:custGeom>
          <a:noFill/>
          <a:ln w="25560">
            <a:solidFill>
              <a:srgbClr val="FFFFFF"/>
            </a:solidFill>
            <a:round/>
          </a:ln>
        </p:spPr>
        <p:style>
          <a:lnRef idx="0">
            <a:scrgbClr r="0" g="0" b="0"/>
          </a:lnRef>
          <a:fillRef idx="0">
            <a:scrgbClr r="0" g="0" b="0"/>
          </a:fillRef>
          <a:effectRef idx="0">
            <a:scrgbClr r="0" g="0" b="0"/>
          </a:effectRef>
          <a:fontRef idx="minor"/>
        </p:style>
      </p:sp>
      <p:sp>
        <p:nvSpPr>
          <p:cNvPr id="198" name="CustomShape 3"/>
          <p:cNvSpPr/>
          <p:nvPr/>
        </p:nvSpPr>
        <p:spPr>
          <a:xfrm>
            <a:off x="4457880" y="3013200"/>
            <a:ext cx="2688840" cy="2060280"/>
          </a:xfrm>
          <a:custGeom>
            <a:avLst/>
            <a:gdLst/>
            <a:ahLst/>
            <a:cxnLst/>
            <a:rect l="l" t="t" r="r" b="b"/>
            <a:pathLst>
              <a:path w="1906" h="1298">
                <a:moveTo>
                  <a:pt x="0" y="1297"/>
                </a:moveTo>
                <a:lnTo>
                  <a:pt x="8" y="1276"/>
                </a:lnTo>
                <a:lnTo>
                  <a:pt x="29" y="1219"/>
                </a:lnTo>
                <a:lnTo>
                  <a:pt x="61" y="1135"/>
                </a:lnTo>
                <a:lnTo>
                  <a:pt x="105" y="1030"/>
                </a:lnTo>
                <a:lnTo>
                  <a:pt x="132" y="972"/>
                </a:lnTo>
                <a:lnTo>
                  <a:pt x="163" y="913"/>
                </a:lnTo>
                <a:lnTo>
                  <a:pt x="194" y="852"/>
                </a:lnTo>
                <a:lnTo>
                  <a:pt x="228" y="792"/>
                </a:lnTo>
                <a:lnTo>
                  <a:pt x="266" y="733"/>
                </a:lnTo>
                <a:lnTo>
                  <a:pt x="305" y="676"/>
                </a:lnTo>
                <a:lnTo>
                  <a:pt x="326" y="649"/>
                </a:lnTo>
                <a:lnTo>
                  <a:pt x="347" y="622"/>
                </a:lnTo>
                <a:lnTo>
                  <a:pt x="368" y="597"/>
                </a:lnTo>
                <a:lnTo>
                  <a:pt x="389" y="574"/>
                </a:lnTo>
                <a:lnTo>
                  <a:pt x="437" y="526"/>
                </a:lnTo>
                <a:lnTo>
                  <a:pt x="488" y="477"/>
                </a:lnTo>
                <a:lnTo>
                  <a:pt x="548" y="427"/>
                </a:lnTo>
                <a:lnTo>
                  <a:pt x="611" y="375"/>
                </a:lnTo>
                <a:lnTo>
                  <a:pt x="645" y="350"/>
                </a:lnTo>
                <a:lnTo>
                  <a:pt x="682" y="326"/>
                </a:lnTo>
                <a:lnTo>
                  <a:pt x="718" y="301"/>
                </a:lnTo>
                <a:lnTo>
                  <a:pt x="756" y="278"/>
                </a:lnTo>
                <a:lnTo>
                  <a:pt x="798" y="253"/>
                </a:lnTo>
                <a:lnTo>
                  <a:pt x="840" y="230"/>
                </a:lnTo>
                <a:lnTo>
                  <a:pt x="883" y="207"/>
                </a:lnTo>
                <a:lnTo>
                  <a:pt x="928" y="186"/>
                </a:lnTo>
                <a:lnTo>
                  <a:pt x="976" y="165"/>
                </a:lnTo>
                <a:lnTo>
                  <a:pt x="1024" y="144"/>
                </a:lnTo>
                <a:lnTo>
                  <a:pt x="1076" y="125"/>
                </a:lnTo>
                <a:lnTo>
                  <a:pt x="1127" y="108"/>
                </a:lnTo>
                <a:lnTo>
                  <a:pt x="1181" y="90"/>
                </a:lnTo>
                <a:lnTo>
                  <a:pt x="1238" y="75"/>
                </a:lnTo>
                <a:lnTo>
                  <a:pt x="1296" y="60"/>
                </a:lnTo>
                <a:lnTo>
                  <a:pt x="1355" y="46"/>
                </a:lnTo>
                <a:lnTo>
                  <a:pt x="1416" y="35"/>
                </a:lnTo>
                <a:lnTo>
                  <a:pt x="1480" y="25"/>
                </a:lnTo>
                <a:lnTo>
                  <a:pt x="1547" y="16"/>
                </a:lnTo>
                <a:lnTo>
                  <a:pt x="1614" y="10"/>
                </a:lnTo>
                <a:lnTo>
                  <a:pt x="1683" y="4"/>
                </a:lnTo>
                <a:lnTo>
                  <a:pt x="1755" y="0"/>
                </a:lnTo>
                <a:lnTo>
                  <a:pt x="1828" y="0"/>
                </a:lnTo>
                <a:lnTo>
                  <a:pt x="1905" y="0"/>
                </a:lnTo>
              </a:path>
            </a:pathLst>
          </a:custGeom>
          <a:noFill/>
          <a:ln w="50760">
            <a:solidFill>
              <a:srgbClr val="DD033C"/>
            </a:solidFill>
            <a:round/>
          </a:ln>
        </p:spPr>
        <p:style>
          <a:lnRef idx="0">
            <a:scrgbClr r="0" g="0" b="0"/>
          </a:lnRef>
          <a:fillRef idx="0">
            <a:scrgbClr r="0" g="0" b="0"/>
          </a:fillRef>
          <a:effectRef idx="0">
            <a:scrgbClr r="0" g="0" b="0"/>
          </a:effectRef>
          <a:fontRef idx="minor"/>
        </p:style>
      </p:sp>
      <p:sp>
        <p:nvSpPr>
          <p:cNvPr id="199" name="CustomShape 4"/>
          <p:cNvSpPr/>
          <p:nvPr/>
        </p:nvSpPr>
        <p:spPr>
          <a:xfrm>
            <a:off x="4457880" y="2101680"/>
            <a:ext cx="2688840" cy="2971440"/>
          </a:xfrm>
          <a:custGeom>
            <a:avLst/>
            <a:gdLst/>
            <a:ahLst/>
            <a:cxnLst/>
            <a:rect l="l" t="t" r="r" b="b"/>
            <a:pathLst>
              <a:path w="1906" h="1872">
                <a:moveTo>
                  <a:pt x="1905" y="10"/>
                </a:moveTo>
                <a:lnTo>
                  <a:pt x="1853" y="6"/>
                </a:lnTo>
                <a:lnTo>
                  <a:pt x="1801" y="2"/>
                </a:lnTo>
                <a:lnTo>
                  <a:pt x="1749" y="0"/>
                </a:lnTo>
                <a:lnTo>
                  <a:pt x="1698" y="0"/>
                </a:lnTo>
                <a:lnTo>
                  <a:pt x="1646" y="2"/>
                </a:lnTo>
                <a:lnTo>
                  <a:pt x="1594" y="4"/>
                </a:lnTo>
                <a:lnTo>
                  <a:pt x="1543" y="6"/>
                </a:lnTo>
                <a:lnTo>
                  <a:pt x="1491" y="12"/>
                </a:lnTo>
                <a:lnTo>
                  <a:pt x="1439" y="18"/>
                </a:lnTo>
                <a:lnTo>
                  <a:pt x="1390" y="25"/>
                </a:lnTo>
                <a:lnTo>
                  <a:pt x="1338" y="35"/>
                </a:lnTo>
                <a:lnTo>
                  <a:pt x="1288" y="46"/>
                </a:lnTo>
                <a:lnTo>
                  <a:pt x="1237" y="58"/>
                </a:lnTo>
                <a:lnTo>
                  <a:pt x="1187" y="71"/>
                </a:lnTo>
                <a:lnTo>
                  <a:pt x="1139" y="88"/>
                </a:lnTo>
                <a:lnTo>
                  <a:pt x="1089" y="106"/>
                </a:lnTo>
                <a:lnTo>
                  <a:pt x="1041" y="125"/>
                </a:lnTo>
                <a:lnTo>
                  <a:pt x="994" y="146"/>
                </a:lnTo>
                <a:lnTo>
                  <a:pt x="946" y="167"/>
                </a:lnTo>
                <a:lnTo>
                  <a:pt x="898" y="192"/>
                </a:lnTo>
                <a:lnTo>
                  <a:pt x="852" y="219"/>
                </a:lnTo>
                <a:lnTo>
                  <a:pt x="808" y="247"/>
                </a:lnTo>
                <a:lnTo>
                  <a:pt x="762" y="278"/>
                </a:lnTo>
                <a:lnTo>
                  <a:pt x="718" y="310"/>
                </a:lnTo>
                <a:lnTo>
                  <a:pt x="676" y="345"/>
                </a:lnTo>
                <a:lnTo>
                  <a:pt x="632" y="381"/>
                </a:lnTo>
                <a:lnTo>
                  <a:pt x="592" y="419"/>
                </a:lnTo>
                <a:lnTo>
                  <a:pt x="550" y="462"/>
                </a:lnTo>
                <a:lnTo>
                  <a:pt x="511" y="506"/>
                </a:lnTo>
                <a:lnTo>
                  <a:pt x="471" y="550"/>
                </a:lnTo>
                <a:lnTo>
                  <a:pt x="435" y="597"/>
                </a:lnTo>
                <a:lnTo>
                  <a:pt x="398" y="649"/>
                </a:lnTo>
                <a:lnTo>
                  <a:pt x="362" y="701"/>
                </a:lnTo>
                <a:lnTo>
                  <a:pt x="329" y="752"/>
                </a:lnTo>
                <a:lnTo>
                  <a:pt x="299" y="806"/>
                </a:lnTo>
                <a:lnTo>
                  <a:pt x="270" y="858"/>
                </a:lnTo>
                <a:lnTo>
                  <a:pt x="243" y="911"/>
                </a:lnTo>
                <a:lnTo>
                  <a:pt x="218" y="965"/>
                </a:lnTo>
                <a:lnTo>
                  <a:pt x="195" y="1018"/>
                </a:lnTo>
                <a:lnTo>
                  <a:pt x="172" y="1072"/>
                </a:lnTo>
                <a:lnTo>
                  <a:pt x="153" y="1123"/>
                </a:lnTo>
                <a:lnTo>
                  <a:pt x="134" y="1175"/>
                </a:lnTo>
                <a:lnTo>
                  <a:pt x="119" y="1227"/>
                </a:lnTo>
                <a:lnTo>
                  <a:pt x="104" y="1276"/>
                </a:lnTo>
                <a:lnTo>
                  <a:pt x="77" y="1374"/>
                </a:lnTo>
                <a:lnTo>
                  <a:pt x="56" y="1466"/>
                </a:lnTo>
                <a:lnTo>
                  <a:pt x="39" y="1552"/>
                </a:lnTo>
                <a:lnTo>
                  <a:pt x="25" y="1628"/>
                </a:lnTo>
                <a:lnTo>
                  <a:pt x="16" y="1699"/>
                </a:lnTo>
                <a:lnTo>
                  <a:pt x="8" y="1759"/>
                </a:lnTo>
                <a:lnTo>
                  <a:pt x="2" y="1843"/>
                </a:lnTo>
                <a:lnTo>
                  <a:pt x="0" y="1871"/>
                </a:lnTo>
              </a:path>
            </a:pathLst>
          </a:custGeom>
          <a:noFill/>
          <a:ln w="50760">
            <a:solidFill>
              <a:srgbClr val="4E6BFA"/>
            </a:solidFill>
            <a:round/>
          </a:ln>
        </p:spPr>
        <p:style>
          <a:lnRef idx="0">
            <a:scrgbClr r="0" g="0" b="0"/>
          </a:lnRef>
          <a:fillRef idx="0">
            <a:scrgbClr r="0" g="0" b="0"/>
          </a:fillRef>
          <a:effectRef idx="0">
            <a:scrgbClr r="0" g="0" b="0"/>
          </a:effectRef>
          <a:fontRef idx="minor"/>
        </p:style>
      </p:sp>
      <p:sp>
        <p:nvSpPr>
          <p:cNvPr id="200" name="CustomShape 5"/>
          <p:cNvSpPr/>
          <p:nvPr/>
        </p:nvSpPr>
        <p:spPr>
          <a:xfrm>
            <a:off x="4471920" y="3760920"/>
            <a:ext cx="2690280" cy="1312560"/>
          </a:xfrm>
          <a:custGeom>
            <a:avLst/>
            <a:gdLst/>
            <a:ahLst/>
            <a:cxnLst/>
            <a:rect l="l" t="t" r="r" b="b"/>
            <a:pathLst>
              <a:path w="1907" h="827">
                <a:moveTo>
                  <a:pt x="0" y="826"/>
                </a:moveTo>
                <a:lnTo>
                  <a:pt x="4" y="815"/>
                </a:lnTo>
                <a:lnTo>
                  <a:pt x="19" y="784"/>
                </a:lnTo>
                <a:lnTo>
                  <a:pt x="44" y="737"/>
                </a:lnTo>
                <a:lnTo>
                  <a:pt x="84" y="675"/>
                </a:lnTo>
                <a:lnTo>
                  <a:pt x="109" y="641"/>
                </a:lnTo>
                <a:lnTo>
                  <a:pt x="138" y="605"/>
                </a:lnTo>
                <a:lnTo>
                  <a:pt x="170" y="568"/>
                </a:lnTo>
                <a:lnTo>
                  <a:pt x="206" y="528"/>
                </a:lnTo>
                <a:lnTo>
                  <a:pt x="247" y="488"/>
                </a:lnTo>
                <a:lnTo>
                  <a:pt x="293" y="448"/>
                </a:lnTo>
                <a:lnTo>
                  <a:pt x="342" y="407"/>
                </a:lnTo>
                <a:lnTo>
                  <a:pt x="396" y="369"/>
                </a:lnTo>
                <a:lnTo>
                  <a:pt x="453" y="331"/>
                </a:lnTo>
                <a:lnTo>
                  <a:pt x="513" y="293"/>
                </a:lnTo>
                <a:lnTo>
                  <a:pt x="576" y="256"/>
                </a:lnTo>
                <a:lnTo>
                  <a:pt x="643" y="222"/>
                </a:lnTo>
                <a:lnTo>
                  <a:pt x="712" y="189"/>
                </a:lnTo>
                <a:lnTo>
                  <a:pt x="786" y="159"/>
                </a:lnTo>
                <a:lnTo>
                  <a:pt x="867" y="130"/>
                </a:lnTo>
                <a:lnTo>
                  <a:pt x="951" y="105"/>
                </a:lnTo>
                <a:lnTo>
                  <a:pt x="1043" y="80"/>
                </a:lnTo>
                <a:lnTo>
                  <a:pt x="1140" y="59"/>
                </a:lnTo>
                <a:lnTo>
                  <a:pt x="1192" y="50"/>
                </a:lnTo>
                <a:lnTo>
                  <a:pt x="1248" y="42"/>
                </a:lnTo>
                <a:lnTo>
                  <a:pt x="1303" y="34"/>
                </a:lnTo>
                <a:lnTo>
                  <a:pt x="1361" y="27"/>
                </a:lnTo>
                <a:lnTo>
                  <a:pt x="1420" y="21"/>
                </a:lnTo>
                <a:lnTo>
                  <a:pt x="1483" y="15"/>
                </a:lnTo>
                <a:lnTo>
                  <a:pt x="1546" y="10"/>
                </a:lnTo>
                <a:lnTo>
                  <a:pt x="1613" y="6"/>
                </a:lnTo>
                <a:lnTo>
                  <a:pt x="1684" y="4"/>
                </a:lnTo>
                <a:lnTo>
                  <a:pt x="1755" y="2"/>
                </a:lnTo>
                <a:lnTo>
                  <a:pt x="1829" y="0"/>
                </a:lnTo>
                <a:lnTo>
                  <a:pt x="1906" y="0"/>
                </a:lnTo>
              </a:path>
            </a:pathLst>
          </a:custGeom>
          <a:noFill/>
          <a:ln w="50760">
            <a:solidFill>
              <a:srgbClr val="FFFF00"/>
            </a:solidFill>
            <a:round/>
          </a:ln>
        </p:spPr>
        <p:style>
          <a:lnRef idx="0">
            <a:scrgbClr r="0" g="0" b="0"/>
          </a:lnRef>
          <a:fillRef idx="0">
            <a:scrgbClr r="0" g="0" b="0"/>
          </a:fillRef>
          <a:effectRef idx="0">
            <a:scrgbClr r="0" g="0" b="0"/>
          </a:effectRef>
          <a:fontRef idx="minor"/>
        </p:style>
      </p:sp>
      <p:sp>
        <p:nvSpPr>
          <p:cNvPr id="201" name="Line 6"/>
          <p:cNvSpPr/>
          <p:nvPr/>
        </p:nvSpPr>
        <p:spPr>
          <a:xfrm flipV="1">
            <a:off x="5030640" y="5089320"/>
            <a:ext cx="0" cy="13968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202" name="CustomShape 7"/>
          <p:cNvSpPr/>
          <p:nvPr/>
        </p:nvSpPr>
        <p:spPr>
          <a:xfrm>
            <a:off x="5600880" y="5089680"/>
            <a:ext cx="1080" cy="142560"/>
          </a:xfrm>
          <a:custGeom>
            <a:avLst/>
            <a:gdLst/>
            <a:ahLst/>
            <a:cxnLst/>
            <a:rect l="l" t="t" r="r" b="b"/>
            <a:pathLst>
              <a:path w="1" h="90">
                <a:moveTo>
                  <a:pt x="0" y="89"/>
                </a:moveTo>
                <a:lnTo>
                  <a:pt x="0" y="80"/>
                </a:lnTo>
                <a:lnTo>
                  <a:pt x="0" y="68"/>
                </a:lnTo>
                <a:lnTo>
                  <a:pt x="0" y="57"/>
                </a:lnTo>
                <a:lnTo>
                  <a:pt x="0" y="45"/>
                </a:lnTo>
                <a:lnTo>
                  <a:pt x="0" y="34"/>
                </a:lnTo>
                <a:lnTo>
                  <a:pt x="0" y="22"/>
                </a:lnTo>
                <a:lnTo>
                  <a:pt x="0" y="11"/>
                </a:lnTo>
                <a:lnTo>
                  <a:pt x="0" y="0"/>
                </a:lnTo>
              </a:path>
            </a:pathLst>
          </a:custGeom>
          <a:noFill/>
          <a:ln w="12600">
            <a:solidFill>
              <a:srgbClr val="FFFFFF"/>
            </a:solidFill>
            <a:round/>
          </a:ln>
        </p:spPr>
        <p:style>
          <a:lnRef idx="0">
            <a:scrgbClr r="0" g="0" b="0"/>
          </a:lnRef>
          <a:fillRef idx="0">
            <a:scrgbClr r="0" g="0" b="0"/>
          </a:fillRef>
          <a:effectRef idx="0">
            <a:scrgbClr r="0" g="0" b="0"/>
          </a:effectRef>
          <a:fontRef idx="minor"/>
        </p:style>
      </p:sp>
      <p:sp>
        <p:nvSpPr>
          <p:cNvPr id="203" name="CustomShape 8"/>
          <p:cNvSpPr/>
          <p:nvPr/>
        </p:nvSpPr>
        <p:spPr>
          <a:xfrm>
            <a:off x="6170760" y="5089680"/>
            <a:ext cx="1080" cy="142560"/>
          </a:xfrm>
          <a:custGeom>
            <a:avLst/>
            <a:gdLst/>
            <a:ahLst/>
            <a:cxnLst/>
            <a:rect l="l" t="t" r="r" b="b"/>
            <a:pathLst>
              <a:path w="1" h="90">
                <a:moveTo>
                  <a:pt x="0" y="89"/>
                </a:moveTo>
                <a:lnTo>
                  <a:pt x="0" y="80"/>
                </a:lnTo>
                <a:lnTo>
                  <a:pt x="0" y="68"/>
                </a:lnTo>
                <a:lnTo>
                  <a:pt x="0" y="57"/>
                </a:lnTo>
                <a:lnTo>
                  <a:pt x="0" y="45"/>
                </a:lnTo>
                <a:lnTo>
                  <a:pt x="0" y="34"/>
                </a:lnTo>
                <a:lnTo>
                  <a:pt x="0" y="22"/>
                </a:lnTo>
                <a:lnTo>
                  <a:pt x="0" y="11"/>
                </a:lnTo>
                <a:lnTo>
                  <a:pt x="0" y="0"/>
                </a:lnTo>
              </a:path>
            </a:pathLst>
          </a:custGeom>
          <a:noFill/>
          <a:ln w="12600">
            <a:solidFill>
              <a:srgbClr val="FFFFFF"/>
            </a:solidFill>
            <a:round/>
          </a:ln>
        </p:spPr>
        <p:style>
          <a:lnRef idx="0">
            <a:scrgbClr r="0" g="0" b="0"/>
          </a:lnRef>
          <a:fillRef idx="0">
            <a:scrgbClr r="0" g="0" b="0"/>
          </a:fillRef>
          <a:effectRef idx="0">
            <a:scrgbClr r="0" g="0" b="0"/>
          </a:effectRef>
          <a:fontRef idx="minor"/>
        </p:style>
      </p:sp>
      <p:sp>
        <p:nvSpPr>
          <p:cNvPr id="204" name="CustomShape 9"/>
          <p:cNvSpPr/>
          <p:nvPr/>
        </p:nvSpPr>
        <p:spPr>
          <a:xfrm>
            <a:off x="6740640" y="5089680"/>
            <a:ext cx="1080" cy="142560"/>
          </a:xfrm>
          <a:custGeom>
            <a:avLst/>
            <a:gdLst/>
            <a:ahLst/>
            <a:cxnLst/>
            <a:rect l="l" t="t" r="r" b="b"/>
            <a:pathLst>
              <a:path w="1" h="90">
                <a:moveTo>
                  <a:pt x="0" y="89"/>
                </a:moveTo>
                <a:lnTo>
                  <a:pt x="0" y="80"/>
                </a:lnTo>
                <a:lnTo>
                  <a:pt x="0" y="68"/>
                </a:lnTo>
                <a:lnTo>
                  <a:pt x="0" y="57"/>
                </a:lnTo>
                <a:lnTo>
                  <a:pt x="0" y="45"/>
                </a:lnTo>
                <a:lnTo>
                  <a:pt x="0" y="34"/>
                </a:lnTo>
                <a:lnTo>
                  <a:pt x="0" y="22"/>
                </a:lnTo>
                <a:lnTo>
                  <a:pt x="0" y="11"/>
                </a:lnTo>
                <a:lnTo>
                  <a:pt x="0" y="0"/>
                </a:lnTo>
              </a:path>
            </a:pathLst>
          </a:custGeom>
          <a:noFill/>
          <a:ln w="12600">
            <a:solidFill>
              <a:srgbClr val="FFFFFF"/>
            </a:solidFill>
            <a:round/>
          </a:ln>
        </p:spPr>
        <p:style>
          <a:lnRef idx="0">
            <a:scrgbClr r="0" g="0" b="0"/>
          </a:lnRef>
          <a:fillRef idx="0">
            <a:scrgbClr r="0" g="0" b="0"/>
          </a:fillRef>
          <a:effectRef idx="0">
            <a:scrgbClr r="0" g="0" b="0"/>
          </a:effectRef>
          <a:fontRef idx="minor"/>
        </p:style>
      </p:sp>
      <p:sp>
        <p:nvSpPr>
          <p:cNvPr id="205" name="Line 10"/>
          <p:cNvSpPr/>
          <p:nvPr/>
        </p:nvSpPr>
        <p:spPr>
          <a:xfrm flipV="1">
            <a:off x="7294320" y="5089320"/>
            <a:ext cx="0" cy="13968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206" name="CustomShape 11"/>
          <p:cNvSpPr/>
          <p:nvPr/>
        </p:nvSpPr>
        <p:spPr>
          <a:xfrm>
            <a:off x="4891680" y="5208480"/>
            <a:ext cx="297720" cy="363240"/>
          </a:xfrm>
          <a:prstGeom prst="rect">
            <a:avLst/>
          </a:prstGeom>
          <a:noFill/>
          <a:ln w="12600">
            <a:noFill/>
          </a:ln>
        </p:spPr>
        <p:style>
          <a:lnRef idx="0">
            <a:scrgbClr r="0" g="0" b="0"/>
          </a:lnRef>
          <a:fillRef idx="0">
            <a:scrgbClr r="0" g="0" b="0"/>
          </a:fillRef>
          <a:effectRef idx="0">
            <a:scrgbClr r="0" g="0" b="0"/>
          </a:effectRef>
          <a:fontRef idx="minor"/>
        </p:style>
        <p:txBody>
          <a:bodyPr wrap="none" lIns="90360" tIns="44280" rIns="90360" bIns="44280"/>
          <a:lstStyle/>
          <a:p>
            <a:pPr algn="ctr">
              <a:lnSpc>
                <a:spcPct val="100000"/>
              </a:lnSpc>
            </a:pPr>
            <a:r>
              <a:rPr lang="uk-UA" sz="1800" b="1" strike="noStrike" spc="-1">
                <a:solidFill>
                  <a:srgbClr val="000000"/>
                </a:solidFill>
                <a:uFill>
                  <a:solidFill>
                    <a:srgbClr val="FFFFFF"/>
                  </a:solidFill>
                </a:uFill>
                <a:latin typeface="Calibri"/>
              </a:rPr>
              <a:t>1</a:t>
            </a:r>
            <a:endParaRPr/>
          </a:p>
        </p:txBody>
      </p:sp>
      <p:sp>
        <p:nvSpPr>
          <p:cNvPr id="207" name="CustomShape 12"/>
          <p:cNvSpPr/>
          <p:nvPr/>
        </p:nvSpPr>
        <p:spPr>
          <a:xfrm>
            <a:off x="5514120" y="5460840"/>
            <a:ext cx="1306440" cy="363240"/>
          </a:xfrm>
          <a:prstGeom prst="rect">
            <a:avLst/>
          </a:prstGeom>
          <a:noFill/>
          <a:ln w="12600">
            <a:noFill/>
          </a:ln>
        </p:spPr>
        <p:style>
          <a:lnRef idx="0">
            <a:scrgbClr r="0" g="0" b="0"/>
          </a:lnRef>
          <a:fillRef idx="0">
            <a:scrgbClr r="0" g="0" b="0"/>
          </a:fillRef>
          <a:effectRef idx="0">
            <a:scrgbClr r="0" g="0" b="0"/>
          </a:effectRef>
          <a:fontRef idx="minor"/>
        </p:style>
        <p:txBody>
          <a:bodyPr wrap="none" lIns="90360" tIns="44280" rIns="90360" bIns="44280"/>
          <a:lstStyle/>
          <a:p>
            <a:pPr algn="ctr">
              <a:lnSpc>
                <a:spcPct val="100000"/>
              </a:lnSpc>
            </a:pPr>
            <a:r>
              <a:rPr lang="uk-UA" sz="1800" b="1" strike="noStrike" spc="-1">
                <a:solidFill>
                  <a:srgbClr val="000000"/>
                </a:solidFill>
                <a:uFill>
                  <a:solidFill>
                    <a:srgbClr val="FFFFFF"/>
                  </a:solidFill>
                </a:uFill>
                <a:latin typeface="Arial"/>
              </a:rPr>
              <a:t>Time (sec)</a:t>
            </a:r>
            <a:endParaRPr/>
          </a:p>
        </p:txBody>
      </p:sp>
      <p:sp>
        <p:nvSpPr>
          <p:cNvPr id="208" name="CustomShape 13"/>
          <p:cNvSpPr/>
          <p:nvPr/>
        </p:nvSpPr>
        <p:spPr>
          <a:xfrm>
            <a:off x="5464800" y="5208480"/>
            <a:ext cx="297720" cy="363240"/>
          </a:xfrm>
          <a:prstGeom prst="rect">
            <a:avLst/>
          </a:prstGeom>
          <a:noFill/>
          <a:ln w="12600">
            <a:noFill/>
          </a:ln>
        </p:spPr>
        <p:style>
          <a:lnRef idx="0">
            <a:scrgbClr r="0" g="0" b="0"/>
          </a:lnRef>
          <a:fillRef idx="0">
            <a:scrgbClr r="0" g="0" b="0"/>
          </a:fillRef>
          <a:effectRef idx="0">
            <a:scrgbClr r="0" g="0" b="0"/>
          </a:effectRef>
          <a:fontRef idx="minor"/>
        </p:style>
        <p:txBody>
          <a:bodyPr wrap="none" lIns="90360" tIns="44280" rIns="90360" bIns="44280"/>
          <a:lstStyle/>
          <a:p>
            <a:pPr algn="ctr">
              <a:lnSpc>
                <a:spcPct val="100000"/>
              </a:lnSpc>
            </a:pPr>
            <a:r>
              <a:rPr lang="uk-UA" sz="1800" b="1" strike="noStrike" spc="-1">
                <a:solidFill>
                  <a:srgbClr val="000000"/>
                </a:solidFill>
                <a:uFill>
                  <a:solidFill>
                    <a:srgbClr val="FFFFFF"/>
                  </a:solidFill>
                </a:uFill>
                <a:latin typeface="Calibri"/>
              </a:rPr>
              <a:t>2</a:t>
            </a:r>
            <a:endParaRPr/>
          </a:p>
        </p:txBody>
      </p:sp>
      <p:sp>
        <p:nvSpPr>
          <p:cNvPr id="209" name="CustomShape 14"/>
          <p:cNvSpPr/>
          <p:nvPr/>
        </p:nvSpPr>
        <p:spPr>
          <a:xfrm>
            <a:off x="6028560" y="5208480"/>
            <a:ext cx="297720" cy="363240"/>
          </a:xfrm>
          <a:prstGeom prst="rect">
            <a:avLst/>
          </a:prstGeom>
          <a:noFill/>
          <a:ln w="12600">
            <a:noFill/>
          </a:ln>
        </p:spPr>
        <p:style>
          <a:lnRef idx="0">
            <a:scrgbClr r="0" g="0" b="0"/>
          </a:lnRef>
          <a:fillRef idx="0">
            <a:scrgbClr r="0" g="0" b="0"/>
          </a:fillRef>
          <a:effectRef idx="0">
            <a:scrgbClr r="0" g="0" b="0"/>
          </a:effectRef>
          <a:fontRef idx="minor"/>
        </p:style>
        <p:txBody>
          <a:bodyPr wrap="none" lIns="90360" tIns="44280" rIns="90360" bIns="44280"/>
          <a:lstStyle/>
          <a:p>
            <a:pPr algn="ctr">
              <a:lnSpc>
                <a:spcPct val="100000"/>
              </a:lnSpc>
            </a:pPr>
            <a:r>
              <a:rPr lang="uk-UA" sz="1800" b="1" strike="noStrike" spc="-1">
                <a:solidFill>
                  <a:srgbClr val="000000"/>
                </a:solidFill>
                <a:uFill>
                  <a:solidFill>
                    <a:srgbClr val="FFFFFF"/>
                  </a:solidFill>
                </a:uFill>
                <a:latin typeface="Calibri"/>
              </a:rPr>
              <a:t>3</a:t>
            </a:r>
            <a:endParaRPr/>
          </a:p>
        </p:txBody>
      </p:sp>
      <p:sp>
        <p:nvSpPr>
          <p:cNvPr id="210" name="CustomShape 15"/>
          <p:cNvSpPr/>
          <p:nvPr/>
        </p:nvSpPr>
        <p:spPr>
          <a:xfrm>
            <a:off x="6644520" y="5214960"/>
            <a:ext cx="297720" cy="363240"/>
          </a:xfrm>
          <a:prstGeom prst="rect">
            <a:avLst/>
          </a:prstGeom>
          <a:noFill/>
          <a:ln w="12600">
            <a:noFill/>
          </a:ln>
        </p:spPr>
        <p:style>
          <a:lnRef idx="0">
            <a:scrgbClr r="0" g="0" b="0"/>
          </a:lnRef>
          <a:fillRef idx="0">
            <a:scrgbClr r="0" g="0" b="0"/>
          </a:fillRef>
          <a:effectRef idx="0">
            <a:scrgbClr r="0" g="0" b="0"/>
          </a:effectRef>
          <a:fontRef idx="minor"/>
        </p:style>
        <p:txBody>
          <a:bodyPr wrap="none" lIns="90360" tIns="44280" rIns="90360" bIns="44280"/>
          <a:lstStyle/>
          <a:p>
            <a:pPr algn="ctr">
              <a:lnSpc>
                <a:spcPct val="100000"/>
              </a:lnSpc>
            </a:pPr>
            <a:r>
              <a:rPr lang="uk-UA" sz="1800" b="1" strike="noStrike" spc="-1">
                <a:solidFill>
                  <a:srgbClr val="000000"/>
                </a:solidFill>
                <a:uFill>
                  <a:solidFill>
                    <a:srgbClr val="FFFFFF"/>
                  </a:solidFill>
                </a:uFill>
                <a:latin typeface="Calibri"/>
              </a:rPr>
              <a:t>4</a:t>
            </a:r>
            <a:endParaRPr/>
          </a:p>
        </p:txBody>
      </p:sp>
      <p:sp>
        <p:nvSpPr>
          <p:cNvPr id="211" name="CustomShape 16"/>
          <p:cNvSpPr/>
          <p:nvPr/>
        </p:nvSpPr>
        <p:spPr>
          <a:xfrm>
            <a:off x="7168320" y="5208480"/>
            <a:ext cx="297720" cy="363240"/>
          </a:xfrm>
          <a:prstGeom prst="rect">
            <a:avLst/>
          </a:prstGeom>
          <a:noFill/>
          <a:ln w="12600">
            <a:noFill/>
          </a:ln>
        </p:spPr>
        <p:style>
          <a:lnRef idx="0">
            <a:scrgbClr r="0" g="0" b="0"/>
          </a:lnRef>
          <a:fillRef idx="0">
            <a:scrgbClr r="0" g="0" b="0"/>
          </a:fillRef>
          <a:effectRef idx="0">
            <a:scrgbClr r="0" g="0" b="0"/>
          </a:effectRef>
          <a:fontRef idx="minor"/>
        </p:style>
        <p:txBody>
          <a:bodyPr wrap="none" lIns="90360" tIns="44280" rIns="90360" bIns="44280"/>
          <a:lstStyle/>
          <a:p>
            <a:pPr algn="ctr">
              <a:lnSpc>
                <a:spcPct val="100000"/>
              </a:lnSpc>
            </a:pPr>
            <a:r>
              <a:rPr lang="uk-UA" sz="1800" b="1" strike="noStrike" spc="-1">
                <a:solidFill>
                  <a:srgbClr val="000000"/>
                </a:solidFill>
                <a:uFill>
                  <a:solidFill>
                    <a:srgbClr val="FFFFFF"/>
                  </a:solidFill>
                </a:uFill>
                <a:latin typeface="Calibri"/>
              </a:rPr>
              <a:t>5</a:t>
            </a:r>
            <a:endParaRPr/>
          </a:p>
        </p:txBody>
      </p:sp>
      <p:sp>
        <p:nvSpPr>
          <p:cNvPr id="212" name="CustomShape 17"/>
          <p:cNvSpPr/>
          <p:nvPr/>
        </p:nvSpPr>
        <p:spPr>
          <a:xfrm>
            <a:off x="4519440" y="2382840"/>
            <a:ext cx="699840" cy="399960"/>
          </a:xfrm>
          <a:prstGeom prst="rect">
            <a:avLst/>
          </a:prstGeom>
          <a:noFill/>
          <a:ln w="12600">
            <a:noFill/>
          </a:ln>
        </p:spPr>
        <p:style>
          <a:lnRef idx="0">
            <a:scrgbClr r="0" g="0" b="0"/>
          </a:lnRef>
          <a:fillRef idx="0">
            <a:scrgbClr r="0" g="0" b="0"/>
          </a:fillRef>
          <a:effectRef idx="0">
            <a:scrgbClr r="0" g="0" b="0"/>
          </a:effectRef>
          <a:fontRef idx="minor"/>
        </p:style>
        <p:txBody>
          <a:bodyPr wrap="none" lIns="90360" tIns="44280" rIns="90360" bIns="44280"/>
          <a:lstStyle/>
          <a:p>
            <a:pPr>
              <a:lnSpc>
                <a:spcPct val="100000"/>
              </a:lnSpc>
            </a:pPr>
            <a:r>
              <a:rPr lang="uk-UA" sz="1800" b="1" strike="noStrike" spc="-1">
                <a:solidFill>
                  <a:srgbClr val="000000"/>
                </a:solidFill>
                <a:uFill>
                  <a:solidFill>
                    <a:srgbClr val="FFFFFF"/>
                  </a:solidFill>
                </a:uFill>
                <a:latin typeface="Arial"/>
              </a:rPr>
              <a:t>FEV</a:t>
            </a:r>
            <a:r>
              <a:rPr lang="uk-UA" sz="1800" b="1" strike="noStrike" spc="-1" baseline="-25000">
                <a:solidFill>
                  <a:srgbClr val="000000"/>
                </a:solidFill>
                <a:uFill>
                  <a:solidFill>
                    <a:srgbClr val="FFFFFF"/>
                  </a:solidFill>
                </a:uFill>
                <a:latin typeface="Arial"/>
              </a:rPr>
              <a:t>1</a:t>
            </a:r>
            <a:endParaRPr/>
          </a:p>
        </p:txBody>
      </p:sp>
      <p:sp>
        <p:nvSpPr>
          <p:cNvPr id="213" name="CustomShape 18"/>
          <p:cNvSpPr/>
          <p:nvPr/>
        </p:nvSpPr>
        <p:spPr>
          <a:xfrm>
            <a:off x="3408480" y="1812960"/>
            <a:ext cx="991080" cy="363240"/>
          </a:xfrm>
          <a:prstGeom prst="rect">
            <a:avLst/>
          </a:prstGeom>
          <a:noFill/>
          <a:ln w="12600">
            <a:noFill/>
          </a:ln>
        </p:spPr>
        <p:style>
          <a:lnRef idx="0">
            <a:scrgbClr r="0" g="0" b="0"/>
          </a:lnRef>
          <a:fillRef idx="0">
            <a:scrgbClr r="0" g="0" b="0"/>
          </a:fillRef>
          <a:effectRef idx="0">
            <a:scrgbClr r="0" g="0" b="0"/>
          </a:effectRef>
          <a:fontRef idx="minor"/>
        </p:style>
        <p:txBody>
          <a:bodyPr wrap="none" lIns="90360" tIns="44280" rIns="90360" bIns="44280"/>
          <a:lstStyle/>
          <a:p>
            <a:pPr algn="r">
              <a:lnSpc>
                <a:spcPct val="100000"/>
              </a:lnSpc>
            </a:pPr>
            <a:r>
              <a:rPr lang="uk-UA" sz="1800" b="1" strike="noStrike" spc="-1">
                <a:solidFill>
                  <a:srgbClr val="000000"/>
                </a:solidFill>
                <a:uFill>
                  <a:solidFill>
                    <a:srgbClr val="FFFFFF"/>
                  </a:solidFill>
                </a:uFill>
                <a:latin typeface="Arial"/>
              </a:rPr>
              <a:t>Volume</a:t>
            </a:r>
            <a:endParaRPr/>
          </a:p>
        </p:txBody>
      </p:sp>
      <p:sp>
        <p:nvSpPr>
          <p:cNvPr id="214" name="CustomShape 19"/>
          <p:cNvSpPr/>
          <p:nvPr/>
        </p:nvSpPr>
        <p:spPr>
          <a:xfrm>
            <a:off x="2750760" y="2960640"/>
            <a:ext cx="1647720" cy="363240"/>
          </a:xfrm>
          <a:prstGeom prst="rect">
            <a:avLst/>
          </a:prstGeom>
          <a:noFill/>
          <a:ln w="12600">
            <a:noFill/>
          </a:ln>
        </p:spPr>
        <p:style>
          <a:lnRef idx="0">
            <a:scrgbClr r="0" g="0" b="0"/>
          </a:lnRef>
          <a:fillRef idx="0">
            <a:scrgbClr r="0" g="0" b="0"/>
          </a:fillRef>
          <a:effectRef idx="0">
            <a:scrgbClr r="0" g="0" b="0"/>
          </a:effectRef>
          <a:fontRef idx="minor"/>
        </p:style>
        <p:txBody>
          <a:bodyPr wrap="none" lIns="90360" tIns="44280" rIns="90360" bIns="44280"/>
          <a:lstStyle/>
          <a:p>
            <a:pPr algn="r">
              <a:lnSpc>
                <a:spcPct val="100000"/>
              </a:lnSpc>
            </a:pPr>
            <a:r>
              <a:rPr lang="uk-UA" sz="1800" b="1" strike="noStrike" spc="-1">
                <a:solidFill>
                  <a:srgbClr val="000000"/>
                </a:solidFill>
                <a:uFill>
                  <a:solidFill>
                    <a:srgbClr val="FFFFFF"/>
                  </a:solidFill>
                </a:uFill>
                <a:latin typeface="Calibri"/>
              </a:rPr>
              <a:t>Normal Subject</a:t>
            </a:r>
            <a:endParaRPr/>
          </a:p>
        </p:txBody>
      </p:sp>
      <p:sp>
        <p:nvSpPr>
          <p:cNvPr id="215" name="CustomShape 20"/>
          <p:cNvSpPr/>
          <p:nvPr/>
        </p:nvSpPr>
        <p:spPr>
          <a:xfrm>
            <a:off x="1102680" y="3749760"/>
            <a:ext cx="3287880" cy="363240"/>
          </a:xfrm>
          <a:prstGeom prst="rect">
            <a:avLst/>
          </a:prstGeom>
          <a:noFill/>
          <a:ln w="12600">
            <a:noFill/>
          </a:ln>
        </p:spPr>
        <p:style>
          <a:lnRef idx="0">
            <a:scrgbClr r="0" g="0" b="0"/>
          </a:lnRef>
          <a:fillRef idx="0">
            <a:scrgbClr r="0" g="0" b="0"/>
          </a:fillRef>
          <a:effectRef idx="0">
            <a:scrgbClr r="0" g="0" b="0"/>
          </a:effectRef>
          <a:fontRef idx="minor"/>
        </p:style>
        <p:txBody>
          <a:bodyPr wrap="none" lIns="90360" tIns="44280" rIns="90360" bIns="44280"/>
          <a:lstStyle/>
          <a:p>
            <a:pPr algn="r">
              <a:lnSpc>
                <a:spcPct val="100000"/>
              </a:lnSpc>
            </a:pPr>
            <a:r>
              <a:rPr lang="uk-UA" sz="1800" b="1" strike="noStrike" spc="-1" dirty="0" err="1">
                <a:solidFill>
                  <a:srgbClr val="000000"/>
                </a:solidFill>
                <a:uFill>
                  <a:solidFill>
                    <a:srgbClr val="FFFFFF"/>
                  </a:solidFill>
                </a:uFill>
                <a:latin typeface="Calibri"/>
              </a:rPr>
              <a:t>Asthmatic</a:t>
            </a:r>
            <a:r>
              <a:rPr lang="uk-UA" sz="1800" b="1" strike="noStrike" spc="-1" dirty="0">
                <a:solidFill>
                  <a:srgbClr val="000000"/>
                </a:solidFill>
                <a:uFill>
                  <a:solidFill>
                    <a:srgbClr val="FFFFFF"/>
                  </a:solidFill>
                </a:uFill>
                <a:latin typeface="Calibri"/>
              </a:rPr>
              <a:t> (</a:t>
            </a:r>
            <a:r>
              <a:rPr lang="uk-UA" sz="1800" b="1" strike="noStrike" spc="-1" dirty="0" err="1">
                <a:solidFill>
                  <a:srgbClr val="000000"/>
                </a:solidFill>
                <a:uFill>
                  <a:solidFill>
                    <a:srgbClr val="FFFFFF"/>
                  </a:solidFill>
                </a:uFill>
                <a:latin typeface="Calibri"/>
              </a:rPr>
              <a:t>After</a:t>
            </a:r>
            <a:r>
              <a:rPr lang="uk-UA" sz="1800" b="1" strike="noStrike" spc="-1" dirty="0">
                <a:solidFill>
                  <a:srgbClr val="000000"/>
                </a:solidFill>
                <a:uFill>
                  <a:solidFill>
                    <a:srgbClr val="FFFFFF"/>
                  </a:solidFill>
                </a:uFill>
                <a:latin typeface="Calibri"/>
              </a:rPr>
              <a:t> </a:t>
            </a:r>
            <a:r>
              <a:rPr lang="uk-UA" sz="1800" b="1" strike="noStrike" spc="-1" dirty="0" err="1">
                <a:solidFill>
                  <a:srgbClr val="000000"/>
                </a:solidFill>
                <a:uFill>
                  <a:solidFill>
                    <a:srgbClr val="FFFFFF"/>
                  </a:solidFill>
                </a:uFill>
                <a:latin typeface="Calibri"/>
              </a:rPr>
              <a:t>Bronchodilator</a:t>
            </a:r>
            <a:r>
              <a:rPr lang="uk-UA" sz="1800" b="1" strike="noStrike" spc="-1" dirty="0">
                <a:solidFill>
                  <a:srgbClr val="000000"/>
                </a:solidFill>
                <a:uFill>
                  <a:solidFill>
                    <a:srgbClr val="FFFFFF"/>
                  </a:solidFill>
                </a:uFill>
                <a:latin typeface="Calibri"/>
              </a:rPr>
              <a:t>)</a:t>
            </a:r>
            <a:endParaRPr/>
          </a:p>
        </p:txBody>
      </p:sp>
      <p:sp>
        <p:nvSpPr>
          <p:cNvPr id="216" name="CustomShape 21"/>
          <p:cNvSpPr/>
          <p:nvPr/>
        </p:nvSpPr>
        <p:spPr>
          <a:xfrm>
            <a:off x="955440" y="4157640"/>
            <a:ext cx="3438720" cy="363240"/>
          </a:xfrm>
          <a:prstGeom prst="rect">
            <a:avLst/>
          </a:prstGeom>
          <a:noFill/>
          <a:ln w="12600">
            <a:noFill/>
          </a:ln>
        </p:spPr>
        <p:style>
          <a:lnRef idx="0">
            <a:scrgbClr r="0" g="0" b="0"/>
          </a:lnRef>
          <a:fillRef idx="0">
            <a:scrgbClr r="0" g="0" b="0"/>
          </a:fillRef>
          <a:effectRef idx="0">
            <a:scrgbClr r="0" g="0" b="0"/>
          </a:effectRef>
          <a:fontRef idx="minor"/>
        </p:style>
        <p:txBody>
          <a:bodyPr wrap="none" lIns="90360" tIns="44280" rIns="90360" bIns="44280"/>
          <a:lstStyle/>
          <a:p>
            <a:pPr algn="r">
              <a:lnSpc>
                <a:spcPct val="100000"/>
              </a:lnSpc>
            </a:pPr>
            <a:r>
              <a:rPr lang="uk-UA" sz="1800" b="1" strike="noStrike" spc="-1" dirty="0" err="1">
                <a:solidFill>
                  <a:srgbClr val="000000"/>
                </a:solidFill>
                <a:uFill>
                  <a:solidFill>
                    <a:srgbClr val="FFFFFF"/>
                  </a:solidFill>
                </a:uFill>
                <a:latin typeface="Calibri"/>
              </a:rPr>
              <a:t>Asthmatic</a:t>
            </a:r>
            <a:r>
              <a:rPr lang="uk-UA" sz="1800" b="1" strike="noStrike" spc="-1" dirty="0">
                <a:solidFill>
                  <a:srgbClr val="000000"/>
                </a:solidFill>
                <a:uFill>
                  <a:solidFill>
                    <a:srgbClr val="FFFFFF"/>
                  </a:solidFill>
                </a:uFill>
                <a:latin typeface="Calibri"/>
              </a:rPr>
              <a:t> (</a:t>
            </a:r>
            <a:r>
              <a:rPr lang="uk-UA" sz="1800" b="1" strike="noStrike" spc="-1" dirty="0" err="1">
                <a:solidFill>
                  <a:srgbClr val="000000"/>
                </a:solidFill>
                <a:uFill>
                  <a:solidFill>
                    <a:srgbClr val="FFFFFF"/>
                  </a:solidFill>
                </a:uFill>
                <a:latin typeface="Calibri"/>
              </a:rPr>
              <a:t>Before</a:t>
            </a:r>
            <a:r>
              <a:rPr lang="uk-UA" sz="1800" b="1" strike="noStrike" spc="-1" dirty="0">
                <a:solidFill>
                  <a:srgbClr val="000000"/>
                </a:solidFill>
                <a:uFill>
                  <a:solidFill>
                    <a:srgbClr val="FFFFFF"/>
                  </a:solidFill>
                </a:uFill>
                <a:latin typeface="Calibri"/>
              </a:rPr>
              <a:t> </a:t>
            </a:r>
            <a:r>
              <a:rPr lang="uk-UA" sz="1800" b="1" strike="noStrike" spc="-1" dirty="0" err="1">
                <a:solidFill>
                  <a:srgbClr val="000000"/>
                </a:solidFill>
                <a:uFill>
                  <a:solidFill>
                    <a:srgbClr val="FFFFFF"/>
                  </a:solidFill>
                </a:uFill>
                <a:latin typeface="Calibri"/>
              </a:rPr>
              <a:t>Bronchodilator</a:t>
            </a:r>
            <a:r>
              <a:rPr lang="uk-UA" sz="1800" b="1" strike="noStrike" spc="-1" dirty="0">
                <a:solidFill>
                  <a:srgbClr val="000000"/>
                </a:solidFill>
                <a:uFill>
                  <a:solidFill>
                    <a:srgbClr val="FFFFFF"/>
                  </a:solidFill>
                </a:uFill>
                <a:latin typeface="Calibri"/>
              </a:rPr>
              <a:t>)</a:t>
            </a:r>
            <a:endParaRPr/>
          </a:p>
        </p:txBody>
      </p:sp>
      <p:sp>
        <p:nvSpPr>
          <p:cNvPr id="217" name="CustomShape 22"/>
          <p:cNvSpPr/>
          <p:nvPr/>
        </p:nvSpPr>
        <p:spPr>
          <a:xfrm>
            <a:off x="4448160" y="3132000"/>
            <a:ext cx="577440" cy="1929960"/>
          </a:xfrm>
          <a:custGeom>
            <a:avLst/>
            <a:gdLst/>
            <a:ahLst/>
            <a:cxnLst/>
            <a:rect l="l" t="t" r="r" b="b"/>
            <a:pathLst>
              <a:path w="410" h="1216">
                <a:moveTo>
                  <a:pt x="0" y="0"/>
                </a:moveTo>
                <a:lnTo>
                  <a:pt x="409" y="0"/>
                </a:lnTo>
                <a:lnTo>
                  <a:pt x="409" y="1215"/>
                </a:lnTo>
              </a:path>
            </a:pathLst>
          </a:custGeom>
          <a:noFill/>
          <a:ln w="12600">
            <a:solidFill>
              <a:srgbClr val="FFFFFF"/>
            </a:solidFill>
            <a:round/>
          </a:ln>
        </p:spPr>
        <p:style>
          <a:lnRef idx="0">
            <a:scrgbClr r="0" g="0" b="0"/>
          </a:lnRef>
          <a:fillRef idx="0">
            <a:scrgbClr r="0" g="0" b="0"/>
          </a:fillRef>
          <a:effectRef idx="0">
            <a:scrgbClr r="0" g="0" b="0"/>
          </a:effectRef>
          <a:fontRef idx="minor"/>
        </p:style>
      </p:sp>
      <p:sp>
        <p:nvSpPr>
          <p:cNvPr id="218" name="Line 23"/>
          <p:cNvSpPr/>
          <p:nvPr/>
        </p:nvSpPr>
        <p:spPr>
          <a:xfrm>
            <a:off x="4470120" y="3930480"/>
            <a:ext cx="542880" cy="0"/>
          </a:xfrm>
          <a:prstGeom prst="line">
            <a:avLst/>
          </a:prstGeom>
          <a:ln w="12600" cap="rnd">
            <a:solidFill>
              <a:srgbClr val="FFFFFF"/>
            </a:solidFill>
            <a:custDash>
              <a:ds d="400000" sp="300000"/>
            </a:custDash>
            <a:round/>
          </a:ln>
        </p:spPr>
        <p:style>
          <a:lnRef idx="0">
            <a:scrgbClr r="0" g="0" b="0"/>
          </a:lnRef>
          <a:fillRef idx="0">
            <a:scrgbClr r="0" g="0" b="0"/>
          </a:fillRef>
          <a:effectRef idx="0">
            <a:scrgbClr r="0" g="0" b="0"/>
          </a:effectRef>
          <a:fontRef idx="minor"/>
        </p:style>
      </p:sp>
      <p:sp>
        <p:nvSpPr>
          <p:cNvPr id="219" name="Line 24"/>
          <p:cNvSpPr/>
          <p:nvPr/>
        </p:nvSpPr>
        <p:spPr>
          <a:xfrm>
            <a:off x="4470120" y="4346280"/>
            <a:ext cx="542880" cy="0"/>
          </a:xfrm>
          <a:prstGeom prst="line">
            <a:avLst/>
          </a:prstGeom>
          <a:ln w="12600" cap="rnd">
            <a:solidFill>
              <a:srgbClr val="FFFFFF"/>
            </a:solidFill>
            <a:custDash>
              <a:ds d="400000" sp="300000"/>
            </a:custDash>
            <a:round/>
          </a:ln>
        </p:spPr>
        <p:style>
          <a:lnRef idx="0">
            <a:scrgbClr r="0" g="0" b="0"/>
          </a:lnRef>
          <a:fillRef idx="0">
            <a:scrgbClr r="0" g="0" b="0"/>
          </a:fillRef>
          <a:effectRef idx="0">
            <a:scrgbClr r="0" g="0" b="0"/>
          </a:effectRef>
          <a:fontRef idx="minor"/>
        </p:style>
      </p:sp>
      <p:sp>
        <p:nvSpPr>
          <p:cNvPr id="220" name="CustomShape 25"/>
          <p:cNvSpPr/>
          <p:nvPr/>
        </p:nvSpPr>
        <p:spPr>
          <a:xfrm>
            <a:off x="590760" y="6019920"/>
            <a:ext cx="8204040" cy="434880"/>
          </a:xfrm>
          <a:prstGeom prst="rect">
            <a:avLst/>
          </a:prstGeom>
          <a:noFill/>
          <a:ln w="12600">
            <a:noFill/>
          </a:ln>
        </p:spPr>
        <p:style>
          <a:lnRef idx="0">
            <a:scrgbClr r="0" g="0" b="0"/>
          </a:lnRef>
          <a:fillRef idx="0">
            <a:scrgbClr r="0" g="0" b="0"/>
          </a:fillRef>
          <a:effectRef idx="0">
            <a:scrgbClr r="0" g="0" b="0"/>
          </a:effectRef>
          <a:fontRef idx="minor"/>
        </p:style>
        <p:txBody>
          <a:bodyPr wrap="none" lIns="90360" tIns="44280" rIns="90360" bIns="44280"/>
          <a:lstStyle/>
          <a:p>
            <a:pPr>
              <a:lnSpc>
                <a:spcPct val="100000"/>
              </a:lnSpc>
            </a:pPr>
            <a:r>
              <a:rPr lang="uk-UA" sz="2000" b="1" i="1" strike="noStrike" spc="-1">
                <a:solidFill>
                  <a:srgbClr val="FFFFFF"/>
                </a:solidFill>
                <a:uFill>
                  <a:solidFill>
                    <a:srgbClr val="FFFFFF"/>
                  </a:solidFill>
                </a:uFill>
                <a:latin typeface="Calibri"/>
              </a:rPr>
              <a:t>Note:  Each FEV</a:t>
            </a:r>
            <a:r>
              <a:rPr lang="uk-UA" sz="2000" b="1" i="1" strike="noStrike" spc="-1" baseline="-25000">
                <a:solidFill>
                  <a:srgbClr val="FFFFFF"/>
                </a:solidFill>
                <a:uFill>
                  <a:solidFill>
                    <a:srgbClr val="FFFFFF"/>
                  </a:solidFill>
                </a:uFill>
                <a:latin typeface="Calibri"/>
              </a:rPr>
              <a:t>1</a:t>
            </a:r>
            <a:r>
              <a:rPr lang="uk-UA" sz="2000" b="1" i="1" strike="noStrike" spc="-1">
                <a:solidFill>
                  <a:srgbClr val="FFFFFF"/>
                </a:solidFill>
                <a:uFill>
                  <a:solidFill>
                    <a:srgbClr val="FFFFFF"/>
                  </a:solidFill>
                </a:uFill>
                <a:latin typeface="Calibri"/>
              </a:rPr>
              <a:t> curve represents the highest of three repeat measurements</a:t>
            </a:r>
            <a:endParaRPr/>
          </a:p>
        </p:txBody>
      </p:sp>
      <p:sp>
        <p:nvSpPr>
          <p:cNvPr id="221" name="Line 26"/>
          <p:cNvSpPr/>
          <p:nvPr/>
        </p:nvSpPr>
        <p:spPr>
          <a:xfrm>
            <a:off x="685800" y="1447560"/>
            <a:ext cx="7848360" cy="0"/>
          </a:xfrm>
          <a:prstGeom prst="line">
            <a:avLst/>
          </a:prstGeom>
          <a:ln w="38160">
            <a:solidFill>
              <a:srgbClr val="FFFF00"/>
            </a:solidFill>
            <a:round/>
          </a:ln>
        </p:spPr>
        <p:style>
          <a:lnRef idx="0">
            <a:scrgbClr r="0" g="0" b="0"/>
          </a:lnRef>
          <a:fillRef idx="0">
            <a:scrgbClr r="0" g="0" b="0"/>
          </a:fillRef>
          <a:effectRef idx="0">
            <a:scrgbClr r="0" g="0" b="0"/>
          </a:effectRef>
          <a:fontRef idx="minor"/>
        </p:style>
      </p:sp>
      <p:pic>
        <p:nvPicPr>
          <p:cNvPr id="222" name="Picture 28"/>
          <p:cNvPicPr/>
          <p:nvPr/>
        </p:nvPicPr>
        <p:blipFill>
          <a:blip r:embed="rId3" cstate="print"/>
          <a:stretch/>
        </p:blipFill>
        <p:spPr>
          <a:xfrm>
            <a:off x="262080" y="152280"/>
            <a:ext cx="1109160" cy="1142640"/>
          </a:xfrm>
          <a:prstGeom prst="rect">
            <a:avLst/>
          </a:prstGeom>
          <a:ln w="9360">
            <a:noFill/>
          </a:ln>
        </p:spPr>
      </p:pic>
      <p:sp>
        <p:nvSpPr>
          <p:cNvPr id="29" name="AutoShape 32"/>
          <p:cNvSpPr>
            <a:spLocks noChangeArrowheads="1"/>
          </p:cNvSpPr>
          <p:nvPr/>
        </p:nvSpPr>
        <p:spPr bwMode="auto">
          <a:xfrm flipV="1">
            <a:off x="6429388" y="4214818"/>
            <a:ext cx="2357454" cy="709612"/>
          </a:xfrm>
          <a:prstGeom prst="wedgeEllipseCallout">
            <a:avLst>
              <a:gd name="adj1" fmla="val -109829"/>
              <a:gd name="adj2" fmla="val 67222"/>
            </a:avLst>
          </a:prstGeom>
          <a:ln>
            <a:headEnd/>
            <a:tailEnd/>
          </a:ln>
        </p:spPr>
        <p:style>
          <a:lnRef idx="1">
            <a:schemeClr val="accent2"/>
          </a:lnRef>
          <a:fillRef idx="2">
            <a:schemeClr val="accent2"/>
          </a:fillRef>
          <a:effectRef idx="1">
            <a:schemeClr val="accent2"/>
          </a:effectRef>
          <a:fontRef idx="minor">
            <a:schemeClr val="dk1"/>
          </a:fontRef>
        </p:style>
        <p:txBody>
          <a:bodyPr rot="108000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1" fontAlgn="auto" hangingPunct="1">
              <a:spcBef>
                <a:spcPts val="0"/>
              </a:spcBef>
              <a:spcAft>
                <a:spcPts val="0"/>
              </a:spcAft>
              <a:defRPr/>
            </a:pPr>
            <a:r>
              <a:rPr lang="en-US" sz="1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Increasing of FEV1&gt;12%</a:t>
            </a:r>
            <a:endParaRPr lang="ru-RU" sz="1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p:cTn id="2"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 name="Picture 2"/>
          <p:cNvPicPr/>
          <p:nvPr/>
        </p:nvPicPr>
        <p:blipFill>
          <a:blip r:embed="rId2" cstate="print"/>
          <a:stretch/>
        </p:blipFill>
        <p:spPr>
          <a:xfrm>
            <a:off x="0" y="0"/>
            <a:ext cx="9143640" cy="6857640"/>
          </a:xfrm>
          <a:prstGeom prst="rect">
            <a:avLst/>
          </a:prstGeom>
          <a:ln w="9360">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TextShape 1"/>
          <p:cNvSpPr txBox="1"/>
          <p:nvPr/>
        </p:nvSpPr>
        <p:spPr>
          <a:xfrm>
            <a:off x="457200" y="0"/>
            <a:ext cx="8229240" cy="856800"/>
          </a:xfrm>
          <a:prstGeom prst="rect">
            <a:avLst/>
          </a:prstGeom>
          <a:noFill/>
          <a:ln>
            <a:noFill/>
          </a:ln>
        </p:spPr>
        <p:txBody>
          <a:bodyPr anchor="ctr"/>
          <a:lstStyle/>
          <a:p>
            <a:pPr algn="ctr">
              <a:lnSpc>
                <a:spcPct val="100000"/>
              </a:lnSpc>
            </a:pPr>
            <a:r>
              <a:rPr lang="ru-RU" sz="4400" strike="noStrike" spc="-1">
                <a:solidFill>
                  <a:srgbClr val="FFFFFF"/>
                </a:solidFill>
                <a:uFill>
                  <a:solidFill>
                    <a:srgbClr val="FFFFFF"/>
                  </a:solidFill>
                </a:uFill>
                <a:latin typeface="Calibri"/>
              </a:rPr>
              <a:t>Investigations</a:t>
            </a:r>
            <a:endParaRPr/>
          </a:p>
        </p:txBody>
      </p:sp>
      <p:sp>
        <p:nvSpPr>
          <p:cNvPr id="234" name="TextShape 2"/>
          <p:cNvSpPr txBox="1"/>
          <p:nvPr/>
        </p:nvSpPr>
        <p:spPr>
          <a:xfrm>
            <a:off x="457200" y="357166"/>
            <a:ext cx="8229240" cy="5768954"/>
          </a:xfrm>
          <a:prstGeom prst="rect">
            <a:avLst/>
          </a:prstGeom>
          <a:noFill/>
          <a:ln>
            <a:noFill/>
          </a:ln>
        </p:spPr>
        <p:txBody>
          <a:bodyPr/>
          <a:lstStyle/>
          <a:p>
            <a:pPr marL="274320" indent="-273960">
              <a:lnSpc>
                <a:spcPct val="100000"/>
              </a:lnSpc>
              <a:buFont typeface="Wingdings 2" charset="2"/>
              <a:buChar char=""/>
            </a:pPr>
            <a:r>
              <a:rPr lang="ru-RU" sz="2800" strike="noStrike" spc="-1" dirty="0" err="1">
                <a:solidFill>
                  <a:srgbClr val="000000"/>
                </a:solidFill>
                <a:uFill>
                  <a:solidFill>
                    <a:srgbClr val="FFFFFF"/>
                  </a:solidFill>
                </a:uFill>
                <a:latin typeface="Calibri" pitchFamily="34" charset="0"/>
              </a:rPr>
              <a:t>Routine</a:t>
            </a:r>
            <a:r>
              <a:rPr lang="ru-RU" sz="2800" strike="noStrike" spc="-1" dirty="0">
                <a:solidFill>
                  <a:srgbClr val="000000"/>
                </a:solidFill>
                <a:uFill>
                  <a:solidFill>
                    <a:srgbClr val="FFFFFF"/>
                  </a:solidFill>
                </a:uFill>
                <a:latin typeface="Calibri" pitchFamily="34" charset="0"/>
              </a:rPr>
              <a:t> CXR  </a:t>
            </a:r>
            <a:r>
              <a:rPr lang="ru-RU" sz="2800" strike="noStrike" spc="-1" dirty="0" err="1">
                <a:solidFill>
                  <a:srgbClr val="000000"/>
                </a:solidFill>
                <a:uFill>
                  <a:solidFill>
                    <a:srgbClr val="FFFFFF"/>
                  </a:solidFill>
                </a:uFill>
                <a:latin typeface="Calibri" pitchFamily="34" charset="0"/>
              </a:rPr>
              <a:t>is</a:t>
            </a:r>
            <a:r>
              <a:rPr lang="ru-RU" sz="2800" strike="noStrike" spc="-1" dirty="0">
                <a:solidFill>
                  <a:srgbClr val="000000"/>
                </a:solidFill>
                <a:uFill>
                  <a:solidFill>
                    <a:srgbClr val="FFFFFF"/>
                  </a:solidFill>
                </a:uFill>
                <a:latin typeface="Calibri" pitchFamily="34" charset="0"/>
              </a:rPr>
              <a:t> </a:t>
            </a:r>
            <a:r>
              <a:rPr lang="ru-RU" sz="2800" b="1" u="sng" strike="noStrike" spc="-1" dirty="0" err="1">
                <a:solidFill>
                  <a:srgbClr val="000000"/>
                </a:solidFill>
                <a:uFill>
                  <a:solidFill>
                    <a:srgbClr val="FFFFFF"/>
                  </a:solidFill>
                </a:uFill>
                <a:latin typeface="Calibri" pitchFamily="34" charset="0"/>
              </a:rPr>
              <a:t>not</a:t>
            </a:r>
            <a:r>
              <a:rPr lang="ru-RU" sz="2800" b="1" u="sng"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indicated</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Would</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be</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normal</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or</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would</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show</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hyperinflation</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Is</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indicated</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if</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there</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is</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suspicion</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of</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pneumonia</a:t>
            </a:r>
            <a:r>
              <a:rPr lang="ru-RU" sz="2800" strike="noStrike" spc="-1" dirty="0">
                <a:solidFill>
                  <a:srgbClr val="000000"/>
                </a:solidFill>
                <a:uFill>
                  <a:solidFill>
                    <a:srgbClr val="FFFFFF"/>
                  </a:solidFill>
                </a:uFill>
                <a:latin typeface="Calibri" pitchFamily="34" charset="0"/>
              </a:rPr>
              <a:t>, CHF, </a:t>
            </a:r>
            <a:r>
              <a:rPr lang="ru-RU" sz="2800" strike="noStrike" spc="-1" dirty="0" err="1">
                <a:solidFill>
                  <a:srgbClr val="000000"/>
                </a:solidFill>
                <a:uFill>
                  <a:solidFill>
                    <a:srgbClr val="FFFFFF"/>
                  </a:solidFill>
                </a:uFill>
                <a:latin typeface="Calibri" pitchFamily="34" charset="0"/>
              </a:rPr>
              <a:t>pneumothorax</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or</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other</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medical</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concern</a:t>
            </a:r>
            <a:endParaRPr sz="2800">
              <a:latin typeface="Calibri" pitchFamily="34" charset="0"/>
            </a:endParaRPr>
          </a:p>
          <a:p>
            <a:pPr marL="274320" indent="-273960">
              <a:lnSpc>
                <a:spcPct val="100000"/>
              </a:lnSpc>
              <a:buFont typeface="Wingdings 2" charset="2"/>
              <a:buChar char=""/>
            </a:pPr>
            <a:r>
              <a:rPr lang="ru-RU" sz="2800" strike="noStrike" spc="-1" dirty="0" err="1">
                <a:solidFill>
                  <a:srgbClr val="000000"/>
                </a:solidFill>
                <a:uFill>
                  <a:solidFill>
                    <a:srgbClr val="FFFFFF"/>
                  </a:solidFill>
                </a:uFill>
                <a:latin typeface="Calibri" pitchFamily="34" charset="0"/>
              </a:rPr>
              <a:t>Routine</a:t>
            </a:r>
            <a:r>
              <a:rPr lang="ru-RU" sz="2800" strike="noStrike" spc="-1" dirty="0">
                <a:solidFill>
                  <a:srgbClr val="000000"/>
                </a:solidFill>
                <a:uFill>
                  <a:solidFill>
                    <a:srgbClr val="FFFFFF"/>
                  </a:solidFill>
                </a:uFill>
                <a:latin typeface="Calibri" pitchFamily="34" charset="0"/>
              </a:rPr>
              <a:t> CBC </a:t>
            </a:r>
            <a:r>
              <a:rPr lang="ru-RU" sz="2800" strike="noStrike" spc="-1" dirty="0" err="1">
                <a:solidFill>
                  <a:srgbClr val="000000"/>
                </a:solidFill>
                <a:uFill>
                  <a:solidFill>
                    <a:srgbClr val="FFFFFF"/>
                  </a:solidFill>
                </a:uFill>
                <a:latin typeface="Calibri" pitchFamily="34" charset="0"/>
              </a:rPr>
              <a:t>is</a:t>
            </a:r>
            <a:r>
              <a:rPr lang="ru-RU" sz="2800" strike="noStrike" spc="-1" dirty="0">
                <a:solidFill>
                  <a:srgbClr val="000000"/>
                </a:solidFill>
                <a:uFill>
                  <a:solidFill>
                    <a:srgbClr val="FFFFFF"/>
                  </a:solidFill>
                </a:uFill>
                <a:latin typeface="Calibri" pitchFamily="34" charset="0"/>
              </a:rPr>
              <a:t> </a:t>
            </a:r>
            <a:r>
              <a:rPr lang="ru-RU" sz="2800" b="1" u="sng" strike="noStrike" spc="-1" dirty="0" err="1">
                <a:solidFill>
                  <a:srgbClr val="000000"/>
                </a:solidFill>
                <a:uFill>
                  <a:solidFill>
                    <a:srgbClr val="FFFFFF"/>
                  </a:solidFill>
                </a:uFill>
                <a:latin typeface="Calibri" pitchFamily="34" charset="0"/>
              </a:rPr>
              <a:t>not</a:t>
            </a:r>
            <a:r>
              <a:rPr lang="ru-RU" sz="2800" b="1" u="sng" strike="noStrike" spc="-1" dirty="0">
                <a:solidFill>
                  <a:srgbClr val="000000"/>
                </a:solidFill>
                <a:uFill>
                  <a:solidFill>
                    <a:srgbClr val="FFFFFF"/>
                  </a:solidFill>
                </a:uFill>
                <a:latin typeface="Calibri" pitchFamily="34" charset="0"/>
              </a:rPr>
              <a:t> </a:t>
            </a:r>
            <a:r>
              <a:rPr lang="ru-RU" sz="2800" i="1"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indicated</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Slight</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Leucocytosis</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sec</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to</a:t>
            </a:r>
            <a:r>
              <a:rPr lang="ru-RU" sz="2800" strike="noStrike" spc="-1" dirty="0">
                <a:solidFill>
                  <a:srgbClr val="000000"/>
                </a:solidFill>
                <a:uFill>
                  <a:solidFill>
                    <a:srgbClr val="FFFFFF"/>
                  </a:solidFill>
                </a:uFill>
                <a:latin typeface="Calibri" pitchFamily="34" charset="0"/>
              </a:rPr>
              <a:t> β2 </a:t>
            </a:r>
            <a:r>
              <a:rPr lang="ru-RU" sz="2800" strike="noStrike" spc="-1" dirty="0" err="1">
                <a:solidFill>
                  <a:srgbClr val="000000"/>
                </a:solidFill>
                <a:uFill>
                  <a:solidFill>
                    <a:srgbClr val="FFFFFF"/>
                  </a:solidFill>
                </a:uFill>
                <a:latin typeface="Calibri" pitchFamily="34" charset="0"/>
              </a:rPr>
              <a:t>agonist</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or</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steroid</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use</a:t>
            </a:r>
            <a:endParaRPr sz="2800">
              <a:latin typeface="Calibri" pitchFamily="34" charset="0"/>
            </a:endParaRPr>
          </a:p>
          <a:p>
            <a:pPr marL="274320" indent="-273960">
              <a:lnSpc>
                <a:spcPct val="100000"/>
              </a:lnSpc>
              <a:buFont typeface="Wingdings 2" charset="2"/>
              <a:buChar char=""/>
            </a:pPr>
            <a:r>
              <a:rPr lang="ru-RU" sz="2800" b="1" strike="noStrike" spc="-1" dirty="0">
                <a:solidFill>
                  <a:srgbClr val="000000"/>
                </a:solidFill>
                <a:uFill>
                  <a:solidFill>
                    <a:srgbClr val="FFFFFF"/>
                  </a:solidFill>
                </a:uFill>
                <a:latin typeface="Calibri" pitchFamily="34" charset="0"/>
              </a:rPr>
              <a:t>ABG</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is</a:t>
            </a:r>
            <a:r>
              <a:rPr lang="ru-RU" sz="2800" strike="noStrike" spc="-1" dirty="0">
                <a:solidFill>
                  <a:srgbClr val="000000"/>
                </a:solidFill>
                <a:uFill>
                  <a:solidFill>
                    <a:srgbClr val="FFFFFF"/>
                  </a:solidFill>
                </a:uFill>
                <a:latin typeface="Calibri" pitchFamily="34" charset="0"/>
              </a:rPr>
              <a:t> </a:t>
            </a:r>
            <a:r>
              <a:rPr lang="ru-RU" sz="2800" b="1" u="sng" strike="noStrike" spc="-1" dirty="0" err="1">
                <a:solidFill>
                  <a:srgbClr val="000000"/>
                </a:solidFill>
                <a:uFill>
                  <a:solidFill>
                    <a:srgbClr val="FFFFFF"/>
                  </a:solidFill>
                </a:uFill>
                <a:latin typeface="Calibri" pitchFamily="34" charset="0"/>
              </a:rPr>
              <a:t>not</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indicated</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in</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most</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mild</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to</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moderate</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cases</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It</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does</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not</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predict</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clinical</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outcome</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and</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should</a:t>
            </a:r>
            <a:r>
              <a:rPr lang="ru-RU" sz="2800" strike="noStrike" spc="-1" dirty="0">
                <a:solidFill>
                  <a:srgbClr val="000000"/>
                </a:solidFill>
                <a:uFill>
                  <a:solidFill>
                    <a:srgbClr val="FFFFFF"/>
                  </a:solidFill>
                </a:uFill>
                <a:latin typeface="Calibri" pitchFamily="34" charset="0"/>
              </a:rPr>
              <a:t> </a:t>
            </a:r>
            <a:r>
              <a:rPr lang="ru-RU" sz="2800" b="1" u="sng" strike="noStrike" spc="-1" dirty="0" err="1">
                <a:solidFill>
                  <a:srgbClr val="000000"/>
                </a:solidFill>
                <a:uFill>
                  <a:solidFill>
                    <a:srgbClr val="FFFFFF"/>
                  </a:solidFill>
                </a:uFill>
                <a:latin typeface="Calibri" pitchFamily="34" charset="0"/>
              </a:rPr>
              <a:t>not</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supersede</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clinical</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findings</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to</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determine</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the</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need</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for</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intubation</a:t>
            </a:r>
            <a:endParaRPr sz="2800">
              <a:latin typeface="Calibri" pitchFamily="34" charset="0"/>
            </a:endParaRPr>
          </a:p>
          <a:p>
            <a:pPr marL="274320" indent="-273960">
              <a:lnSpc>
                <a:spcPct val="100000"/>
              </a:lnSpc>
              <a:buFont typeface="Wingdings 2" charset="2"/>
              <a:buChar char=""/>
            </a:pPr>
            <a:r>
              <a:rPr lang="ru-RU" sz="2800" strike="noStrike" spc="-1" dirty="0" err="1">
                <a:solidFill>
                  <a:srgbClr val="000000"/>
                </a:solidFill>
                <a:uFill>
                  <a:solidFill>
                    <a:srgbClr val="FFFFFF"/>
                  </a:solidFill>
                </a:uFill>
                <a:latin typeface="Calibri" pitchFamily="34" charset="0"/>
              </a:rPr>
              <a:t>Theophylline</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levels</a:t>
            </a:r>
            <a:endParaRPr sz="2800">
              <a:latin typeface="Calibri" pitchFamily="34" charset="0"/>
            </a:endParaRPr>
          </a:p>
          <a:p>
            <a:pPr marL="274320" indent="-273960">
              <a:lnSpc>
                <a:spcPct val="100000"/>
              </a:lnSpc>
              <a:buFont typeface="Wingdings 2" charset="2"/>
              <a:buChar char=""/>
            </a:pPr>
            <a:r>
              <a:rPr lang="ru-RU" sz="2800" strike="noStrike" spc="-1" dirty="0">
                <a:solidFill>
                  <a:srgbClr val="000000"/>
                </a:solidFill>
                <a:uFill>
                  <a:solidFill>
                    <a:srgbClr val="FFFFFF"/>
                  </a:solidFill>
                </a:uFill>
                <a:latin typeface="Calibri" pitchFamily="34" charset="0"/>
              </a:rPr>
              <a:t>ECG: </a:t>
            </a:r>
            <a:r>
              <a:rPr lang="ru-RU" sz="2800" strike="noStrike" spc="-1" dirty="0" err="1">
                <a:solidFill>
                  <a:srgbClr val="000000"/>
                </a:solidFill>
                <a:uFill>
                  <a:solidFill>
                    <a:srgbClr val="FFFFFF"/>
                  </a:solidFill>
                </a:uFill>
                <a:latin typeface="Calibri" pitchFamily="34" charset="0"/>
              </a:rPr>
              <a:t>May</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show</a:t>
            </a:r>
            <a:r>
              <a:rPr lang="ru-RU" sz="2800" strike="noStrike" spc="-1" dirty="0">
                <a:solidFill>
                  <a:srgbClr val="000000"/>
                </a:solidFill>
                <a:uFill>
                  <a:solidFill>
                    <a:srgbClr val="FFFFFF"/>
                  </a:solidFill>
                </a:uFill>
                <a:latin typeface="Calibri" pitchFamily="34" charset="0"/>
              </a:rPr>
              <a:t> RV </a:t>
            </a:r>
            <a:r>
              <a:rPr lang="ru-RU" sz="2800" strike="noStrike" spc="-1" dirty="0" err="1">
                <a:solidFill>
                  <a:srgbClr val="000000"/>
                </a:solidFill>
                <a:uFill>
                  <a:solidFill>
                    <a:srgbClr val="FFFFFF"/>
                  </a:solidFill>
                </a:uFill>
                <a:latin typeface="Calibri" pitchFamily="34" charset="0"/>
              </a:rPr>
              <a:t>Strain</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non</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specific</a:t>
            </a:r>
            <a:r>
              <a:rPr lang="ru-RU" sz="2800" strike="noStrike" spc="-1" dirty="0">
                <a:solidFill>
                  <a:srgbClr val="000000"/>
                </a:solidFill>
                <a:uFill>
                  <a:solidFill>
                    <a:srgbClr val="FFFFFF"/>
                  </a:solidFill>
                </a:uFill>
                <a:latin typeface="Calibri" pitchFamily="34" charset="0"/>
              </a:rPr>
              <a:t> ST-T </a:t>
            </a:r>
            <a:r>
              <a:rPr lang="ru-RU" sz="2800" strike="noStrike" spc="-1" dirty="0" err="1">
                <a:solidFill>
                  <a:srgbClr val="000000"/>
                </a:solidFill>
                <a:uFill>
                  <a:solidFill>
                    <a:srgbClr val="FFFFFF"/>
                  </a:solidFill>
                </a:uFill>
                <a:latin typeface="Calibri" pitchFamily="34" charset="0"/>
              </a:rPr>
              <a:t>abnormalities</a:t>
            </a:r>
            <a:endParaRPr sz="2800">
              <a:latin typeface="Calibri" pitchFamily="34" charset="0"/>
            </a:endParaRPr>
          </a:p>
          <a:p>
            <a:pPr marL="274320" indent="-273960">
              <a:lnSpc>
                <a:spcPct val="100000"/>
              </a:lnSpc>
              <a:buFont typeface="Wingdings 2" charset="2"/>
              <a:buChar char=""/>
            </a:pPr>
            <a:r>
              <a:rPr lang="ru-RU" sz="2800" strike="noStrike" spc="-1" dirty="0" err="1">
                <a:solidFill>
                  <a:srgbClr val="000000"/>
                </a:solidFill>
                <a:uFill>
                  <a:solidFill>
                    <a:srgbClr val="FFFFFF"/>
                  </a:solidFill>
                </a:uFill>
                <a:latin typeface="Calibri" pitchFamily="34" charset="0"/>
              </a:rPr>
              <a:t>Cardiac</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Monitoring</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for</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all</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elderly</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and</a:t>
            </a:r>
            <a:r>
              <a:rPr lang="ru-RU" sz="2800" strike="noStrike" spc="-1" dirty="0">
                <a:solidFill>
                  <a:srgbClr val="000000"/>
                </a:solidFill>
                <a:uFill>
                  <a:solidFill>
                    <a:srgbClr val="FFFFFF"/>
                  </a:solidFill>
                </a:uFill>
                <a:latin typeface="Calibri" pitchFamily="34" charset="0"/>
              </a:rPr>
              <a:t>/</a:t>
            </a:r>
            <a:r>
              <a:rPr lang="ru-RU" sz="2800" strike="noStrike" spc="-1" dirty="0" err="1">
                <a:solidFill>
                  <a:srgbClr val="000000"/>
                </a:solidFill>
                <a:uFill>
                  <a:solidFill>
                    <a:srgbClr val="FFFFFF"/>
                  </a:solidFill>
                </a:uFill>
                <a:latin typeface="Calibri" pitchFamily="34" charset="0"/>
              </a:rPr>
              <a:t>or</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cardiac</a:t>
            </a:r>
            <a:r>
              <a:rPr lang="ru-RU" sz="2800" strike="noStrike" spc="-1" dirty="0">
                <a:solidFill>
                  <a:srgbClr val="000000"/>
                </a:solidFill>
                <a:uFill>
                  <a:solidFill>
                    <a:srgbClr val="FFFFFF"/>
                  </a:solidFill>
                </a:uFill>
                <a:latin typeface="Calibri" pitchFamily="34" charset="0"/>
              </a:rPr>
              <a:t> </a:t>
            </a:r>
            <a:r>
              <a:rPr lang="ru-RU" sz="2800" strike="noStrike" spc="-1" dirty="0" err="1">
                <a:solidFill>
                  <a:srgbClr val="000000"/>
                </a:solidFill>
                <a:uFill>
                  <a:solidFill>
                    <a:srgbClr val="FFFFFF"/>
                  </a:solidFill>
                </a:uFill>
                <a:latin typeface="Calibri" pitchFamily="34" charset="0"/>
              </a:rPr>
              <a:t>patients</a:t>
            </a:r>
            <a:endParaRPr sz="2800">
              <a:latin typeface="Calibri" pitchFamily="34" charset="0"/>
            </a:endParaRPr>
          </a:p>
          <a:p>
            <a:pPr marL="343080" indent="-342720">
              <a:lnSpc>
                <a:spcPct val="100000"/>
              </a:lnSpc>
            </a:pP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Line 1"/>
          <p:cNvSpPr/>
          <p:nvPr/>
        </p:nvSpPr>
        <p:spPr>
          <a:xfrm>
            <a:off x="609480" y="1643040"/>
            <a:ext cx="7848720" cy="0"/>
          </a:xfrm>
          <a:prstGeom prst="line">
            <a:avLst/>
          </a:prstGeom>
          <a:ln w="38160">
            <a:solidFill>
              <a:srgbClr val="FFFF00"/>
            </a:solidFill>
            <a:round/>
          </a:ln>
        </p:spPr>
        <p:style>
          <a:lnRef idx="0">
            <a:scrgbClr r="0" g="0" b="0"/>
          </a:lnRef>
          <a:fillRef idx="0">
            <a:scrgbClr r="0" g="0" b="0"/>
          </a:fillRef>
          <a:effectRef idx="0">
            <a:scrgbClr r="0" g="0" b="0"/>
          </a:effectRef>
          <a:fontRef idx="minor"/>
        </p:style>
      </p:sp>
      <p:sp>
        <p:nvSpPr>
          <p:cNvPr id="257" name="CustomShape 2"/>
          <p:cNvSpPr/>
          <p:nvPr/>
        </p:nvSpPr>
        <p:spPr>
          <a:xfrm>
            <a:off x="500040" y="1886040"/>
            <a:ext cx="8286480" cy="4356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517680" indent="-517320">
              <a:lnSpc>
                <a:spcPct val="100000"/>
              </a:lnSpc>
              <a:buClr>
                <a:srgbClr val="00FF00"/>
              </a:buClr>
              <a:buFont typeface="Wingdings" charset="2"/>
              <a:buChar char=""/>
            </a:pPr>
            <a:r>
              <a:rPr lang="uk-UA" sz="4000" strike="noStrike" spc="-1" dirty="0" err="1">
                <a:solidFill>
                  <a:srgbClr val="000000"/>
                </a:solidFill>
                <a:uFill>
                  <a:solidFill>
                    <a:srgbClr val="FFFFFF"/>
                  </a:solidFill>
                </a:uFill>
                <a:latin typeface="Tahoma"/>
              </a:rPr>
              <a:t>Determine</a:t>
            </a:r>
            <a:r>
              <a:rPr lang="uk-UA" sz="4000" strike="noStrike" spc="-1" dirty="0">
                <a:solidFill>
                  <a:srgbClr val="000000"/>
                </a:solidFill>
                <a:uFill>
                  <a:solidFill>
                    <a:srgbClr val="FFFFFF"/>
                  </a:solidFill>
                </a:uFill>
                <a:latin typeface="Tahoma"/>
              </a:rPr>
              <a:t> </a:t>
            </a:r>
            <a:r>
              <a:rPr lang="uk-UA" sz="4000" strike="noStrike" spc="-1" dirty="0" err="1">
                <a:solidFill>
                  <a:srgbClr val="000000"/>
                </a:solidFill>
                <a:uFill>
                  <a:solidFill>
                    <a:srgbClr val="FFFFFF"/>
                  </a:solidFill>
                </a:uFill>
                <a:latin typeface="Tahoma"/>
              </a:rPr>
              <a:t>the</a:t>
            </a:r>
            <a:r>
              <a:rPr lang="uk-UA" sz="4000" strike="noStrike" spc="-1" dirty="0">
                <a:solidFill>
                  <a:srgbClr val="000000"/>
                </a:solidFill>
                <a:uFill>
                  <a:solidFill>
                    <a:srgbClr val="FFFFFF"/>
                  </a:solidFill>
                </a:uFill>
                <a:latin typeface="Tahoma"/>
              </a:rPr>
              <a:t> </a:t>
            </a:r>
            <a:r>
              <a:rPr lang="uk-UA" sz="4000" strike="noStrike" spc="-1" dirty="0" err="1">
                <a:solidFill>
                  <a:srgbClr val="000000"/>
                </a:solidFill>
                <a:uFill>
                  <a:solidFill>
                    <a:srgbClr val="FFFFFF"/>
                  </a:solidFill>
                </a:uFill>
                <a:latin typeface="Tahoma"/>
              </a:rPr>
              <a:t>initial</a:t>
            </a:r>
            <a:r>
              <a:rPr lang="uk-UA" sz="4000" strike="noStrike" spc="-1" dirty="0">
                <a:solidFill>
                  <a:srgbClr val="000000"/>
                </a:solidFill>
                <a:uFill>
                  <a:solidFill>
                    <a:srgbClr val="FFFFFF"/>
                  </a:solidFill>
                </a:uFill>
                <a:latin typeface="Tahoma"/>
              </a:rPr>
              <a:t> </a:t>
            </a:r>
            <a:r>
              <a:rPr lang="uk-UA" sz="4000" strike="noStrike" spc="-1" dirty="0" err="1">
                <a:solidFill>
                  <a:srgbClr val="000000"/>
                </a:solidFill>
                <a:uFill>
                  <a:solidFill>
                    <a:srgbClr val="FFFFFF"/>
                  </a:solidFill>
                </a:uFill>
                <a:latin typeface="Tahoma"/>
              </a:rPr>
              <a:t>level</a:t>
            </a:r>
            <a:r>
              <a:rPr lang="uk-UA" sz="4000" strike="noStrike" spc="-1" dirty="0">
                <a:solidFill>
                  <a:srgbClr val="000000"/>
                </a:solidFill>
                <a:uFill>
                  <a:solidFill>
                    <a:srgbClr val="FFFFFF"/>
                  </a:solidFill>
                </a:uFill>
                <a:latin typeface="Tahoma"/>
              </a:rPr>
              <a:t> </a:t>
            </a:r>
            <a:r>
              <a:rPr lang="uk-UA" sz="4000" strike="noStrike" spc="-1" dirty="0" err="1">
                <a:solidFill>
                  <a:srgbClr val="000000"/>
                </a:solidFill>
                <a:uFill>
                  <a:solidFill>
                    <a:srgbClr val="FFFFFF"/>
                  </a:solidFill>
                </a:uFill>
                <a:latin typeface="Tahoma"/>
              </a:rPr>
              <a:t>of</a:t>
            </a:r>
            <a:r>
              <a:rPr lang="uk-UA" sz="4000" strike="noStrike" spc="-1" dirty="0">
                <a:solidFill>
                  <a:srgbClr val="000000"/>
                </a:solidFill>
                <a:uFill>
                  <a:solidFill>
                    <a:srgbClr val="FFFFFF"/>
                  </a:solidFill>
                </a:uFill>
                <a:latin typeface="Tahoma"/>
              </a:rPr>
              <a:t> </a:t>
            </a:r>
            <a:r>
              <a:rPr lang="uk-UA" sz="4000" strike="noStrike" spc="-1" dirty="0" err="1">
                <a:solidFill>
                  <a:srgbClr val="000000"/>
                </a:solidFill>
                <a:uFill>
                  <a:solidFill>
                    <a:srgbClr val="FFFFFF"/>
                  </a:solidFill>
                </a:uFill>
                <a:latin typeface="Tahoma"/>
              </a:rPr>
              <a:t>control</a:t>
            </a:r>
            <a:r>
              <a:rPr lang="uk-UA" sz="4000" strike="noStrike" spc="-1" dirty="0">
                <a:solidFill>
                  <a:srgbClr val="000000"/>
                </a:solidFill>
                <a:uFill>
                  <a:solidFill>
                    <a:srgbClr val="FFFFFF"/>
                  </a:solidFill>
                </a:uFill>
                <a:latin typeface="Tahoma"/>
              </a:rPr>
              <a:t> </a:t>
            </a:r>
            <a:r>
              <a:rPr lang="uk-UA" sz="4000" strike="noStrike" spc="-1" dirty="0" err="1">
                <a:solidFill>
                  <a:srgbClr val="000000"/>
                </a:solidFill>
                <a:uFill>
                  <a:solidFill>
                    <a:srgbClr val="FFFFFF"/>
                  </a:solidFill>
                </a:uFill>
                <a:latin typeface="Tahoma"/>
              </a:rPr>
              <a:t>to</a:t>
            </a:r>
            <a:r>
              <a:rPr lang="uk-UA" sz="4000" strike="noStrike" spc="-1" dirty="0">
                <a:solidFill>
                  <a:srgbClr val="000000"/>
                </a:solidFill>
                <a:uFill>
                  <a:solidFill>
                    <a:srgbClr val="FFFFFF"/>
                  </a:solidFill>
                </a:uFill>
                <a:latin typeface="Tahoma"/>
              </a:rPr>
              <a:t> </a:t>
            </a:r>
            <a:r>
              <a:rPr lang="uk-UA" sz="4000" strike="noStrike" spc="-1" dirty="0" err="1">
                <a:solidFill>
                  <a:srgbClr val="000000"/>
                </a:solidFill>
                <a:uFill>
                  <a:solidFill>
                    <a:srgbClr val="FFFFFF"/>
                  </a:solidFill>
                </a:uFill>
                <a:latin typeface="Tahoma"/>
              </a:rPr>
              <a:t>implement</a:t>
            </a:r>
            <a:r>
              <a:rPr lang="uk-UA" sz="4000" strike="noStrike" spc="-1" dirty="0">
                <a:solidFill>
                  <a:srgbClr val="000000"/>
                </a:solidFill>
                <a:uFill>
                  <a:solidFill>
                    <a:srgbClr val="FFFFFF"/>
                  </a:solidFill>
                </a:uFill>
                <a:latin typeface="Tahoma"/>
              </a:rPr>
              <a:t> </a:t>
            </a:r>
            <a:r>
              <a:rPr lang="uk-UA" sz="4000" strike="noStrike" spc="-1" dirty="0" err="1">
                <a:solidFill>
                  <a:srgbClr val="000000"/>
                </a:solidFill>
                <a:uFill>
                  <a:solidFill>
                    <a:srgbClr val="FFFFFF"/>
                  </a:solidFill>
                </a:uFill>
                <a:latin typeface="Tahoma"/>
              </a:rPr>
              <a:t>treatment</a:t>
            </a:r>
            <a:endParaRPr/>
          </a:p>
          <a:p>
            <a:pPr marL="517680" indent="-517320">
              <a:lnSpc>
                <a:spcPct val="100000"/>
              </a:lnSpc>
            </a:pPr>
            <a:r>
              <a:rPr lang="uk-UA" sz="4000" strike="noStrike" spc="-1" dirty="0">
                <a:solidFill>
                  <a:srgbClr val="00FF00"/>
                </a:solidFill>
                <a:uFill>
                  <a:solidFill>
                    <a:srgbClr val="FFFFFF"/>
                  </a:solidFill>
                </a:uFill>
                <a:latin typeface="Tahoma"/>
              </a:rPr>
              <a:t>  </a:t>
            </a:r>
            <a:r>
              <a:rPr lang="uk-UA" sz="4000" strike="noStrike" spc="-1" dirty="0">
                <a:solidFill>
                  <a:srgbClr val="FFFFFF"/>
                </a:solidFill>
                <a:uFill>
                  <a:solidFill>
                    <a:srgbClr val="FFFFFF"/>
                  </a:solidFill>
                </a:uFill>
                <a:latin typeface="Tahoma"/>
              </a:rPr>
              <a:t> (</a:t>
            </a:r>
            <a:r>
              <a:rPr lang="uk-UA" sz="4000" strike="noStrike" spc="-1" dirty="0" err="1">
                <a:solidFill>
                  <a:srgbClr val="FFFFFF"/>
                </a:solidFill>
                <a:uFill>
                  <a:solidFill>
                    <a:srgbClr val="FFFFFF"/>
                  </a:solidFill>
                </a:uFill>
                <a:latin typeface="Tahoma"/>
              </a:rPr>
              <a:t>assess</a:t>
            </a:r>
            <a:r>
              <a:rPr lang="uk-UA" sz="4000" strike="noStrike" spc="-1" dirty="0">
                <a:solidFill>
                  <a:srgbClr val="FFFFFF"/>
                </a:solidFill>
                <a:uFill>
                  <a:solidFill>
                    <a:srgbClr val="FFFFFF"/>
                  </a:solidFill>
                </a:uFill>
                <a:latin typeface="Tahoma"/>
              </a:rPr>
              <a:t> </a:t>
            </a:r>
            <a:r>
              <a:rPr lang="uk-UA" sz="4000" strike="noStrike" spc="-1" dirty="0" err="1">
                <a:solidFill>
                  <a:srgbClr val="FFFFFF"/>
                </a:solidFill>
                <a:uFill>
                  <a:solidFill>
                    <a:srgbClr val="FFFFFF"/>
                  </a:solidFill>
                </a:uFill>
                <a:latin typeface="Tahoma"/>
              </a:rPr>
              <a:t>patient</a:t>
            </a:r>
            <a:r>
              <a:rPr lang="uk-UA" sz="4000" strike="noStrike" spc="-1" dirty="0">
                <a:solidFill>
                  <a:srgbClr val="FFFFFF"/>
                </a:solidFill>
                <a:uFill>
                  <a:solidFill>
                    <a:srgbClr val="FFFFFF"/>
                  </a:solidFill>
                </a:uFill>
                <a:latin typeface="Tahoma"/>
              </a:rPr>
              <a:t> </a:t>
            </a:r>
            <a:r>
              <a:rPr lang="uk-UA" sz="4000" strike="noStrike" spc="-1" dirty="0" err="1">
                <a:solidFill>
                  <a:srgbClr val="FFFFFF"/>
                </a:solidFill>
                <a:uFill>
                  <a:solidFill>
                    <a:srgbClr val="FFFFFF"/>
                  </a:solidFill>
                </a:uFill>
                <a:latin typeface="Tahoma"/>
              </a:rPr>
              <a:t>impairment</a:t>
            </a:r>
            <a:r>
              <a:rPr lang="uk-UA" sz="4000" strike="noStrike" spc="-1" dirty="0">
                <a:solidFill>
                  <a:srgbClr val="FFFFFF"/>
                </a:solidFill>
                <a:uFill>
                  <a:solidFill>
                    <a:srgbClr val="FFFFFF"/>
                  </a:solidFill>
                </a:uFill>
                <a:latin typeface="Tahoma"/>
              </a:rPr>
              <a:t>)</a:t>
            </a:r>
            <a:endParaRPr/>
          </a:p>
          <a:p>
            <a:pPr>
              <a:lnSpc>
                <a:spcPct val="100000"/>
              </a:lnSpc>
            </a:pPr>
            <a:endParaRPr/>
          </a:p>
          <a:p>
            <a:pPr marL="517680" indent="-517320">
              <a:lnSpc>
                <a:spcPct val="100000"/>
              </a:lnSpc>
              <a:buClr>
                <a:srgbClr val="00FF00"/>
              </a:buClr>
              <a:buFont typeface="Wingdings" charset="2"/>
              <a:buChar char=""/>
            </a:pPr>
            <a:r>
              <a:rPr lang="uk-UA" sz="4000" strike="noStrike" spc="-1" dirty="0" err="1">
                <a:solidFill>
                  <a:srgbClr val="000000"/>
                </a:solidFill>
                <a:uFill>
                  <a:solidFill>
                    <a:srgbClr val="FFFFFF"/>
                  </a:solidFill>
                </a:uFill>
                <a:latin typeface="Tahoma"/>
              </a:rPr>
              <a:t>Maintain</a:t>
            </a:r>
            <a:r>
              <a:rPr lang="uk-UA" sz="4000" strike="noStrike" spc="-1" dirty="0">
                <a:solidFill>
                  <a:srgbClr val="000000"/>
                </a:solidFill>
                <a:uFill>
                  <a:solidFill>
                    <a:srgbClr val="FFFFFF"/>
                  </a:solidFill>
                </a:uFill>
                <a:latin typeface="Tahoma"/>
              </a:rPr>
              <a:t> </a:t>
            </a:r>
            <a:r>
              <a:rPr lang="uk-UA" sz="4000" strike="noStrike" spc="-1" dirty="0" err="1">
                <a:solidFill>
                  <a:srgbClr val="000000"/>
                </a:solidFill>
                <a:uFill>
                  <a:solidFill>
                    <a:srgbClr val="FFFFFF"/>
                  </a:solidFill>
                </a:uFill>
                <a:latin typeface="Tahoma"/>
              </a:rPr>
              <a:t>control</a:t>
            </a:r>
            <a:r>
              <a:rPr lang="uk-UA" sz="4000" strike="noStrike" spc="-1" dirty="0">
                <a:solidFill>
                  <a:srgbClr val="000000"/>
                </a:solidFill>
                <a:uFill>
                  <a:solidFill>
                    <a:srgbClr val="FFFFFF"/>
                  </a:solidFill>
                </a:uFill>
                <a:latin typeface="Tahoma"/>
              </a:rPr>
              <a:t> </a:t>
            </a:r>
            <a:r>
              <a:rPr lang="uk-UA" sz="4000" strike="noStrike" spc="-1" dirty="0" err="1">
                <a:solidFill>
                  <a:srgbClr val="000000"/>
                </a:solidFill>
                <a:uFill>
                  <a:solidFill>
                    <a:srgbClr val="FFFFFF"/>
                  </a:solidFill>
                </a:uFill>
                <a:latin typeface="Tahoma"/>
              </a:rPr>
              <a:t>once</a:t>
            </a:r>
            <a:r>
              <a:rPr lang="uk-UA" sz="4000" strike="noStrike" spc="-1" dirty="0">
                <a:solidFill>
                  <a:srgbClr val="000000"/>
                </a:solidFill>
                <a:uFill>
                  <a:solidFill>
                    <a:srgbClr val="FFFFFF"/>
                  </a:solidFill>
                </a:uFill>
                <a:latin typeface="Tahoma"/>
              </a:rPr>
              <a:t> </a:t>
            </a:r>
            <a:r>
              <a:rPr lang="uk-UA" sz="4000" strike="noStrike" spc="-1" dirty="0" err="1">
                <a:solidFill>
                  <a:srgbClr val="000000"/>
                </a:solidFill>
                <a:uFill>
                  <a:solidFill>
                    <a:srgbClr val="FFFFFF"/>
                  </a:solidFill>
                </a:uFill>
                <a:latin typeface="Tahoma"/>
              </a:rPr>
              <a:t>treatment</a:t>
            </a:r>
            <a:r>
              <a:rPr lang="uk-UA" sz="4000" strike="noStrike" spc="-1" dirty="0">
                <a:solidFill>
                  <a:srgbClr val="000000"/>
                </a:solidFill>
                <a:uFill>
                  <a:solidFill>
                    <a:srgbClr val="FFFFFF"/>
                  </a:solidFill>
                </a:uFill>
                <a:latin typeface="Tahoma"/>
              </a:rPr>
              <a:t> </a:t>
            </a:r>
            <a:r>
              <a:rPr lang="uk-UA" sz="4000" strike="noStrike" spc="-1" dirty="0" err="1">
                <a:solidFill>
                  <a:srgbClr val="000000"/>
                </a:solidFill>
                <a:uFill>
                  <a:solidFill>
                    <a:srgbClr val="FFFFFF"/>
                  </a:solidFill>
                </a:uFill>
                <a:latin typeface="Tahoma"/>
              </a:rPr>
              <a:t>has</a:t>
            </a:r>
            <a:r>
              <a:rPr lang="uk-UA" sz="4000" strike="noStrike" spc="-1" dirty="0">
                <a:solidFill>
                  <a:srgbClr val="000000"/>
                </a:solidFill>
                <a:uFill>
                  <a:solidFill>
                    <a:srgbClr val="FFFFFF"/>
                  </a:solidFill>
                </a:uFill>
                <a:latin typeface="Tahoma"/>
              </a:rPr>
              <a:t> </a:t>
            </a:r>
            <a:r>
              <a:rPr lang="uk-UA" sz="4000" strike="noStrike" spc="-1" dirty="0" err="1">
                <a:solidFill>
                  <a:srgbClr val="000000"/>
                </a:solidFill>
                <a:uFill>
                  <a:solidFill>
                    <a:srgbClr val="FFFFFF"/>
                  </a:solidFill>
                </a:uFill>
                <a:latin typeface="Tahoma"/>
              </a:rPr>
              <a:t>been</a:t>
            </a:r>
            <a:r>
              <a:rPr lang="uk-UA" sz="4000" strike="noStrike" spc="-1" dirty="0">
                <a:solidFill>
                  <a:srgbClr val="000000"/>
                </a:solidFill>
                <a:uFill>
                  <a:solidFill>
                    <a:srgbClr val="FFFFFF"/>
                  </a:solidFill>
                </a:uFill>
                <a:latin typeface="Tahoma"/>
              </a:rPr>
              <a:t> </a:t>
            </a:r>
            <a:r>
              <a:rPr lang="uk-UA" sz="4000" strike="noStrike" spc="-1" dirty="0" err="1">
                <a:solidFill>
                  <a:srgbClr val="000000"/>
                </a:solidFill>
                <a:uFill>
                  <a:solidFill>
                    <a:srgbClr val="FFFFFF"/>
                  </a:solidFill>
                </a:uFill>
                <a:latin typeface="Tahoma"/>
              </a:rPr>
              <a:t>implemented</a:t>
            </a:r>
            <a:r>
              <a:rPr lang="uk-UA" sz="4000" strike="noStrike" spc="-1" dirty="0">
                <a:solidFill>
                  <a:srgbClr val="000000"/>
                </a:solidFill>
                <a:uFill>
                  <a:solidFill>
                    <a:srgbClr val="FFFFFF"/>
                  </a:solidFill>
                </a:uFill>
                <a:latin typeface="Tahoma"/>
              </a:rPr>
              <a:t> </a:t>
            </a:r>
            <a:endParaRPr/>
          </a:p>
          <a:p>
            <a:pPr marL="517680" indent="-517320">
              <a:lnSpc>
                <a:spcPct val="100000"/>
              </a:lnSpc>
            </a:pPr>
            <a:r>
              <a:rPr lang="uk-UA" sz="4000" strike="noStrike" spc="-1" dirty="0">
                <a:solidFill>
                  <a:srgbClr val="000000"/>
                </a:solidFill>
                <a:uFill>
                  <a:solidFill>
                    <a:srgbClr val="FFFFFF"/>
                  </a:solidFill>
                </a:uFill>
                <a:latin typeface="Tahoma"/>
              </a:rPr>
              <a:t>   </a:t>
            </a:r>
            <a:r>
              <a:rPr lang="uk-UA" sz="4000" strike="noStrike" spc="-1" dirty="0">
                <a:solidFill>
                  <a:srgbClr val="FFFFFF"/>
                </a:solidFill>
                <a:uFill>
                  <a:solidFill>
                    <a:srgbClr val="FFFFFF"/>
                  </a:solidFill>
                </a:uFill>
                <a:latin typeface="Tahoma"/>
              </a:rPr>
              <a:t>(</a:t>
            </a:r>
            <a:r>
              <a:rPr lang="uk-UA" sz="4000" strike="noStrike" spc="-1" dirty="0" err="1">
                <a:solidFill>
                  <a:srgbClr val="FFFFFF"/>
                </a:solidFill>
                <a:uFill>
                  <a:solidFill>
                    <a:srgbClr val="FFFFFF"/>
                  </a:solidFill>
                </a:uFill>
                <a:latin typeface="Tahoma"/>
              </a:rPr>
              <a:t>assess</a:t>
            </a:r>
            <a:r>
              <a:rPr lang="uk-UA" sz="4000" strike="noStrike" spc="-1" dirty="0">
                <a:solidFill>
                  <a:srgbClr val="FFFFFF"/>
                </a:solidFill>
                <a:uFill>
                  <a:solidFill>
                    <a:srgbClr val="FFFFFF"/>
                  </a:solidFill>
                </a:uFill>
                <a:latin typeface="Tahoma"/>
              </a:rPr>
              <a:t> </a:t>
            </a:r>
            <a:r>
              <a:rPr lang="uk-UA" sz="4000" strike="noStrike" spc="-1" dirty="0" err="1">
                <a:solidFill>
                  <a:srgbClr val="FFFFFF"/>
                </a:solidFill>
                <a:uFill>
                  <a:solidFill>
                    <a:srgbClr val="FFFFFF"/>
                  </a:solidFill>
                </a:uFill>
                <a:latin typeface="Tahoma"/>
              </a:rPr>
              <a:t>patient</a:t>
            </a:r>
            <a:r>
              <a:rPr lang="uk-UA" sz="4000" strike="noStrike" spc="-1" dirty="0">
                <a:solidFill>
                  <a:srgbClr val="FFFFFF"/>
                </a:solidFill>
                <a:uFill>
                  <a:solidFill>
                    <a:srgbClr val="FFFFFF"/>
                  </a:solidFill>
                </a:uFill>
                <a:latin typeface="Tahoma"/>
              </a:rPr>
              <a:t> </a:t>
            </a:r>
            <a:r>
              <a:rPr lang="uk-UA" sz="4000" strike="noStrike" spc="-1" dirty="0" err="1">
                <a:solidFill>
                  <a:srgbClr val="FFFFFF"/>
                </a:solidFill>
                <a:uFill>
                  <a:solidFill>
                    <a:srgbClr val="FFFFFF"/>
                  </a:solidFill>
                </a:uFill>
                <a:latin typeface="Tahoma"/>
              </a:rPr>
              <a:t>risk</a:t>
            </a:r>
            <a:r>
              <a:rPr lang="uk-UA" sz="4000" strike="noStrike" spc="-1" dirty="0">
                <a:solidFill>
                  <a:srgbClr val="FFFFFF"/>
                </a:solidFill>
                <a:uFill>
                  <a:solidFill>
                    <a:srgbClr val="FFFFFF"/>
                  </a:solidFill>
                </a:uFill>
                <a:latin typeface="Tahoma"/>
              </a:rPr>
              <a:t>)</a:t>
            </a:r>
            <a:endParaRPr/>
          </a:p>
        </p:txBody>
      </p:sp>
      <p:sp>
        <p:nvSpPr>
          <p:cNvPr id="258" name="TextShape 3"/>
          <p:cNvSpPr txBox="1"/>
          <p:nvPr/>
        </p:nvSpPr>
        <p:spPr>
          <a:xfrm>
            <a:off x="1714320" y="0"/>
            <a:ext cx="7129080" cy="1428480"/>
          </a:xfrm>
          <a:prstGeom prst="rect">
            <a:avLst/>
          </a:prstGeom>
          <a:noFill/>
          <a:ln>
            <a:noFill/>
          </a:ln>
        </p:spPr>
        <p:txBody>
          <a:bodyPr anchor="ctr"/>
          <a:lstStyle/>
          <a:p>
            <a:pPr>
              <a:lnSpc>
                <a:spcPct val="100000"/>
              </a:lnSpc>
            </a:pPr>
            <a:r>
              <a:rPr lang="ru-RU" sz="1800" strike="noStrike" spc="-1" dirty="0">
                <a:solidFill>
                  <a:srgbClr val="FFFF00"/>
                </a:solidFill>
                <a:uFill>
                  <a:solidFill>
                    <a:srgbClr val="FFFFFF"/>
                  </a:solidFill>
                </a:uFill>
                <a:latin typeface="Tahoma"/>
                <a:ea typeface="ＭＳ Ｐゴシック"/>
              </a:rPr>
              <a:t>
</a:t>
            </a:r>
            <a:r>
              <a:rPr lang="ru-RU" sz="4000" b="1" i="1" strike="noStrike" spc="-1" dirty="0" err="1">
                <a:uFill>
                  <a:solidFill>
                    <a:srgbClr val="FFFFFF"/>
                  </a:solidFill>
                </a:uFill>
                <a:latin typeface="Arial"/>
                <a:ea typeface="ＭＳ Ｐゴシック"/>
              </a:rPr>
              <a:t>Clinical</a:t>
            </a:r>
            <a:r>
              <a:rPr lang="ru-RU" sz="4000" b="1" i="1" strike="noStrike" spc="-1" dirty="0">
                <a:uFill>
                  <a:solidFill>
                    <a:srgbClr val="FFFFFF"/>
                  </a:solidFill>
                </a:uFill>
                <a:latin typeface="Arial"/>
                <a:ea typeface="ＭＳ Ｐゴシック"/>
              </a:rPr>
              <a:t> </a:t>
            </a:r>
            <a:r>
              <a:rPr lang="ru-RU" sz="4000" b="1" i="1" strike="noStrike" spc="-1" dirty="0" err="1">
                <a:uFill>
                  <a:solidFill>
                    <a:srgbClr val="FFFFFF"/>
                  </a:solidFill>
                </a:uFill>
                <a:latin typeface="Arial"/>
                <a:ea typeface="ＭＳ Ｐゴシック"/>
              </a:rPr>
              <a:t>Control</a:t>
            </a:r>
            <a:r>
              <a:rPr lang="ru-RU" sz="4000" b="1" i="1" strike="noStrike" spc="-1" dirty="0">
                <a:uFill>
                  <a:solidFill>
                    <a:srgbClr val="FFFFFF"/>
                  </a:solidFill>
                </a:uFill>
                <a:latin typeface="Arial"/>
                <a:ea typeface="ＭＳ Ｐゴシック"/>
              </a:rPr>
              <a:t> </a:t>
            </a:r>
            <a:r>
              <a:rPr lang="ru-RU" sz="4000" b="1" i="1" strike="noStrike" spc="-1" dirty="0" err="1">
                <a:uFill>
                  <a:solidFill>
                    <a:srgbClr val="FFFFFF"/>
                  </a:solidFill>
                </a:uFill>
                <a:latin typeface="Arial"/>
                <a:ea typeface="ＭＳ Ｐゴシック"/>
              </a:rPr>
              <a:t>of</a:t>
            </a:r>
            <a:r>
              <a:rPr lang="ru-RU" sz="4000" b="1" i="1" strike="noStrike" spc="-1" dirty="0">
                <a:uFill>
                  <a:solidFill>
                    <a:srgbClr val="FFFFFF"/>
                  </a:solidFill>
                </a:uFill>
                <a:latin typeface="Arial"/>
                <a:ea typeface="ＭＳ Ｐゴシック"/>
              </a:rPr>
              <a:t> </a:t>
            </a:r>
            <a:r>
              <a:rPr lang="ru-RU" sz="4000" b="1" i="1" strike="noStrike" spc="-1" dirty="0" err="1">
                <a:uFill>
                  <a:solidFill>
                    <a:srgbClr val="FFFFFF"/>
                  </a:solidFill>
                </a:uFill>
                <a:latin typeface="Arial"/>
                <a:ea typeface="ＭＳ Ｐゴシック"/>
              </a:rPr>
              <a:t>Asthma</a:t>
            </a:r>
            <a:endParaRPr sz="4000"/>
          </a:p>
        </p:txBody>
      </p:sp>
      <p:sp>
        <p:nvSpPr>
          <p:cNvPr id="259" name="CustomShape 4"/>
          <p:cNvSpPr/>
          <p:nvPr/>
        </p:nvSpPr>
        <p:spPr>
          <a:xfrm>
            <a:off x="1428840" y="0"/>
            <a:ext cx="7500600" cy="1142640"/>
          </a:xfrm>
          <a:prstGeom prst="rect">
            <a:avLst/>
          </a:prstGeom>
          <a:noFill/>
          <a:ln>
            <a:noFill/>
          </a:ln>
        </p:spPr>
        <p:style>
          <a:lnRef idx="0">
            <a:scrgbClr r="0" g="0" b="0"/>
          </a:lnRef>
          <a:fillRef idx="0">
            <a:scrgbClr r="0" g="0" b="0"/>
          </a:fillRef>
          <a:effectRef idx="0">
            <a:scrgbClr r="0" g="0" b="0"/>
          </a:effectRef>
          <a:fontRef idx="minor"/>
        </p:style>
        <p:txBody>
          <a:bodyPr anchor="ctr"/>
          <a:lstStyle/>
          <a:p>
            <a:pPr>
              <a:lnSpc>
                <a:spcPct val="100000"/>
              </a:lnSpc>
            </a:pPr>
            <a:r>
              <a:rPr lang="uk-UA" sz="3200" strike="noStrike" spc="-1">
                <a:solidFill>
                  <a:srgbClr val="FFFFFF"/>
                </a:solidFill>
                <a:uFill>
                  <a:solidFill>
                    <a:srgbClr val="FFFFFF"/>
                  </a:solidFill>
                </a:uFill>
                <a:latin typeface="Arial"/>
              </a:rPr>
              <a:t>Component 3:  Assess, Treat and Monitor Asthma 
</a:t>
            </a:r>
            <a:r>
              <a:rPr lang="uk-UA" sz="3100" strike="noStrike" spc="-1">
                <a:solidFill>
                  <a:srgbClr val="FFFFFF"/>
                </a:solidFill>
                <a:uFill>
                  <a:solidFill>
                    <a:srgbClr val="FFFFFF"/>
                  </a:solidFill>
                </a:uFill>
                <a:latin typeface="Arial"/>
                <a:ea typeface="ＭＳ Ｐゴシック"/>
              </a:rPr>
              <a:t>
</a:t>
            </a:r>
            <a:r>
              <a:rPr lang="uk-UA" sz="2800" strike="noStrike" spc="-1">
                <a:solidFill>
                  <a:srgbClr val="FFFFFF"/>
                </a:solidFill>
                <a:uFill>
                  <a:solidFill>
                    <a:srgbClr val="FFFFFF"/>
                  </a:solidFill>
                </a:uFill>
                <a:latin typeface="Calibri"/>
                <a:ea typeface="ＭＳ Ｐゴシック"/>
              </a:rPr>
              <a:t>
</a:t>
            </a:r>
            <a:endParaRPr/>
          </a:p>
        </p:txBody>
      </p:sp>
    </p:spTree>
  </p:cSld>
  <p:clrMapOvr>
    <a:masterClrMapping/>
  </p:clrMapOvr>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1" presetClass="entr" fill="hold" nodeType="clickEffect">
                                  <p:stCondLst>
                                    <p:cond delay="0"/>
                                  </p:stCondLst>
                                  <p:childTnLst>
                                    <p:set>
                                      <p:cBhvr>
                                        <p:cTn id="6" dur="1" fill="hold">
                                          <p:stCondLst>
                                            <p:cond delay="0"/>
                                          </p:stCondLst>
                                        </p:cTn>
                                        <p:tgtEl>
                                          <p:spTgt spid="257">
                                            <p:txEl>
                                              <p:charRg st="173" end="173"/>
                                            </p:txEl>
                                          </p:spTgt>
                                        </p:tgtEl>
                                        <p:attrNameLst>
                                          <p:attrName>style.visibility</p:attrName>
                                        </p:attrNameLst>
                                      </p:cBhvr>
                                      <p:to>
                                        <p:strVal val="visible"/>
                                      </p:to>
                                    </p:set>
                                  </p:childTnLst>
                                </p:cTn>
                              </p:par>
                            </p:childTnLst>
                          </p:cTn>
                        </p:par>
                      </p:childTnLst>
                    </p:cTn>
                  </p:par>
                  <p:par>
                    <p:cTn id="7" fill="hold" nodeType="clickEffect">
                      <p:stCondLst>
                        <p:cond delay="indefinite"/>
                      </p:stCondLst>
                      <p:childTnLst>
                        <p:par>
                          <p:cTn id="8" fill="hold" nodeType="withEffect">
                            <p:stCondLst>
                              <p:cond delay="0"/>
                            </p:stCondLst>
                            <p:childTnLst>
                              <p:par>
                                <p:cTn id="9" presetID="1" presetClass="entr" fill="hold" nodeType="clickEffect">
                                  <p:stCondLst>
                                    <p:cond delay="0"/>
                                  </p:stCondLst>
                                  <p:childTnLst>
                                    <p:set>
                                      <p:cBhvr>
                                        <p:cTn id="10" dur="1" fill="hold">
                                          <p:stCondLst>
                                            <p:cond delay="0"/>
                                          </p:stCondLst>
                                        </p:cTn>
                                        <p:tgtEl>
                                          <p:spTgt spid="257">
                                            <p:txEl>
                                              <p:charRg st="173" end="173"/>
                                            </p:txEl>
                                          </p:spTgt>
                                        </p:tgtEl>
                                        <p:attrNameLst>
                                          <p:attrName>style.visibility</p:attrName>
                                        </p:attrNameLst>
                                      </p:cBhvr>
                                      <p:to>
                                        <p:strVal val="visible"/>
                                      </p:to>
                                    </p:set>
                                  </p:childTnLst>
                                </p:cTn>
                              </p:par>
                            </p:childTnLst>
                          </p:cTn>
                        </p:par>
                      </p:childTnLst>
                    </p:cTn>
                  </p:par>
                  <p:par>
                    <p:cTn id="11" fill="hold" nodeType="clickEffect">
                      <p:stCondLst>
                        <p:cond delay="indefinite"/>
                      </p:stCondLst>
                      <p:childTnLst>
                        <p:par>
                          <p:cTn id="12" fill="hold" nodeType="withEffect">
                            <p:stCondLst>
                              <p:cond delay="0"/>
                            </p:stCondLst>
                            <p:childTnLst>
                              <p:par>
                                <p:cTn id="13" presetID="1" presetClass="entr" fill="hold" nodeType="clickEffect">
                                  <p:stCondLst>
                                    <p:cond delay="0"/>
                                  </p:stCondLst>
                                  <p:childTnLst>
                                    <p:set>
                                      <p:cBhvr>
                                        <p:cTn id="14" dur="1" fill="hold">
                                          <p:stCondLst>
                                            <p:cond delay="0"/>
                                          </p:stCondLst>
                                        </p:cTn>
                                        <p:tgtEl>
                                          <p:spTgt spid="257">
                                            <p:txEl>
                                              <p:charRg st="173" end="17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3600" dirty="0"/>
              <a:t>Levels of Asthma control</a:t>
            </a:r>
            <a:endParaRPr lang="en-GB" sz="3600" dirty="0"/>
          </a:p>
        </p:txBody>
      </p:sp>
      <p:sp>
        <p:nvSpPr>
          <p:cNvPr id="3" name="Подзаголовок 2"/>
          <p:cNvSpPr>
            <a:spLocks noGrp="1"/>
          </p:cNvSpPr>
          <p:nvPr>
            <p:ph type="subTitle"/>
          </p:nvPr>
        </p:nvSpPr>
        <p:spPr/>
        <p:txBody>
          <a:bodyPr/>
          <a:lstStyle/>
          <a:p>
            <a:endParaRPr lang="en-GB" dirty="0"/>
          </a:p>
        </p:txBody>
      </p:sp>
      <p:pic>
        <p:nvPicPr>
          <p:cNvPr id="1026" name="Picture 2" descr="C:\Users\lena\Downloads\Classification-of-asthma-control.png"/>
          <p:cNvPicPr>
            <a:picLocks noChangeAspect="1" noChangeArrowheads="1"/>
          </p:cNvPicPr>
          <p:nvPr/>
        </p:nvPicPr>
        <p:blipFill>
          <a:blip r:embed="rId2" cstate="print"/>
          <a:srcRect/>
          <a:stretch>
            <a:fillRect/>
          </a:stretch>
        </p:blipFill>
        <p:spPr bwMode="auto">
          <a:xfrm>
            <a:off x="214282" y="116632"/>
            <a:ext cx="8643998" cy="5582929"/>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CustomShape 1"/>
          <p:cNvSpPr/>
          <p:nvPr/>
        </p:nvSpPr>
        <p:spPr>
          <a:xfrm>
            <a:off x="500040" y="515880"/>
            <a:ext cx="8643600" cy="7606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uk-UA" sz="4400" i="1" strike="noStrike" spc="-1" dirty="0" err="1">
                <a:uFill>
                  <a:solidFill>
                    <a:srgbClr val="FFFFFF"/>
                  </a:solidFill>
                </a:uFill>
                <a:latin typeface="Arial"/>
              </a:rPr>
              <a:t>Assess</a:t>
            </a:r>
            <a:r>
              <a:rPr lang="uk-UA" sz="4400" i="1" strike="noStrike" spc="-1" dirty="0">
                <a:uFill>
                  <a:solidFill>
                    <a:srgbClr val="FFFFFF"/>
                  </a:solidFill>
                </a:uFill>
                <a:latin typeface="Arial"/>
              </a:rPr>
              <a:t> </a:t>
            </a:r>
            <a:r>
              <a:rPr lang="uk-UA" sz="4400" i="1" strike="noStrike" spc="-1" dirty="0" err="1">
                <a:uFill>
                  <a:solidFill>
                    <a:srgbClr val="FFFFFF"/>
                  </a:solidFill>
                </a:uFill>
                <a:latin typeface="Arial"/>
              </a:rPr>
              <a:t>Patient</a:t>
            </a:r>
            <a:r>
              <a:rPr lang="uk-UA" sz="4400" i="1" strike="noStrike" spc="-1" dirty="0">
                <a:uFill>
                  <a:solidFill>
                    <a:srgbClr val="FFFFFF"/>
                  </a:solidFill>
                </a:uFill>
                <a:latin typeface="Arial"/>
              </a:rPr>
              <a:t> </a:t>
            </a:r>
            <a:r>
              <a:rPr lang="uk-UA" sz="4400" i="1" strike="noStrike" spc="-1" dirty="0" err="1">
                <a:uFill>
                  <a:solidFill>
                    <a:srgbClr val="FFFFFF"/>
                  </a:solidFill>
                </a:uFill>
                <a:latin typeface="Arial"/>
              </a:rPr>
              <a:t>Risk</a:t>
            </a:r>
            <a:r>
              <a:rPr lang="uk-UA" sz="4400" i="1" strike="noStrike" spc="-1" dirty="0">
                <a:uFill>
                  <a:solidFill>
                    <a:srgbClr val="FFFFFF"/>
                  </a:solidFill>
                </a:uFill>
                <a:latin typeface="Arial"/>
              </a:rPr>
              <a:t> </a:t>
            </a:r>
            <a:endParaRPr/>
          </a:p>
        </p:txBody>
      </p:sp>
      <p:pic>
        <p:nvPicPr>
          <p:cNvPr id="271" name="Picture 46"/>
          <p:cNvPicPr/>
          <p:nvPr/>
        </p:nvPicPr>
        <p:blipFill>
          <a:blip r:embed="rId2" cstate="print"/>
          <a:stretch/>
        </p:blipFill>
        <p:spPr>
          <a:xfrm>
            <a:off x="262080" y="152280"/>
            <a:ext cx="880560" cy="907560"/>
          </a:xfrm>
          <a:prstGeom prst="rect">
            <a:avLst/>
          </a:prstGeom>
          <a:ln w="9360">
            <a:noFill/>
          </a:ln>
        </p:spPr>
      </p:pic>
      <p:sp>
        <p:nvSpPr>
          <p:cNvPr id="272" name="CustomShape 2"/>
          <p:cNvSpPr/>
          <p:nvPr/>
        </p:nvSpPr>
        <p:spPr>
          <a:xfrm>
            <a:off x="2714760" y="2214720"/>
            <a:ext cx="4428720" cy="2642760"/>
          </a:xfrm>
          <a:prstGeom prst="irregularSeal1">
            <a:avLst/>
          </a:prstGeom>
          <a:noFill/>
          <a:ln w="12600">
            <a:noFill/>
          </a:ln>
        </p:spPr>
        <p:style>
          <a:lnRef idx="0">
            <a:scrgbClr r="0" g="0" b="0"/>
          </a:lnRef>
          <a:fillRef idx="0">
            <a:scrgbClr r="0" g="0" b="0"/>
          </a:fillRef>
          <a:effectRef idx="0">
            <a:scrgbClr r="0" g="0" b="0"/>
          </a:effectRef>
          <a:fontRef idx="minor"/>
        </p:style>
      </p:sp>
      <p:sp>
        <p:nvSpPr>
          <p:cNvPr id="273" name="Line 3"/>
          <p:cNvSpPr/>
          <p:nvPr/>
        </p:nvSpPr>
        <p:spPr>
          <a:xfrm>
            <a:off x="609480" y="1571400"/>
            <a:ext cx="7848720" cy="0"/>
          </a:xfrm>
          <a:prstGeom prst="line">
            <a:avLst/>
          </a:prstGeom>
          <a:ln w="38160">
            <a:solidFill>
              <a:srgbClr val="FFFF00"/>
            </a:solidFill>
            <a:round/>
          </a:ln>
        </p:spPr>
        <p:style>
          <a:lnRef idx="0">
            <a:scrgbClr r="0" g="0" b="0"/>
          </a:lnRef>
          <a:fillRef idx="0">
            <a:scrgbClr r="0" g="0" b="0"/>
          </a:fillRef>
          <a:effectRef idx="0">
            <a:scrgbClr r="0" g="0" b="0"/>
          </a:effectRef>
          <a:fontRef idx="minor"/>
        </p:style>
      </p:sp>
      <p:sp>
        <p:nvSpPr>
          <p:cNvPr id="274" name="CustomShape 4"/>
          <p:cNvSpPr/>
          <p:nvPr/>
        </p:nvSpPr>
        <p:spPr>
          <a:xfrm>
            <a:off x="428760" y="1785960"/>
            <a:ext cx="8500680" cy="4787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uk-UA" sz="3200" strike="noStrike" spc="-1" dirty="0" err="1">
                <a:solidFill>
                  <a:srgbClr val="000000"/>
                </a:solidFill>
                <a:uFill>
                  <a:solidFill>
                    <a:srgbClr val="FFFFFF"/>
                  </a:solidFill>
                </a:uFill>
                <a:latin typeface="Tahoma"/>
                <a:ea typeface="Tahoma"/>
              </a:rPr>
              <a:t>Features</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that</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are</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associated</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with</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increased</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risk</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of</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adverse</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events</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in</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the</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future</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include</a:t>
            </a:r>
            <a:r>
              <a:rPr lang="uk-UA" sz="3200" strike="noStrike" spc="-1" dirty="0">
                <a:solidFill>
                  <a:srgbClr val="000000"/>
                </a:solidFill>
                <a:uFill>
                  <a:solidFill>
                    <a:srgbClr val="FFFFFF"/>
                  </a:solidFill>
                </a:uFill>
                <a:latin typeface="Tahoma"/>
                <a:ea typeface="Tahoma"/>
              </a:rPr>
              <a:t>:</a:t>
            </a:r>
            <a:endParaRPr/>
          </a:p>
          <a:p>
            <a:pPr marL="457200" indent="-50400">
              <a:lnSpc>
                <a:spcPct val="100000"/>
              </a:lnSpc>
              <a:buClr>
                <a:srgbClr val="00FF00"/>
              </a:buClr>
              <a:buFont typeface="Wingdings" charset="2"/>
              <a:buChar char=""/>
            </a:pP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Poor</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clinical</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control</a:t>
            </a:r>
            <a:endParaRPr/>
          </a:p>
          <a:p>
            <a:pPr marL="457200" indent="-50400">
              <a:lnSpc>
                <a:spcPct val="100000"/>
              </a:lnSpc>
              <a:buClr>
                <a:srgbClr val="00FF00"/>
              </a:buClr>
              <a:buFont typeface="Wingdings" charset="2"/>
              <a:buChar char=""/>
            </a:pP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Frequent</a:t>
            </a:r>
            <a:r>
              <a:rPr lang="uk-UA" sz="3200" strike="noStrike" spc="-1" dirty="0">
                <a:solidFill>
                  <a:srgbClr val="000000"/>
                </a:solidFill>
                <a:uFill>
                  <a:solidFill>
                    <a:srgbClr val="FFFFFF"/>
                  </a:solidFill>
                </a:uFill>
                <a:latin typeface="Tahoma"/>
                <a:ea typeface="Tahoma"/>
              </a:rPr>
              <a:t> </a:t>
            </a:r>
            <a:r>
              <a:rPr lang="uk-UA" sz="3200" strike="noStrike" spc="-1" dirty="0" err="1">
                <a:uFill>
                  <a:solidFill>
                    <a:srgbClr val="FFFFFF"/>
                  </a:solidFill>
                </a:uFill>
                <a:latin typeface="Tahoma"/>
                <a:ea typeface="Tahoma"/>
              </a:rPr>
              <a:t>exacerbations</a:t>
            </a:r>
            <a:r>
              <a:rPr lang="uk-UA" sz="3200" strike="noStrike" spc="-1" dirty="0">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in</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past</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year</a:t>
            </a:r>
            <a:endParaRPr/>
          </a:p>
          <a:p>
            <a:pPr marL="457200" indent="-50400">
              <a:lnSpc>
                <a:spcPct val="100000"/>
              </a:lnSpc>
              <a:buClr>
                <a:srgbClr val="00FF00"/>
              </a:buClr>
              <a:buFont typeface="Wingdings" charset="2"/>
              <a:buChar char=""/>
            </a:pP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Ever</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admission</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to</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critical</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care</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for</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asthma</a:t>
            </a:r>
            <a:endParaRPr/>
          </a:p>
          <a:p>
            <a:pPr marL="863640" indent="-456840">
              <a:lnSpc>
                <a:spcPct val="100000"/>
              </a:lnSpc>
              <a:buClr>
                <a:srgbClr val="00FF00"/>
              </a:buClr>
              <a:buFont typeface="Wingdings" charset="2"/>
              <a:buChar char=""/>
            </a:pPr>
            <a:r>
              <a:rPr lang="uk-UA" sz="3200" strike="noStrike" spc="-1" dirty="0" err="1">
                <a:solidFill>
                  <a:srgbClr val="000000"/>
                </a:solidFill>
                <a:uFill>
                  <a:solidFill>
                    <a:srgbClr val="FFFFFF"/>
                  </a:solidFill>
                </a:uFill>
                <a:latin typeface="Tahoma"/>
                <a:ea typeface="Tahoma"/>
              </a:rPr>
              <a:t>Low</a:t>
            </a:r>
            <a:r>
              <a:rPr lang="uk-UA" sz="3200" strike="noStrike" spc="-1" dirty="0">
                <a:solidFill>
                  <a:srgbClr val="000000"/>
                </a:solidFill>
                <a:uFill>
                  <a:solidFill>
                    <a:srgbClr val="FFFFFF"/>
                  </a:solidFill>
                </a:uFill>
                <a:latin typeface="Tahoma"/>
                <a:ea typeface="Tahoma"/>
              </a:rPr>
              <a:t> FEV</a:t>
            </a:r>
            <a:r>
              <a:rPr lang="uk-UA" sz="3200" strike="noStrike" spc="-1" baseline="-25000" dirty="0">
                <a:solidFill>
                  <a:srgbClr val="000000"/>
                </a:solidFill>
                <a:uFill>
                  <a:solidFill>
                    <a:srgbClr val="FFFFFF"/>
                  </a:solidFill>
                </a:uFill>
                <a:latin typeface="Tahoma"/>
                <a:ea typeface="Tahoma"/>
              </a:rPr>
              <a:t>1</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exposure</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to</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cigarette</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smoke</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high</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dose</a:t>
            </a:r>
            <a:r>
              <a:rPr lang="uk-UA" sz="3200" strike="noStrike" spc="-1" dirty="0">
                <a:solidFill>
                  <a:srgbClr val="000000"/>
                </a:solidFill>
                <a:uFill>
                  <a:solidFill>
                    <a:srgbClr val="FFFFFF"/>
                  </a:solidFill>
                </a:uFill>
                <a:latin typeface="Tahoma"/>
                <a:ea typeface="Tahoma"/>
              </a:rPr>
              <a:t> </a:t>
            </a:r>
            <a:r>
              <a:rPr lang="uk-UA" sz="3200" strike="noStrike" spc="-1" dirty="0" err="1">
                <a:solidFill>
                  <a:srgbClr val="000000"/>
                </a:solidFill>
                <a:uFill>
                  <a:solidFill>
                    <a:srgbClr val="FFFFFF"/>
                  </a:solidFill>
                </a:uFill>
                <a:latin typeface="Tahoma"/>
                <a:ea typeface="Tahoma"/>
              </a:rPr>
              <a:t>medications</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s://d9qc22597pyja.cloudfront.net/Pictures/1590x1060fit/0/5/0/8050_figure3selectinginitialcontrollertreatmentinadultsandadolescentswithadiagnosisofasthma_712218.jpg"/>
          <p:cNvPicPr>
            <a:picLocks noChangeAspect="1" noChangeArrowheads="1"/>
          </p:cNvPicPr>
          <p:nvPr/>
        </p:nvPicPr>
        <p:blipFill>
          <a:blip r:embed="rId2" cstate="print"/>
          <a:srcRect/>
          <a:stretch>
            <a:fillRect/>
          </a:stretch>
        </p:blipFill>
        <p:spPr bwMode="auto">
          <a:xfrm>
            <a:off x="-357222" y="-2071726"/>
            <a:ext cx="11457436" cy="9537174"/>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Заголовок 1"/>
          <p:cNvSpPr>
            <a:spLocks noGrp="1"/>
          </p:cNvSpPr>
          <p:nvPr>
            <p:ph type="title"/>
          </p:nvPr>
        </p:nvSpPr>
        <p:spPr>
          <a:xfrm>
            <a:off x="928662" y="214290"/>
            <a:ext cx="7786688" cy="684213"/>
          </a:xfrm>
        </p:spPr>
        <p:txBody>
          <a:bodyPr rtlCol="0"/>
          <a:lstStyle/>
          <a:p>
            <a:pPr eaLnBrk="1" fontAlgn="auto" hangingPunct="1">
              <a:spcAft>
                <a:spcPts val="0"/>
              </a:spcAft>
              <a:defRPr/>
            </a:pPr>
            <a:r>
              <a:rPr lang="en-GB" sz="28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cs typeface="Arial" pitchFamily="34" charset="0"/>
              </a:rPr>
              <a:t>Equivalent </a:t>
            </a:r>
            <a:r>
              <a:rPr lang="uk-UA" sz="28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cs typeface="Arial" pitchFamily="34" charset="0"/>
              </a:rPr>
              <a:t>  </a:t>
            </a:r>
            <a:r>
              <a:rPr lang="en-GB" sz="28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cs typeface="Arial" pitchFamily="34" charset="0"/>
              </a:rPr>
              <a:t>dosage of ICS</a:t>
            </a:r>
            <a:endParaRPr lang="uk-UA" sz="28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cs typeface="Arial" pitchFamily="34" charset="0"/>
            </a:endParaRPr>
          </a:p>
        </p:txBody>
      </p:sp>
      <p:graphicFrame>
        <p:nvGraphicFramePr>
          <p:cNvPr id="4" name="Содержимое 3"/>
          <p:cNvGraphicFramePr>
            <a:graphicFrameLocks noGrp="1"/>
          </p:cNvGraphicFramePr>
          <p:nvPr>
            <p:ph idx="4294967295"/>
          </p:nvPr>
        </p:nvGraphicFramePr>
        <p:xfrm>
          <a:off x="214313" y="1000125"/>
          <a:ext cx="8643937" cy="3687674"/>
        </p:xfrm>
        <a:graphic>
          <a:graphicData uri="http://schemas.openxmlformats.org/drawingml/2006/table">
            <a:tbl>
              <a:tblPr firstRow="1" bandRow="1">
                <a:tableStyleId>{2D5ABB26-0587-4C30-8999-92F81FD0307C}</a:tableStyleId>
              </a:tblPr>
              <a:tblGrid>
                <a:gridCol w="2857501">
                  <a:extLst>
                    <a:ext uri="{9D8B030D-6E8A-4147-A177-3AD203B41FA5}">
                      <a16:colId xmlns:a16="http://schemas.microsoft.com/office/drawing/2014/main" val="20000"/>
                    </a:ext>
                  </a:extLst>
                </a:gridCol>
                <a:gridCol w="1928812">
                  <a:extLst>
                    <a:ext uri="{9D8B030D-6E8A-4147-A177-3AD203B41FA5}">
                      <a16:colId xmlns:a16="http://schemas.microsoft.com/office/drawing/2014/main" val="20001"/>
                    </a:ext>
                  </a:extLst>
                </a:gridCol>
                <a:gridCol w="2071687">
                  <a:extLst>
                    <a:ext uri="{9D8B030D-6E8A-4147-A177-3AD203B41FA5}">
                      <a16:colId xmlns:a16="http://schemas.microsoft.com/office/drawing/2014/main" val="20002"/>
                    </a:ext>
                  </a:extLst>
                </a:gridCol>
                <a:gridCol w="1785937">
                  <a:extLst>
                    <a:ext uri="{9D8B030D-6E8A-4147-A177-3AD203B41FA5}">
                      <a16:colId xmlns:a16="http://schemas.microsoft.com/office/drawing/2014/main" val="20003"/>
                    </a:ext>
                  </a:extLst>
                </a:gridCol>
              </a:tblGrid>
              <a:tr h="700922">
                <a:tc>
                  <a:txBody>
                    <a:bodyPr/>
                    <a:lstStyle/>
                    <a:p>
                      <a:pPr algn="ctr"/>
                      <a:r>
                        <a:rPr lang="en-GB" sz="2000" b="1" noProof="0" dirty="0">
                          <a:solidFill>
                            <a:srgbClr val="000099"/>
                          </a:solidFill>
                        </a:rPr>
                        <a:t>Drug</a:t>
                      </a:r>
                      <a:r>
                        <a:rPr lang="en-GB" sz="2000" b="1" baseline="0" noProof="0" dirty="0">
                          <a:solidFill>
                            <a:srgbClr val="000099"/>
                          </a:solidFill>
                        </a:rPr>
                        <a:t> name</a:t>
                      </a:r>
                      <a:endParaRPr lang="uk-UA" sz="2000" b="1" noProof="0" dirty="0">
                        <a:solidFill>
                          <a:srgbClr val="000099"/>
                        </a:solidFill>
                      </a:endParaRP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2000" b="1" noProof="0" dirty="0">
                          <a:solidFill>
                            <a:srgbClr val="006600"/>
                          </a:solidFill>
                        </a:rPr>
                        <a:t>LOW</a:t>
                      </a:r>
                      <a:r>
                        <a:rPr lang="uk-UA" sz="2000" b="1" noProof="0" dirty="0">
                          <a:solidFill>
                            <a:srgbClr val="006600"/>
                          </a:solidFill>
                        </a:rPr>
                        <a:t>, </a:t>
                      </a:r>
                      <a:r>
                        <a:rPr lang="en-GB" sz="2000" b="1" noProof="0" dirty="0">
                          <a:solidFill>
                            <a:srgbClr val="006600"/>
                          </a:solidFill>
                        </a:rPr>
                        <a:t>mcg</a:t>
                      </a:r>
                      <a:endParaRPr lang="uk-UA" sz="2000" b="1" noProof="0" dirty="0">
                        <a:solidFill>
                          <a:srgbClr val="006600"/>
                        </a:solidFill>
                      </a:endParaRP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2000" b="1" noProof="0" dirty="0">
                          <a:solidFill>
                            <a:srgbClr val="CC3399"/>
                          </a:solidFill>
                        </a:rPr>
                        <a:t>Moderate</a:t>
                      </a:r>
                      <a:r>
                        <a:rPr lang="uk-UA" sz="2000" b="1" noProof="0" dirty="0">
                          <a:solidFill>
                            <a:srgbClr val="CC3399"/>
                          </a:solidFill>
                        </a:rPr>
                        <a:t>, </a:t>
                      </a:r>
                      <a:r>
                        <a:rPr lang="en-GB" sz="2000" b="1" noProof="0" dirty="0">
                          <a:solidFill>
                            <a:srgbClr val="CC3399"/>
                          </a:solidFill>
                        </a:rPr>
                        <a:t>mcg</a:t>
                      </a:r>
                      <a:endParaRPr lang="uk-UA" sz="2000" b="1" noProof="0" dirty="0">
                        <a:solidFill>
                          <a:srgbClr val="CC3399"/>
                        </a:solidFill>
                      </a:endParaRP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2000" b="1" noProof="0" dirty="0">
                          <a:solidFill>
                            <a:srgbClr val="C00000"/>
                          </a:solidFill>
                        </a:rPr>
                        <a:t>High</a:t>
                      </a:r>
                      <a:r>
                        <a:rPr lang="uk-UA" sz="2000" b="1" noProof="0" dirty="0">
                          <a:solidFill>
                            <a:srgbClr val="C00000"/>
                          </a:solidFill>
                        </a:rPr>
                        <a:t>, </a:t>
                      </a:r>
                      <a:r>
                        <a:rPr lang="en-GB" sz="2000" b="1" noProof="0" dirty="0">
                          <a:solidFill>
                            <a:srgbClr val="C00000"/>
                          </a:solidFill>
                        </a:rPr>
                        <a:t>mcg</a:t>
                      </a:r>
                      <a:endParaRPr lang="uk-UA" sz="2000" b="1" noProof="0" dirty="0">
                        <a:solidFill>
                          <a:srgbClr val="C00000"/>
                        </a:solidFill>
                      </a:endParaRP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700980">
                <a:tc>
                  <a:txBody>
                    <a:bodyPr/>
                    <a:lstStyle/>
                    <a:p>
                      <a:pPr algn="ctr"/>
                      <a:r>
                        <a:rPr lang="en-GB" sz="2000" b="1" dirty="0" err="1">
                          <a:solidFill>
                            <a:srgbClr val="000099"/>
                          </a:solidFill>
                        </a:rPr>
                        <a:t>Beclomethasone</a:t>
                      </a:r>
                      <a:endParaRPr lang="en-GB" sz="2000" b="1" dirty="0">
                        <a:solidFill>
                          <a:srgbClr val="000099"/>
                        </a:solidFill>
                      </a:endParaRPr>
                    </a:p>
                    <a:p>
                      <a:pPr algn="ctr"/>
                      <a:r>
                        <a:rPr lang="en-GB" sz="2000" b="1" dirty="0" err="1">
                          <a:solidFill>
                            <a:srgbClr val="000099"/>
                          </a:solidFill>
                        </a:rPr>
                        <a:t>dipropionate</a:t>
                      </a:r>
                      <a:r>
                        <a:rPr lang="ru-RU" sz="2000" b="1" dirty="0">
                          <a:solidFill>
                            <a:srgbClr val="000099"/>
                          </a:solidFill>
                        </a:rPr>
                        <a:t> </a:t>
                      </a:r>
                      <a:r>
                        <a:rPr lang="en-US" sz="2000" b="1" dirty="0">
                          <a:solidFill>
                            <a:srgbClr val="000099"/>
                          </a:solidFill>
                        </a:rPr>
                        <a:t>CFC</a:t>
                      </a:r>
                      <a:endParaRPr lang="ru-RU" sz="2000" b="1" dirty="0">
                        <a:solidFill>
                          <a:srgbClr val="000099"/>
                        </a:solidFill>
                      </a:endParaRP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2000" b="1" dirty="0">
                          <a:solidFill>
                            <a:srgbClr val="006600"/>
                          </a:solidFill>
                        </a:rPr>
                        <a:t>200 - 500</a:t>
                      </a: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2000" b="1" dirty="0">
                          <a:solidFill>
                            <a:srgbClr val="CC3399"/>
                          </a:solidFill>
                        </a:rPr>
                        <a:t>500 – 1000</a:t>
                      </a: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2000" b="1" dirty="0">
                          <a:solidFill>
                            <a:srgbClr val="C00000"/>
                          </a:solidFill>
                        </a:rPr>
                        <a:t>1000 - 2000</a:t>
                      </a: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96186">
                <a:tc>
                  <a:txBody>
                    <a:bodyPr/>
                    <a:lstStyle/>
                    <a:p>
                      <a:pPr algn="ctr"/>
                      <a:r>
                        <a:rPr lang="en-GB" sz="2000" b="1" dirty="0" err="1">
                          <a:solidFill>
                            <a:srgbClr val="000099"/>
                          </a:solidFill>
                        </a:rPr>
                        <a:t>Budesonide</a:t>
                      </a:r>
                      <a:endParaRPr lang="ru-RU" sz="2000" b="1" dirty="0">
                        <a:solidFill>
                          <a:srgbClr val="000099"/>
                        </a:solidFill>
                      </a:endParaRP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2000" b="1" dirty="0">
                          <a:solidFill>
                            <a:srgbClr val="006600"/>
                          </a:solidFill>
                        </a:rPr>
                        <a:t>200 – 400</a:t>
                      </a: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2000" b="1" dirty="0">
                          <a:solidFill>
                            <a:srgbClr val="CC3399"/>
                          </a:solidFill>
                        </a:rPr>
                        <a:t>400 – 800</a:t>
                      </a: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2000" b="1" dirty="0">
                          <a:solidFill>
                            <a:srgbClr val="C00000"/>
                          </a:solidFill>
                        </a:rPr>
                        <a:t>800 – 1600</a:t>
                      </a: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96186">
                <a:tc>
                  <a:txBody>
                    <a:bodyPr/>
                    <a:lstStyle/>
                    <a:p>
                      <a:pPr algn="ctr"/>
                      <a:r>
                        <a:rPr lang="en-GB" sz="2000" b="1" dirty="0" err="1">
                          <a:solidFill>
                            <a:srgbClr val="000099"/>
                          </a:solidFill>
                        </a:rPr>
                        <a:t>Ciclesonide</a:t>
                      </a:r>
                      <a:endParaRPr lang="ru-RU" sz="2000" b="1" dirty="0">
                        <a:solidFill>
                          <a:srgbClr val="000099"/>
                        </a:solidFill>
                      </a:endParaRP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2000" b="1" dirty="0">
                          <a:solidFill>
                            <a:srgbClr val="006600"/>
                          </a:solidFill>
                        </a:rPr>
                        <a:t>80 – 160</a:t>
                      </a: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2000" b="1" dirty="0">
                          <a:solidFill>
                            <a:srgbClr val="CC3399"/>
                          </a:solidFill>
                        </a:rPr>
                        <a:t>160 -320</a:t>
                      </a: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2000" b="1" dirty="0">
                          <a:solidFill>
                            <a:srgbClr val="C00000"/>
                          </a:solidFill>
                        </a:rPr>
                        <a:t>320 -1280</a:t>
                      </a: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96186">
                <a:tc>
                  <a:txBody>
                    <a:bodyPr/>
                    <a:lstStyle/>
                    <a:p>
                      <a:pPr algn="ctr"/>
                      <a:r>
                        <a:rPr lang="en-GB" sz="2000" b="1" dirty="0" err="1">
                          <a:solidFill>
                            <a:srgbClr val="000099"/>
                          </a:solidFill>
                        </a:rPr>
                        <a:t>Flunisolide</a:t>
                      </a:r>
                      <a:endParaRPr lang="ru-RU" sz="2000" b="1" dirty="0">
                        <a:solidFill>
                          <a:srgbClr val="000099"/>
                        </a:solidFill>
                      </a:endParaRP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2000" b="1" dirty="0">
                          <a:solidFill>
                            <a:srgbClr val="006600"/>
                          </a:solidFill>
                        </a:rPr>
                        <a:t>500 – 1000</a:t>
                      </a: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2000" b="1" dirty="0">
                          <a:solidFill>
                            <a:srgbClr val="CC3399"/>
                          </a:solidFill>
                        </a:rPr>
                        <a:t>1000 – 2000</a:t>
                      </a: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Font typeface="Wingdings" pitchFamily="2" charset="2"/>
                        <a:buNone/>
                      </a:pPr>
                      <a:r>
                        <a:rPr lang="en-US" sz="2000" b="1" dirty="0">
                          <a:solidFill>
                            <a:srgbClr val="C00000"/>
                          </a:solidFill>
                        </a:rPr>
                        <a:t>&gt; 2000</a:t>
                      </a:r>
                      <a:endParaRPr lang="ru-RU" sz="2000" b="1" dirty="0">
                        <a:solidFill>
                          <a:srgbClr val="C00000"/>
                        </a:solidFill>
                      </a:endParaRP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700922">
                <a:tc>
                  <a:txBody>
                    <a:bodyPr/>
                    <a:lstStyle/>
                    <a:p>
                      <a:pPr algn="ctr"/>
                      <a:r>
                        <a:rPr lang="en-GB" sz="2000" b="1" dirty="0" err="1">
                          <a:solidFill>
                            <a:srgbClr val="000099"/>
                          </a:solidFill>
                        </a:rPr>
                        <a:t>Fluticasone</a:t>
                      </a:r>
                      <a:r>
                        <a:rPr lang="en-GB" sz="2000" b="1" baseline="0" dirty="0">
                          <a:solidFill>
                            <a:srgbClr val="000099"/>
                          </a:solidFill>
                        </a:rPr>
                        <a:t> propionate</a:t>
                      </a:r>
                      <a:endParaRPr lang="ru-RU" sz="2000" b="1" dirty="0">
                        <a:solidFill>
                          <a:srgbClr val="000099"/>
                        </a:solidFill>
                      </a:endParaRP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2000" b="1" dirty="0">
                          <a:solidFill>
                            <a:srgbClr val="006600"/>
                          </a:solidFill>
                        </a:rPr>
                        <a:t>100 – 250</a:t>
                      </a: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solidFill>
                            <a:srgbClr val="CC3399"/>
                          </a:solidFill>
                        </a:rPr>
                        <a:t>250 – 500</a:t>
                      </a:r>
                      <a:endParaRPr lang="ru-RU" sz="2000" b="1" dirty="0">
                        <a:solidFill>
                          <a:srgbClr val="CC3399"/>
                        </a:solidFill>
                      </a:endParaRP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solidFill>
                            <a:srgbClr val="C00000"/>
                          </a:solidFill>
                        </a:rPr>
                        <a:t>500 - 1000</a:t>
                      </a:r>
                      <a:endParaRPr lang="ru-RU" sz="2000" b="1" dirty="0">
                        <a:solidFill>
                          <a:srgbClr val="C00000"/>
                        </a:solidFill>
                      </a:endParaRP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3961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b="1" dirty="0" err="1">
                          <a:solidFill>
                            <a:srgbClr val="000099"/>
                          </a:solidFill>
                        </a:rPr>
                        <a:t>Mometasone</a:t>
                      </a:r>
                      <a:r>
                        <a:rPr lang="en-GB" sz="2000" b="1" dirty="0">
                          <a:solidFill>
                            <a:srgbClr val="000099"/>
                          </a:solidFill>
                        </a:rPr>
                        <a:t> </a:t>
                      </a:r>
                      <a:r>
                        <a:rPr lang="en-GB" sz="2000" b="1" dirty="0" err="1">
                          <a:solidFill>
                            <a:srgbClr val="000099"/>
                          </a:solidFill>
                        </a:rPr>
                        <a:t>furoate</a:t>
                      </a:r>
                      <a:endParaRPr lang="ru-RU" sz="2000" b="1" dirty="0">
                        <a:solidFill>
                          <a:srgbClr val="000099"/>
                        </a:solidFill>
                      </a:endParaRP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2000" b="1" dirty="0">
                          <a:solidFill>
                            <a:srgbClr val="006600"/>
                          </a:solidFill>
                        </a:rPr>
                        <a:t>200</a:t>
                      </a: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2000" b="1" dirty="0">
                          <a:solidFill>
                            <a:srgbClr val="CC3399"/>
                          </a:solidFill>
                        </a:rPr>
                        <a:t>≥</a:t>
                      </a:r>
                      <a:r>
                        <a:rPr lang="en-US" sz="2000" b="1" dirty="0">
                          <a:solidFill>
                            <a:srgbClr val="CC3399"/>
                          </a:solidFill>
                        </a:rPr>
                        <a:t> 400</a:t>
                      </a:r>
                      <a:endParaRPr lang="ru-RU" sz="2000" b="1" dirty="0">
                        <a:solidFill>
                          <a:srgbClr val="CC3399"/>
                        </a:solidFill>
                      </a:endParaRP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2000" b="1" dirty="0">
                          <a:solidFill>
                            <a:srgbClr val="C00000"/>
                          </a:solidFill>
                        </a:rPr>
                        <a:t>≥</a:t>
                      </a:r>
                      <a:r>
                        <a:rPr lang="en-US" sz="2000" b="1" dirty="0">
                          <a:solidFill>
                            <a:srgbClr val="C00000"/>
                          </a:solidFill>
                        </a:rPr>
                        <a:t> 800</a:t>
                      </a:r>
                      <a:endParaRPr lang="ru-RU" sz="2000" b="1" dirty="0">
                        <a:solidFill>
                          <a:srgbClr val="C00000"/>
                        </a:solidFill>
                      </a:endParaRPr>
                    </a:p>
                  </a:txBody>
                  <a:tcPr marL="91439" marR="91439" marT="45696" marB="456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bl>
          </a:graphicData>
        </a:graphic>
      </p:graphicFrame>
      <p:sp>
        <p:nvSpPr>
          <p:cNvPr id="38967" name="Text Box 6"/>
          <p:cNvSpPr txBox="1">
            <a:spLocks noChangeArrowheads="1"/>
          </p:cNvSpPr>
          <p:nvPr/>
        </p:nvSpPr>
        <p:spPr bwMode="auto">
          <a:xfrm>
            <a:off x="2714625" y="6357938"/>
            <a:ext cx="6215063" cy="369887"/>
          </a:xfrm>
          <a:prstGeom prst="rect">
            <a:avLst/>
          </a:prstGeom>
          <a:noFill/>
          <a:ln w="9525">
            <a:noFill/>
            <a:miter lim="800000"/>
            <a:headEnd/>
            <a:tailEnd/>
          </a:ln>
        </p:spPr>
        <p:txBody>
          <a:bodyPr>
            <a:spAutoFit/>
          </a:bodyPr>
          <a:lstStyle/>
          <a:p>
            <a:pPr algn="r"/>
            <a:r>
              <a:rPr lang="en-US" altLang="ru-RU" b="1" i="1" dirty="0">
                <a:solidFill>
                  <a:srgbClr val="003300"/>
                </a:solidFill>
                <a:latin typeface="Calibri" pitchFamily="34" charset="0"/>
              </a:rPr>
              <a:t>GINA 2011; www.ginasthma.org  Updated 2011</a:t>
            </a:r>
            <a:endParaRPr lang="ru-RU" altLang="ru-RU" b="1" i="1" dirty="0">
              <a:solidFill>
                <a:srgbClr val="003300"/>
              </a:solidFill>
              <a:latin typeface="Calibri"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2"/>
          <p:cNvSpPr txBox="1">
            <a:spLocks/>
          </p:cNvSpPr>
          <p:nvPr/>
        </p:nvSpPr>
        <p:spPr>
          <a:xfrm>
            <a:off x="539750" y="1071546"/>
            <a:ext cx="8389938" cy="5429267"/>
          </a:xfrm>
          <a:prstGeom prst="rect">
            <a:avLst/>
          </a:prstGeom>
        </p:spPr>
        <p:txBody>
          <a:bodyPr>
            <a:normAutofit lnSpcReduction="10000"/>
          </a:bodyPr>
          <a:lstStyle/>
          <a:p>
            <a:pPr marL="82296" eaLnBrk="1" fontAlgn="auto" hangingPunct="1">
              <a:spcBef>
                <a:spcPts val="600"/>
              </a:spcBef>
              <a:spcAft>
                <a:spcPts val="0"/>
              </a:spcAft>
              <a:buClr>
                <a:srgbClr val="0000FF"/>
              </a:buClr>
              <a:buSzPct val="80000"/>
              <a:defRPr/>
            </a:pPr>
            <a:r>
              <a:rPr lang="en-GB" sz="2800" b="1" dirty="0">
                <a:latin typeface="+mn-lt"/>
                <a:cs typeface="+mn-cs"/>
              </a:rPr>
              <a:t>Indications</a:t>
            </a:r>
            <a:r>
              <a:rPr lang="uk-UA" sz="2800" b="1" dirty="0">
                <a:latin typeface="+mn-lt"/>
                <a:cs typeface="+mn-cs"/>
              </a:rPr>
              <a:t>:</a:t>
            </a:r>
          </a:p>
          <a:p>
            <a:pPr marL="882396" lvl="1" indent="-342900" eaLnBrk="1" fontAlgn="auto" hangingPunct="1">
              <a:spcBef>
                <a:spcPts val="600"/>
              </a:spcBef>
              <a:spcAft>
                <a:spcPts val="0"/>
              </a:spcAft>
              <a:buClr>
                <a:srgbClr val="0000FF"/>
              </a:buClr>
              <a:buSzPct val="80000"/>
              <a:buFont typeface="Arial" panose="020B0604020202020204" pitchFamily="34" charset="0"/>
              <a:buChar char="•"/>
              <a:defRPr/>
            </a:pPr>
            <a:r>
              <a:rPr lang="en-GB" sz="2300" b="1" dirty="0">
                <a:latin typeface="+mn-lt"/>
                <a:cs typeface="+mn-cs"/>
              </a:rPr>
              <a:t>Treatment of aspirin-sensitive patients</a:t>
            </a:r>
            <a:endParaRPr lang="uk-UA" sz="2300" b="1" dirty="0">
              <a:latin typeface="+mn-lt"/>
              <a:cs typeface="+mn-cs"/>
            </a:endParaRPr>
          </a:p>
          <a:p>
            <a:pPr marL="882396" lvl="1" indent="-342900" eaLnBrk="1" fontAlgn="auto" hangingPunct="1">
              <a:spcBef>
                <a:spcPts val="600"/>
              </a:spcBef>
              <a:spcAft>
                <a:spcPts val="0"/>
              </a:spcAft>
              <a:buClr>
                <a:srgbClr val="0000FF"/>
              </a:buClr>
              <a:buSzPct val="80000"/>
              <a:buFont typeface="Arial" panose="020B0604020202020204" pitchFamily="34" charset="0"/>
              <a:buChar char="•"/>
              <a:defRPr/>
            </a:pPr>
            <a:r>
              <a:rPr lang="en-GB" sz="2300" b="1" dirty="0">
                <a:latin typeface="+mn-lt"/>
                <a:cs typeface="+mn-cs"/>
              </a:rPr>
              <a:t>Prevention of </a:t>
            </a:r>
            <a:r>
              <a:rPr lang="en-GB" sz="2300" b="1" dirty="0" err="1">
                <a:latin typeface="+mn-lt"/>
                <a:cs typeface="+mn-cs"/>
              </a:rPr>
              <a:t>bronchospasm</a:t>
            </a:r>
            <a:r>
              <a:rPr lang="en-GB" sz="2300" b="1" dirty="0">
                <a:latin typeface="+mn-lt"/>
                <a:cs typeface="+mn-cs"/>
              </a:rPr>
              <a:t> due to physical overload</a:t>
            </a:r>
            <a:endParaRPr lang="uk-UA" sz="2300" b="1" dirty="0">
              <a:latin typeface="+mn-lt"/>
              <a:cs typeface="+mn-cs"/>
            </a:endParaRPr>
          </a:p>
          <a:p>
            <a:pPr marL="882396" lvl="1" indent="-342900" eaLnBrk="1" fontAlgn="auto" hangingPunct="1">
              <a:spcBef>
                <a:spcPts val="600"/>
              </a:spcBef>
              <a:spcAft>
                <a:spcPts val="0"/>
              </a:spcAft>
              <a:buClr>
                <a:srgbClr val="0000FF"/>
              </a:buClr>
              <a:buSzPct val="80000"/>
              <a:buFont typeface="Arial" panose="020B0604020202020204" pitchFamily="34" charset="0"/>
              <a:buChar char="•"/>
              <a:defRPr/>
            </a:pPr>
            <a:r>
              <a:rPr lang="en-GB" sz="2300" b="1" dirty="0"/>
              <a:t>smokers</a:t>
            </a:r>
            <a:endParaRPr lang="uk-UA" sz="2300" b="1" dirty="0">
              <a:latin typeface="+mn-lt"/>
              <a:cs typeface="+mn-cs"/>
            </a:endParaRPr>
          </a:p>
          <a:p>
            <a:pPr marL="882396" lvl="1" indent="-342900" eaLnBrk="1" fontAlgn="auto" hangingPunct="1">
              <a:spcBef>
                <a:spcPts val="600"/>
              </a:spcBef>
              <a:spcAft>
                <a:spcPts val="0"/>
              </a:spcAft>
              <a:buClr>
                <a:srgbClr val="0000FF"/>
              </a:buClr>
              <a:buSzPct val="80000"/>
              <a:buFont typeface="Arial" panose="020B0604020202020204" pitchFamily="34" charset="0"/>
              <a:buChar char="•"/>
              <a:defRPr/>
            </a:pPr>
            <a:r>
              <a:rPr lang="en-GB" sz="2300" b="1" dirty="0">
                <a:latin typeface="+mn-lt"/>
                <a:cs typeface="+mn-cs"/>
              </a:rPr>
              <a:t>BA + allergic rhinitis</a:t>
            </a:r>
            <a:endParaRPr lang="uk-UA" sz="2300" b="1" dirty="0">
              <a:latin typeface="+mn-lt"/>
              <a:cs typeface="+mn-cs"/>
            </a:endParaRPr>
          </a:p>
          <a:p>
            <a:pPr marL="882396" lvl="1" indent="-342900" eaLnBrk="1" fontAlgn="auto" hangingPunct="1">
              <a:spcBef>
                <a:spcPts val="600"/>
              </a:spcBef>
              <a:spcAft>
                <a:spcPts val="0"/>
              </a:spcAft>
              <a:buClr>
                <a:srgbClr val="0000FF"/>
              </a:buClr>
              <a:buSzPct val="80000"/>
              <a:buFont typeface="Arial" panose="020B0604020202020204" pitchFamily="34" charset="0"/>
              <a:buChar char="•"/>
              <a:defRPr/>
            </a:pPr>
            <a:r>
              <a:rPr lang="en-GB" sz="2300" b="1" dirty="0">
                <a:latin typeface="+mn-lt"/>
                <a:cs typeface="+mn-cs"/>
              </a:rPr>
              <a:t>Patients who can’t use </a:t>
            </a:r>
            <a:r>
              <a:rPr lang="en-GB" sz="2300" b="1" dirty="0" err="1">
                <a:latin typeface="+mn-lt"/>
                <a:cs typeface="+mn-cs"/>
              </a:rPr>
              <a:t>inhalated</a:t>
            </a:r>
            <a:r>
              <a:rPr lang="en-GB" sz="2300" b="1" dirty="0">
                <a:latin typeface="+mn-lt"/>
                <a:cs typeface="+mn-cs"/>
              </a:rPr>
              <a:t> drugs</a:t>
            </a:r>
            <a:endParaRPr lang="uk-UA" sz="2300" b="1" dirty="0">
              <a:latin typeface="+mn-lt"/>
              <a:cs typeface="+mn-cs"/>
            </a:endParaRPr>
          </a:p>
          <a:p>
            <a:pPr>
              <a:defRPr/>
            </a:pPr>
            <a:endParaRPr lang="en-GB"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cs typeface="Arial" pitchFamily="34" charset="0"/>
            </a:endParaRPr>
          </a:p>
          <a:p>
            <a:pPr>
              <a:defRPr/>
            </a:pPr>
            <a:r>
              <a:rPr lang="en-GB" sz="24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cs typeface="Arial" pitchFamily="34" charset="0"/>
              </a:rPr>
              <a:t>Zafirlukast</a:t>
            </a:r>
            <a:r>
              <a:rPr lang="ru-RU"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cs typeface="Arial" pitchFamily="34" charset="0"/>
              </a:rPr>
              <a:t> </a:t>
            </a:r>
            <a:r>
              <a:rPr lang="ru-RU" sz="2800" dirty="0"/>
              <a:t>– </a:t>
            </a:r>
            <a:r>
              <a:rPr lang="en-GB" sz="2800" dirty="0"/>
              <a:t>tab.</a:t>
            </a:r>
            <a:r>
              <a:rPr lang="ru-RU" sz="2800" dirty="0"/>
              <a:t> 20 </a:t>
            </a:r>
            <a:r>
              <a:rPr lang="en-GB" sz="2800" dirty="0"/>
              <a:t>mg</a:t>
            </a:r>
            <a:r>
              <a:rPr lang="ru-RU" sz="2800" dirty="0"/>
              <a:t>; 1 </a:t>
            </a:r>
            <a:r>
              <a:rPr lang="en-GB" sz="2800" dirty="0"/>
              <a:t>tab OD</a:t>
            </a:r>
            <a:endParaRPr lang="ru-RU" sz="2800" dirty="0"/>
          </a:p>
          <a:p>
            <a:pPr>
              <a:defRPr/>
            </a:pPr>
            <a:r>
              <a:rPr lang="en-GB" sz="24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cs typeface="Arial" pitchFamily="34" charset="0"/>
              </a:rPr>
              <a:t>Montelukast</a:t>
            </a:r>
            <a:r>
              <a:rPr lang="ru-RU"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cs typeface="Arial" pitchFamily="34" charset="0"/>
              </a:rPr>
              <a:t> </a:t>
            </a:r>
            <a:r>
              <a:rPr lang="ru-RU" sz="2800" dirty="0"/>
              <a:t>– </a:t>
            </a:r>
            <a:r>
              <a:rPr lang="en-GB" sz="2800" dirty="0"/>
              <a:t>tab.</a:t>
            </a:r>
            <a:r>
              <a:rPr lang="ru-RU" sz="2800" dirty="0"/>
              <a:t> 10 </a:t>
            </a:r>
            <a:r>
              <a:rPr lang="en-GB" sz="2800" dirty="0"/>
              <a:t>mg</a:t>
            </a:r>
            <a:r>
              <a:rPr lang="ru-RU" sz="2800" dirty="0"/>
              <a:t>; </a:t>
            </a:r>
            <a:r>
              <a:rPr lang="en-GB" sz="2800" dirty="0"/>
              <a:t>1 tab OD</a:t>
            </a:r>
            <a:endParaRPr lang="ru-RU" sz="2800" dirty="0"/>
          </a:p>
          <a:p>
            <a:pPr marL="82296" eaLnBrk="1" fontAlgn="auto" hangingPunct="1">
              <a:spcBef>
                <a:spcPts val="600"/>
              </a:spcBef>
              <a:spcAft>
                <a:spcPts val="0"/>
              </a:spcAft>
              <a:buClr>
                <a:srgbClr val="0000FF"/>
              </a:buClr>
              <a:buSzPct val="80000"/>
              <a:defRPr/>
            </a:pPr>
            <a:endParaRPr lang="en-GB" sz="2800" b="1" dirty="0">
              <a:latin typeface="+mn-lt"/>
              <a:cs typeface="+mn-cs"/>
            </a:endParaRPr>
          </a:p>
          <a:p>
            <a:pPr marL="82296" eaLnBrk="1" fontAlgn="auto" hangingPunct="1">
              <a:spcBef>
                <a:spcPts val="600"/>
              </a:spcBef>
              <a:spcAft>
                <a:spcPts val="0"/>
              </a:spcAft>
              <a:buClr>
                <a:srgbClr val="0000FF"/>
              </a:buClr>
              <a:buSzPct val="80000"/>
              <a:defRPr/>
            </a:pPr>
            <a:r>
              <a:rPr lang="en-GB" sz="2800" b="1" dirty="0">
                <a:latin typeface="+mn-lt"/>
                <a:cs typeface="+mn-cs"/>
              </a:rPr>
              <a:t>Can be used as </a:t>
            </a:r>
            <a:r>
              <a:rPr lang="en-GB" sz="2800" b="1" dirty="0" err="1">
                <a:latin typeface="+mn-lt"/>
                <a:cs typeface="+mn-cs"/>
              </a:rPr>
              <a:t>monotherapy</a:t>
            </a:r>
            <a:r>
              <a:rPr lang="en-GB" sz="2800" b="1" dirty="0">
                <a:latin typeface="+mn-lt"/>
                <a:cs typeface="+mn-cs"/>
              </a:rPr>
              <a:t> at STEP 2 or as combination with ICS</a:t>
            </a:r>
            <a:endParaRPr lang="uk-UA" sz="2800" b="1" dirty="0">
              <a:latin typeface="+mn-lt"/>
              <a:cs typeface="+mn-cs"/>
            </a:endParaRPr>
          </a:p>
          <a:p>
            <a:pPr marL="365760" indent="-283464" eaLnBrk="1" fontAlgn="auto" hangingPunct="1">
              <a:spcBef>
                <a:spcPts val="600"/>
              </a:spcBef>
              <a:spcAft>
                <a:spcPts val="0"/>
              </a:spcAft>
              <a:buClr>
                <a:srgbClr val="0000FF"/>
              </a:buClr>
              <a:buSzPct val="80000"/>
              <a:buFont typeface="Wingdings" pitchFamily="2" charset="2"/>
              <a:buChar char="Ø"/>
              <a:defRPr/>
            </a:pPr>
            <a:endParaRPr lang="ru-RU" sz="2800" b="1" dirty="0">
              <a:solidFill>
                <a:srgbClr val="0000FF"/>
              </a:solidFill>
              <a:latin typeface="+mn-lt"/>
              <a:cs typeface="+mn-cs"/>
            </a:endParaRPr>
          </a:p>
        </p:txBody>
      </p:sp>
      <p:pic>
        <p:nvPicPr>
          <p:cNvPr id="43011" name="Picture 5" descr="global"/>
          <p:cNvPicPr>
            <a:picLocks noChangeAspect="1" noChangeArrowheads="1"/>
          </p:cNvPicPr>
          <p:nvPr/>
        </p:nvPicPr>
        <p:blipFill>
          <a:blip r:embed="rId2" cstate="print"/>
          <a:srcRect/>
          <a:stretch>
            <a:fillRect/>
          </a:stretch>
        </p:blipFill>
        <p:spPr bwMode="auto">
          <a:xfrm>
            <a:off x="214313" y="214313"/>
            <a:ext cx="946150" cy="974725"/>
          </a:xfrm>
          <a:prstGeom prst="rect">
            <a:avLst/>
          </a:prstGeom>
          <a:noFill/>
          <a:ln w="9525">
            <a:noFill/>
            <a:miter lim="800000"/>
            <a:headEnd/>
            <a:tailEnd/>
          </a:ln>
        </p:spPr>
      </p:pic>
      <p:sp>
        <p:nvSpPr>
          <p:cNvPr id="7" name="Rectangle 2"/>
          <p:cNvSpPr txBox="1">
            <a:spLocks noChangeArrowheads="1"/>
          </p:cNvSpPr>
          <p:nvPr/>
        </p:nvSpPr>
        <p:spPr>
          <a:xfrm>
            <a:off x="1475656" y="0"/>
            <a:ext cx="6715125" cy="1052736"/>
          </a:xfrm>
          <a:prstGeom prst="rect">
            <a:avLst/>
          </a:prstGeom>
        </p:spPr>
        <p:txBody>
          <a:bodyPr anchor="ctr">
            <a:normAutofit/>
          </a:bodyPr>
          <a:lstStyle/>
          <a:p>
            <a:pPr algn="ctr" eaLnBrk="1" hangingPunct="1">
              <a:lnSpc>
                <a:spcPct val="80000"/>
              </a:lnSpc>
              <a:defRPr/>
            </a:pPr>
            <a:r>
              <a:rPr lang="en-GB" sz="28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ea typeface="+mj-ea"/>
                <a:cs typeface="Arial" panose="020B0604020202020204" pitchFamily="34" charset="0"/>
              </a:rPr>
              <a:t>Antileukotriene</a:t>
            </a:r>
            <a:r>
              <a:rPr lang="en-GB"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ea typeface="+mj-ea"/>
                <a:cs typeface="Arial" panose="020B0604020202020204" pitchFamily="34" charset="0"/>
              </a:rPr>
              <a:t> </a:t>
            </a:r>
            <a:r>
              <a:rPr lang="en-GB" sz="28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ea typeface="+mj-ea"/>
                <a:cs typeface="Arial" panose="020B0604020202020204" pitchFamily="34" charset="0"/>
              </a:rPr>
              <a:t>druds</a:t>
            </a:r>
            <a:endParaRPr lang="ru-RU" sz="28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ea typeface="+mj-ea"/>
              <a:cs typeface="Arial" panose="020B0604020202020204"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1142976" y="428604"/>
            <a:ext cx="6870700" cy="684213"/>
          </a:xfrm>
          <a:prstGeom prst="rect">
            <a:avLst/>
          </a:prstGeom>
        </p:spPr>
        <p:txBody>
          <a:bodyPr/>
          <a:lstStyle/>
          <a:p>
            <a:pPr algn="ctr" eaLnBrk="1" hangingPunct="1">
              <a:lnSpc>
                <a:spcPct val="80000"/>
              </a:lnSpc>
              <a:defRPr/>
            </a:pPr>
            <a:r>
              <a:rPr lang="en-GB"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ea typeface="+mj-ea"/>
                <a:cs typeface="Arial" panose="020B0604020202020204" pitchFamily="34" charset="0"/>
              </a:rPr>
              <a:t>ANTIBODY TO </a:t>
            </a:r>
            <a:r>
              <a:rPr lang="en-GB" sz="28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ea typeface="+mj-ea"/>
                <a:cs typeface="Arial" panose="020B0604020202020204" pitchFamily="34" charset="0"/>
              </a:rPr>
              <a:t>IGe</a:t>
            </a:r>
            <a:endParaRPr lang="ru-RU" sz="28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ea typeface="+mj-ea"/>
              <a:cs typeface="Arial" panose="020B0604020202020204" pitchFamily="34" charset="0"/>
            </a:endParaRPr>
          </a:p>
        </p:txBody>
      </p:sp>
      <p:sp>
        <p:nvSpPr>
          <p:cNvPr id="6" name="Rectangle 3"/>
          <p:cNvSpPr txBox="1">
            <a:spLocks noChangeArrowheads="1"/>
          </p:cNvSpPr>
          <p:nvPr/>
        </p:nvSpPr>
        <p:spPr>
          <a:xfrm>
            <a:off x="714348" y="1571612"/>
            <a:ext cx="7696200" cy="3786214"/>
          </a:xfrm>
          <a:prstGeom prst="rect">
            <a:avLst/>
          </a:prstGeom>
        </p:spPr>
        <p:txBody>
          <a:bodyPr/>
          <a:lstStyle/>
          <a:p>
            <a:pPr marL="342900" indent="-342900" eaLnBrk="1" hangingPunct="1">
              <a:lnSpc>
                <a:spcPct val="80000"/>
              </a:lnSpc>
              <a:buFont typeface="Wingdings" pitchFamily="2" charset="2"/>
              <a:buChar char="Ø"/>
              <a:defRPr/>
            </a:pPr>
            <a:r>
              <a:rPr lang="en-GB"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ea typeface="+mj-ea"/>
                <a:cs typeface="Arial" panose="020B0604020202020204" pitchFamily="34" charset="0"/>
              </a:rPr>
              <a:t>OMALIZUMAB</a:t>
            </a: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ea typeface="+mj-ea"/>
                <a:cs typeface="Arial" panose="020B0604020202020204" pitchFamily="34" charset="0"/>
              </a:rPr>
              <a:t> </a:t>
            </a:r>
            <a:endParaRPr lang="ru-RU" sz="28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ea typeface="+mj-ea"/>
              <a:cs typeface="Arial" panose="020B0604020202020204" pitchFamily="34" charset="0"/>
            </a:endParaRPr>
          </a:p>
          <a:p>
            <a:pPr marL="342900" indent="-342900" eaLnBrk="1" fontAlgn="auto" hangingPunct="1">
              <a:spcBef>
                <a:spcPct val="20000"/>
              </a:spcBef>
              <a:spcAft>
                <a:spcPts val="0"/>
              </a:spcAft>
              <a:buFont typeface="Wingdings" pitchFamily="2" charset="2"/>
              <a:buChar char="Ø"/>
              <a:defRPr/>
            </a:pPr>
            <a:endParaRPr lang="ru-RU" sz="3200" dirty="0">
              <a:latin typeface="+mn-lt"/>
              <a:cs typeface="+mn-cs"/>
            </a:endParaRPr>
          </a:p>
          <a:p>
            <a:pPr marL="342900" indent="-342900">
              <a:spcBef>
                <a:spcPct val="20000"/>
              </a:spcBef>
              <a:defRPr/>
            </a:pPr>
            <a:r>
              <a:rPr lang="en-GB" sz="3200" b="1" dirty="0"/>
              <a:t>Dosage:</a:t>
            </a:r>
            <a:r>
              <a:rPr lang="ru-RU" sz="3200" b="1" dirty="0">
                <a:latin typeface="+mn-lt"/>
                <a:cs typeface="+mn-cs"/>
              </a:rPr>
              <a:t> 75 </a:t>
            </a:r>
            <a:r>
              <a:rPr lang="en-GB" sz="3200" b="1" dirty="0"/>
              <a:t>-</a:t>
            </a:r>
            <a:r>
              <a:rPr lang="ru-RU" sz="3200" b="1" dirty="0">
                <a:latin typeface="+mn-lt"/>
                <a:cs typeface="+mn-cs"/>
              </a:rPr>
              <a:t> 375 </a:t>
            </a:r>
            <a:r>
              <a:rPr lang="en-GB" sz="3200" b="1" dirty="0"/>
              <a:t>mg</a:t>
            </a:r>
            <a:r>
              <a:rPr lang="ru-RU" sz="3200" b="1" dirty="0">
                <a:latin typeface="+mn-lt"/>
                <a:cs typeface="+mn-cs"/>
              </a:rPr>
              <a:t> </a:t>
            </a:r>
            <a:r>
              <a:rPr lang="en-GB" sz="3200" b="1" dirty="0">
                <a:latin typeface="+mn-lt"/>
                <a:cs typeface="+mn-cs"/>
              </a:rPr>
              <a:t>1 time</a:t>
            </a:r>
            <a:r>
              <a:rPr lang="ru-RU" sz="3200" b="1" dirty="0">
                <a:latin typeface="+mn-lt"/>
                <a:cs typeface="+mn-cs"/>
              </a:rPr>
              <a:t> </a:t>
            </a:r>
            <a:r>
              <a:rPr lang="en-GB" sz="3200" b="1" dirty="0"/>
              <a:t>per</a:t>
            </a:r>
            <a:r>
              <a:rPr lang="ru-RU" sz="3200" b="1" dirty="0">
                <a:latin typeface="+mn-lt"/>
                <a:cs typeface="+mn-cs"/>
              </a:rPr>
              <a:t> 2 </a:t>
            </a:r>
            <a:r>
              <a:rPr lang="en-GB" sz="3200" b="1" dirty="0"/>
              <a:t>or</a:t>
            </a:r>
            <a:r>
              <a:rPr lang="ru-RU" sz="3200" b="1" dirty="0">
                <a:latin typeface="+mn-lt"/>
                <a:cs typeface="+mn-cs"/>
              </a:rPr>
              <a:t> 4 </a:t>
            </a:r>
            <a:r>
              <a:rPr lang="en-GB" sz="3200" b="1" dirty="0"/>
              <a:t>weeks</a:t>
            </a:r>
            <a:r>
              <a:rPr lang="ru-RU" sz="3200" b="1" dirty="0">
                <a:latin typeface="+mn-lt"/>
                <a:cs typeface="+mn-cs"/>
              </a:rPr>
              <a:t> </a:t>
            </a:r>
            <a:r>
              <a:rPr lang="en-GB" sz="3200" b="1" dirty="0"/>
              <a:t>s/c; is defined in accordance to body weight and baseline </a:t>
            </a:r>
            <a:r>
              <a:rPr lang="en-US" sz="3200" b="1" dirty="0" err="1"/>
              <a:t>IgE</a:t>
            </a:r>
            <a:r>
              <a:rPr lang="en-US" sz="3200" b="1" dirty="0"/>
              <a:t> </a:t>
            </a:r>
            <a:r>
              <a:rPr lang="en-GB" sz="3200" b="1" dirty="0"/>
              <a:t>level (before treatment)</a:t>
            </a:r>
            <a:endParaRPr lang="ru-RU" sz="3200" b="1" dirty="0">
              <a:latin typeface="+mn-lt"/>
              <a:cs typeface="+mn-cs"/>
            </a:endParaRPr>
          </a:p>
          <a:p>
            <a:pPr marL="342900" indent="-342900" eaLnBrk="1" fontAlgn="auto" hangingPunct="1">
              <a:spcBef>
                <a:spcPct val="20000"/>
              </a:spcBef>
              <a:spcAft>
                <a:spcPts val="0"/>
              </a:spcAft>
              <a:buFont typeface="Wingdings" pitchFamily="2" charset="2"/>
              <a:buChar char="Ø"/>
              <a:defRPr/>
            </a:pPr>
            <a:endParaRPr lang="ru-RU" sz="3200" b="1" kern="0" dirty="0">
              <a:solidFill>
                <a:srgbClr val="FF33CC"/>
              </a:solidFill>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s://image.slidesharecdn.com/gina2019presentation-190725175050/95/gina-2019-presentation-74-638.jpg?cb=1564077265"/>
          <p:cNvPicPr>
            <a:picLocks noChangeAspect="1" noChangeArrowheads="1"/>
          </p:cNvPicPr>
          <p:nvPr/>
        </p:nvPicPr>
        <p:blipFill>
          <a:blip r:embed="rId2" cstate="print"/>
          <a:srcRect/>
          <a:stretch>
            <a:fillRect/>
          </a:stretch>
        </p:blipFill>
        <p:spPr bwMode="auto">
          <a:xfrm>
            <a:off x="785786" y="214290"/>
            <a:ext cx="7500990" cy="5286412"/>
          </a:xfrm>
          <a:prstGeom prst="rect">
            <a:avLst/>
          </a:prstGeom>
          <a:noFill/>
        </p:spPr>
      </p:pic>
      <p:sp>
        <p:nvSpPr>
          <p:cNvPr id="3" name="Прямоугольник 2"/>
          <p:cNvSpPr/>
          <p:nvPr/>
        </p:nvSpPr>
        <p:spPr>
          <a:xfrm>
            <a:off x="3571868" y="5786454"/>
            <a:ext cx="5357818" cy="369332"/>
          </a:xfrm>
          <a:prstGeom prst="rect">
            <a:avLst/>
          </a:prstGeom>
        </p:spPr>
        <p:txBody>
          <a:bodyPr wrap="square">
            <a:spAutoFit/>
          </a:bodyPr>
          <a:lstStyle/>
          <a:p>
            <a:pPr algn="r"/>
            <a:r>
              <a:rPr lang="en-US" altLang="ru-RU" b="1" i="1" dirty="0">
                <a:solidFill>
                  <a:srgbClr val="003300"/>
                </a:solidFill>
                <a:latin typeface="Calibri" pitchFamily="34" charset="0"/>
              </a:rPr>
              <a:t>GINA 2019; www.ginasthma.org  </a:t>
            </a:r>
            <a:endParaRPr lang="ru-RU" altLang="ru-RU" b="1" i="1" dirty="0">
              <a:solidFill>
                <a:srgbClr val="003300"/>
              </a:solidFill>
              <a:latin typeface="Calibri"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60" name="Picture 4" descr="GINA 2019 presentation"/>
          <p:cNvPicPr>
            <a:picLocks noChangeAspect="1" noChangeArrowheads="1"/>
          </p:cNvPicPr>
          <p:nvPr/>
        </p:nvPicPr>
        <p:blipFill>
          <a:blip r:embed="rId2" cstate="print"/>
          <a:srcRect/>
          <a:stretch>
            <a:fillRect/>
          </a:stretch>
        </p:blipFill>
        <p:spPr bwMode="auto">
          <a:xfrm>
            <a:off x="1071538" y="428604"/>
            <a:ext cx="7286676" cy="5429288"/>
          </a:xfrm>
          <a:prstGeom prst="rect">
            <a:avLst/>
          </a:prstGeom>
          <a:noFill/>
        </p:spPr>
      </p:pic>
      <p:sp>
        <p:nvSpPr>
          <p:cNvPr id="4" name="Прямоугольник 3"/>
          <p:cNvSpPr/>
          <p:nvPr/>
        </p:nvSpPr>
        <p:spPr>
          <a:xfrm>
            <a:off x="4786314" y="6143644"/>
            <a:ext cx="3402726" cy="369332"/>
          </a:xfrm>
          <a:prstGeom prst="rect">
            <a:avLst/>
          </a:prstGeom>
        </p:spPr>
        <p:txBody>
          <a:bodyPr wrap="none">
            <a:spAutoFit/>
          </a:bodyPr>
          <a:lstStyle/>
          <a:p>
            <a:pPr algn="r"/>
            <a:r>
              <a:rPr lang="en-US" altLang="ru-RU" b="1" i="1" dirty="0">
                <a:solidFill>
                  <a:srgbClr val="003300"/>
                </a:solidFill>
                <a:latin typeface="Calibri" pitchFamily="34" charset="0"/>
              </a:rPr>
              <a:t>GINA 2019; www.ginasthma.org  </a:t>
            </a:r>
            <a:endParaRPr lang="ru-RU" altLang="ru-RU" b="1" i="1" dirty="0">
              <a:solidFill>
                <a:srgbClr val="003300"/>
              </a:solidFill>
              <a:latin typeface="Calibri"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uspharmacist.com/CMSImagesContent/2019/07/_SevereAsthma-T2.gif"/>
          <p:cNvPicPr>
            <a:picLocks noChangeAspect="1" noChangeArrowheads="1"/>
          </p:cNvPicPr>
          <p:nvPr/>
        </p:nvPicPr>
        <p:blipFill>
          <a:blip r:embed="rId2" cstate="print"/>
          <a:srcRect/>
          <a:stretch>
            <a:fillRect/>
          </a:stretch>
        </p:blipFill>
        <p:spPr bwMode="auto">
          <a:xfrm>
            <a:off x="142844" y="428604"/>
            <a:ext cx="9001156" cy="5000660"/>
          </a:xfrm>
          <a:prstGeom prst="rect">
            <a:avLst/>
          </a:prstGeom>
          <a:noFill/>
        </p:spPr>
      </p:pic>
      <p:sp>
        <p:nvSpPr>
          <p:cNvPr id="5" name="Прямоугольник 4"/>
          <p:cNvSpPr/>
          <p:nvPr/>
        </p:nvSpPr>
        <p:spPr>
          <a:xfrm>
            <a:off x="3714744" y="6000768"/>
            <a:ext cx="5143504" cy="369332"/>
          </a:xfrm>
          <a:prstGeom prst="rect">
            <a:avLst/>
          </a:prstGeom>
        </p:spPr>
        <p:txBody>
          <a:bodyPr wrap="square">
            <a:spAutoFit/>
          </a:bodyPr>
          <a:lstStyle/>
          <a:p>
            <a:r>
              <a:rPr lang="en-US" b="1" spc="-1" dirty="0">
                <a:solidFill>
                  <a:srgbClr val="000000"/>
                </a:solidFill>
                <a:uFill>
                  <a:solidFill>
                    <a:srgbClr val="FFFFFF"/>
                  </a:solidFill>
                </a:uFill>
                <a:latin typeface="Times New Roman"/>
                <a:ea typeface="Times New Roman"/>
              </a:rPr>
              <a:t> </a:t>
            </a:r>
            <a:r>
              <a:rPr lang="en-US" altLang="ru-RU" i="1" dirty="0"/>
              <a:t>Adapted from</a:t>
            </a:r>
            <a:r>
              <a:rPr lang="ru-RU" altLang="ru-RU" i="1" dirty="0"/>
              <a:t> GINA 20</a:t>
            </a:r>
            <a:r>
              <a:rPr lang="en-GB" altLang="ru-RU" i="1" dirty="0"/>
              <a:t>19</a:t>
            </a:r>
            <a:r>
              <a:rPr lang="ru-RU" altLang="ru-RU" i="1" dirty="0"/>
              <a:t>: </a:t>
            </a:r>
            <a:r>
              <a:rPr lang="ru-RU" altLang="ru-RU" i="1" dirty="0" err="1">
                <a:hlinkClick r:id="rId3"/>
              </a:rPr>
              <a:t>www.ginasthma.org</a:t>
            </a:r>
            <a:endParaRPr lang="en-GB"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TextShape 1"/>
          <p:cNvSpPr txBox="1"/>
          <p:nvPr/>
        </p:nvSpPr>
        <p:spPr>
          <a:xfrm>
            <a:off x="685800" y="1981080"/>
            <a:ext cx="8076960" cy="4114440"/>
          </a:xfrm>
          <a:prstGeom prst="rect">
            <a:avLst/>
          </a:prstGeom>
          <a:noFill/>
          <a:ln>
            <a:noFill/>
          </a:ln>
        </p:spPr>
        <p:txBody>
          <a:bodyPr/>
          <a:lstStyle/>
          <a:p>
            <a:pPr marL="343080" indent="-342720">
              <a:lnSpc>
                <a:spcPct val="80000"/>
              </a:lnSpc>
            </a:pPr>
            <a:r>
              <a:rPr lang="ru-RU" sz="2800" strike="noStrike" spc="-1" dirty="0" err="1">
                <a:uFill>
                  <a:solidFill>
                    <a:srgbClr val="FFFFFF"/>
                  </a:solidFill>
                </a:uFill>
                <a:latin typeface="Arial"/>
                <a:ea typeface="ＭＳ Ｐゴシック"/>
              </a:rPr>
              <a:t>Primary</a:t>
            </a:r>
            <a:r>
              <a:rPr lang="ru-RU" sz="2800" strike="noStrike" spc="-1" dirty="0">
                <a:uFill>
                  <a:solidFill>
                    <a:srgbClr val="FFFFFF"/>
                  </a:solidFill>
                </a:uFill>
                <a:latin typeface="Arial"/>
                <a:ea typeface="ＭＳ Ｐゴシック"/>
              </a:rPr>
              <a:t> </a:t>
            </a:r>
            <a:r>
              <a:rPr lang="ru-RU" sz="2800" strike="noStrike" spc="-1" dirty="0" err="1">
                <a:uFill>
                  <a:solidFill>
                    <a:srgbClr val="FFFFFF"/>
                  </a:solidFill>
                </a:uFill>
                <a:latin typeface="Arial"/>
                <a:ea typeface="ＭＳ Ｐゴシック"/>
              </a:rPr>
              <a:t>therapies</a:t>
            </a:r>
            <a:r>
              <a:rPr lang="ru-RU" sz="2800" strike="noStrike" spc="-1" dirty="0">
                <a:uFill>
                  <a:solidFill>
                    <a:srgbClr val="FFFFFF"/>
                  </a:solidFill>
                </a:uFill>
                <a:latin typeface="Arial"/>
                <a:ea typeface="ＭＳ Ｐゴシック"/>
              </a:rPr>
              <a:t> </a:t>
            </a:r>
            <a:r>
              <a:rPr lang="ru-RU" sz="2800" strike="noStrike" spc="-1" dirty="0" err="1">
                <a:uFill>
                  <a:solidFill>
                    <a:srgbClr val="FFFFFF"/>
                  </a:solidFill>
                </a:uFill>
                <a:latin typeface="Arial"/>
                <a:ea typeface="ＭＳ Ｐゴシック"/>
              </a:rPr>
              <a:t>for</a:t>
            </a:r>
            <a:r>
              <a:rPr lang="ru-RU" sz="2800" strike="noStrike" spc="-1" dirty="0">
                <a:uFill>
                  <a:solidFill>
                    <a:srgbClr val="FFFFFF"/>
                  </a:solidFill>
                </a:uFill>
                <a:latin typeface="Arial"/>
                <a:ea typeface="ＭＳ Ｐゴシック"/>
              </a:rPr>
              <a:t> </a:t>
            </a:r>
            <a:r>
              <a:rPr lang="ru-RU" sz="2800" strike="noStrike" spc="-1" dirty="0" err="1">
                <a:uFill>
                  <a:solidFill>
                    <a:srgbClr val="FFFFFF"/>
                  </a:solidFill>
                </a:uFill>
                <a:latin typeface="Arial"/>
                <a:ea typeface="ＭＳ Ｐゴシック"/>
              </a:rPr>
              <a:t>exacerbations</a:t>
            </a:r>
            <a:r>
              <a:rPr lang="ru-RU" sz="2800" strike="noStrike" spc="-1" dirty="0">
                <a:uFill>
                  <a:solidFill>
                    <a:srgbClr val="FFFFFF"/>
                  </a:solidFill>
                </a:uFill>
                <a:latin typeface="Arial"/>
                <a:ea typeface="ＭＳ Ｐゴシック"/>
              </a:rPr>
              <a:t>:</a:t>
            </a:r>
            <a:endParaRPr/>
          </a:p>
          <a:p>
            <a:pPr marL="343080" indent="-342720">
              <a:lnSpc>
                <a:spcPct val="80000"/>
              </a:lnSpc>
              <a:buClr>
                <a:srgbClr val="FFFF00"/>
              </a:buClr>
              <a:buFont typeface="Arial"/>
              <a:buChar char="•"/>
            </a:pPr>
            <a:r>
              <a:rPr lang="ru-RU" sz="2800" strike="noStrike" spc="-1" dirty="0" err="1">
                <a:solidFill>
                  <a:srgbClr val="000000"/>
                </a:solidFill>
                <a:uFill>
                  <a:solidFill>
                    <a:srgbClr val="FFFFFF"/>
                  </a:solidFill>
                </a:uFill>
                <a:latin typeface="Arial"/>
                <a:ea typeface="ＭＳ Ｐゴシック"/>
              </a:rPr>
              <a:t>Repetitive</a:t>
            </a:r>
            <a:r>
              <a:rPr lang="ru-RU" sz="2800" strike="noStrike" spc="-1" dirty="0">
                <a:solidFill>
                  <a:srgbClr val="000000"/>
                </a:solidFill>
                <a:uFill>
                  <a:solidFill>
                    <a:srgbClr val="FFFFFF"/>
                  </a:solidFill>
                </a:uFill>
                <a:latin typeface="Arial"/>
                <a:ea typeface="ＭＳ Ｐゴシック"/>
              </a:rPr>
              <a:t> </a:t>
            </a:r>
            <a:r>
              <a:rPr lang="ru-RU" sz="2800" strike="noStrike" spc="-1" dirty="0" err="1">
                <a:solidFill>
                  <a:srgbClr val="000000"/>
                </a:solidFill>
                <a:uFill>
                  <a:solidFill>
                    <a:srgbClr val="FFFFFF"/>
                  </a:solidFill>
                </a:uFill>
                <a:latin typeface="Arial"/>
                <a:ea typeface="ＭＳ Ｐゴシック"/>
              </a:rPr>
              <a:t>administration</a:t>
            </a:r>
            <a:r>
              <a:rPr lang="ru-RU" sz="2800" strike="noStrike" spc="-1" dirty="0">
                <a:solidFill>
                  <a:srgbClr val="000000"/>
                </a:solidFill>
                <a:uFill>
                  <a:solidFill>
                    <a:srgbClr val="FFFFFF"/>
                  </a:solidFill>
                </a:uFill>
                <a:latin typeface="Arial"/>
                <a:ea typeface="ＭＳ Ｐゴシック"/>
              </a:rPr>
              <a:t> </a:t>
            </a:r>
            <a:r>
              <a:rPr lang="ru-RU" sz="2800" strike="noStrike" spc="-1" dirty="0" err="1">
                <a:solidFill>
                  <a:srgbClr val="000000"/>
                </a:solidFill>
                <a:uFill>
                  <a:solidFill>
                    <a:srgbClr val="FFFFFF"/>
                  </a:solidFill>
                </a:uFill>
                <a:latin typeface="Arial"/>
                <a:ea typeface="ＭＳ Ｐゴシック"/>
              </a:rPr>
              <a:t>of</a:t>
            </a:r>
            <a:r>
              <a:rPr lang="ru-RU" sz="2800" strike="noStrike" spc="-1" dirty="0">
                <a:solidFill>
                  <a:srgbClr val="000000"/>
                </a:solidFill>
                <a:uFill>
                  <a:solidFill>
                    <a:srgbClr val="FFFFFF"/>
                  </a:solidFill>
                </a:uFill>
                <a:latin typeface="Arial"/>
                <a:ea typeface="ＭＳ Ｐゴシック"/>
              </a:rPr>
              <a:t> </a:t>
            </a:r>
            <a:r>
              <a:rPr lang="ru-RU" sz="2800" strike="noStrike" spc="-1" dirty="0" err="1">
                <a:solidFill>
                  <a:srgbClr val="000000"/>
                </a:solidFill>
                <a:uFill>
                  <a:solidFill>
                    <a:srgbClr val="FFFFFF"/>
                  </a:solidFill>
                </a:uFill>
                <a:latin typeface="Arial"/>
                <a:ea typeface="ＭＳ Ｐゴシック"/>
              </a:rPr>
              <a:t>rapid-acting</a:t>
            </a:r>
            <a:r>
              <a:rPr lang="ru-RU" sz="2800" strike="noStrike" spc="-1" dirty="0">
                <a:solidFill>
                  <a:srgbClr val="000000"/>
                </a:solidFill>
                <a:uFill>
                  <a:solidFill>
                    <a:srgbClr val="FFFFFF"/>
                  </a:solidFill>
                </a:uFill>
                <a:latin typeface="Arial"/>
                <a:ea typeface="ＭＳ Ｐゴシック"/>
              </a:rPr>
              <a:t> </a:t>
            </a:r>
            <a:r>
              <a:rPr lang="ru-RU" sz="2800" strike="noStrike" spc="-1" dirty="0" err="1">
                <a:solidFill>
                  <a:srgbClr val="000000"/>
                </a:solidFill>
                <a:uFill>
                  <a:solidFill>
                    <a:srgbClr val="FFFFFF"/>
                  </a:solidFill>
                </a:uFill>
                <a:latin typeface="Arial"/>
                <a:ea typeface="ＭＳ Ｐゴシック"/>
              </a:rPr>
              <a:t>inhaled</a:t>
            </a:r>
            <a:r>
              <a:rPr lang="ru-RU" sz="2800" strike="noStrike" spc="-1" dirty="0">
                <a:solidFill>
                  <a:srgbClr val="000000"/>
                </a:solidFill>
                <a:uFill>
                  <a:solidFill>
                    <a:srgbClr val="FFFFFF"/>
                  </a:solidFill>
                </a:uFill>
                <a:latin typeface="Arial"/>
                <a:ea typeface="ＭＳ Ｐゴシック"/>
              </a:rPr>
              <a:t> β</a:t>
            </a:r>
            <a:r>
              <a:rPr lang="ru-RU" sz="2800" strike="noStrike" spc="-1" baseline="-25000" dirty="0">
                <a:solidFill>
                  <a:srgbClr val="000000"/>
                </a:solidFill>
                <a:uFill>
                  <a:solidFill>
                    <a:srgbClr val="FFFFFF"/>
                  </a:solidFill>
                </a:uFill>
                <a:latin typeface="Arial"/>
                <a:ea typeface="ＭＳ Ｐゴシック"/>
              </a:rPr>
              <a:t>2</a:t>
            </a:r>
            <a:r>
              <a:rPr lang="ru-RU" sz="2800" strike="noStrike" spc="-1" dirty="0">
                <a:solidFill>
                  <a:srgbClr val="000000"/>
                </a:solidFill>
                <a:uFill>
                  <a:solidFill>
                    <a:srgbClr val="FFFFFF"/>
                  </a:solidFill>
                </a:uFill>
                <a:latin typeface="Arial"/>
                <a:ea typeface="ＭＳ Ｐゴシック"/>
              </a:rPr>
              <a:t>-agonist</a:t>
            </a:r>
            <a:endParaRPr/>
          </a:p>
          <a:p>
            <a:pPr marL="343080" indent="-342720">
              <a:lnSpc>
                <a:spcPct val="80000"/>
              </a:lnSpc>
              <a:buClr>
                <a:srgbClr val="FFFF00"/>
              </a:buClr>
              <a:buFont typeface="Arial"/>
              <a:buChar char="•"/>
            </a:pPr>
            <a:r>
              <a:rPr lang="ru-RU" sz="2800" strike="noStrike" spc="-1" dirty="0" err="1">
                <a:solidFill>
                  <a:srgbClr val="000000"/>
                </a:solidFill>
                <a:uFill>
                  <a:solidFill>
                    <a:srgbClr val="FFFFFF"/>
                  </a:solidFill>
                </a:uFill>
                <a:latin typeface="Arial"/>
                <a:ea typeface="ＭＳ Ｐゴシック"/>
              </a:rPr>
              <a:t>Early</a:t>
            </a:r>
            <a:r>
              <a:rPr lang="ru-RU" sz="2800" strike="noStrike" spc="-1" dirty="0">
                <a:solidFill>
                  <a:srgbClr val="000000"/>
                </a:solidFill>
                <a:uFill>
                  <a:solidFill>
                    <a:srgbClr val="FFFFFF"/>
                  </a:solidFill>
                </a:uFill>
                <a:latin typeface="Arial"/>
                <a:ea typeface="ＭＳ Ｐゴシック"/>
              </a:rPr>
              <a:t> </a:t>
            </a:r>
            <a:r>
              <a:rPr lang="ru-RU" sz="2800" strike="noStrike" spc="-1" dirty="0" err="1">
                <a:solidFill>
                  <a:srgbClr val="000000"/>
                </a:solidFill>
                <a:uFill>
                  <a:solidFill>
                    <a:srgbClr val="FFFFFF"/>
                  </a:solidFill>
                </a:uFill>
                <a:latin typeface="Arial"/>
                <a:ea typeface="ＭＳ Ｐゴシック"/>
              </a:rPr>
              <a:t>introduction</a:t>
            </a:r>
            <a:r>
              <a:rPr lang="ru-RU" sz="2800" strike="noStrike" spc="-1" dirty="0">
                <a:solidFill>
                  <a:srgbClr val="000000"/>
                </a:solidFill>
                <a:uFill>
                  <a:solidFill>
                    <a:srgbClr val="FFFFFF"/>
                  </a:solidFill>
                </a:uFill>
                <a:latin typeface="Arial"/>
                <a:ea typeface="ＭＳ Ｐゴシック"/>
              </a:rPr>
              <a:t> </a:t>
            </a:r>
            <a:r>
              <a:rPr lang="ru-RU" sz="2800" strike="noStrike" spc="-1" dirty="0" err="1">
                <a:solidFill>
                  <a:srgbClr val="000000"/>
                </a:solidFill>
                <a:uFill>
                  <a:solidFill>
                    <a:srgbClr val="FFFFFF"/>
                  </a:solidFill>
                </a:uFill>
                <a:latin typeface="Arial"/>
                <a:ea typeface="ＭＳ Ｐゴシック"/>
              </a:rPr>
              <a:t>of</a:t>
            </a:r>
            <a:r>
              <a:rPr lang="ru-RU" sz="2800" strike="noStrike" spc="-1" dirty="0">
                <a:solidFill>
                  <a:srgbClr val="000000"/>
                </a:solidFill>
                <a:uFill>
                  <a:solidFill>
                    <a:srgbClr val="FFFFFF"/>
                  </a:solidFill>
                </a:uFill>
                <a:latin typeface="Arial"/>
                <a:ea typeface="ＭＳ Ｐゴシック"/>
              </a:rPr>
              <a:t> </a:t>
            </a:r>
            <a:r>
              <a:rPr lang="ru-RU" sz="2800" strike="noStrike" spc="-1" dirty="0" err="1">
                <a:solidFill>
                  <a:srgbClr val="000000"/>
                </a:solidFill>
                <a:uFill>
                  <a:solidFill>
                    <a:srgbClr val="FFFFFF"/>
                  </a:solidFill>
                </a:uFill>
                <a:latin typeface="Arial"/>
                <a:ea typeface="ＭＳ Ｐゴシック"/>
              </a:rPr>
              <a:t>systemic</a:t>
            </a:r>
            <a:r>
              <a:rPr lang="ru-RU" sz="2800" strike="noStrike" spc="-1" dirty="0">
                <a:solidFill>
                  <a:srgbClr val="000000"/>
                </a:solidFill>
                <a:uFill>
                  <a:solidFill>
                    <a:srgbClr val="FFFFFF"/>
                  </a:solidFill>
                </a:uFill>
                <a:latin typeface="Arial"/>
                <a:ea typeface="ＭＳ Ｐゴシック"/>
              </a:rPr>
              <a:t> </a:t>
            </a:r>
            <a:r>
              <a:rPr lang="ru-RU" sz="2800" strike="noStrike" spc="-1" dirty="0" err="1">
                <a:solidFill>
                  <a:srgbClr val="000000"/>
                </a:solidFill>
                <a:uFill>
                  <a:solidFill>
                    <a:srgbClr val="FFFFFF"/>
                  </a:solidFill>
                </a:uFill>
                <a:latin typeface="Arial"/>
                <a:ea typeface="ＭＳ Ｐゴシック"/>
              </a:rPr>
              <a:t>glucocorticosteroids</a:t>
            </a:r>
            <a:endParaRPr/>
          </a:p>
          <a:p>
            <a:pPr marL="343080" indent="-342720">
              <a:lnSpc>
                <a:spcPct val="100000"/>
              </a:lnSpc>
              <a:buClr>
                <a:srgbClr val="FFFF00"/>
              </a:buClr>
              <a:buFont typeface="Arial"/>
              <a:buChar char="•"/>
            </a:pPr>
            <a:r>
              <a:rPr lang="ru-RU" sz="2800" strike="noStrike" spc="-1" dirty="0" err="1">
                <a:solidFill>
                  <a:srgbClr val="000000"/>
                </a:solidFill>
                <a:uFill>
                  <a:solidFill>
                    <a:srgbClr val="FFFFFF"/>
                  </a:solidFill>
                </a:uFill>
                <a:latin typeface="Arial"/>
                <a:ea typeface="ＭＳ Ｐゴシック"/>
              </a:rPr>
              <a:t>Oxygen</a:t>
            </a:r>
            <a:r>
              <a:rPr lang="ru-RU" sz="2800" strike="noStrike" spc="-1" dirty="0">
                <a:solidFill>
                  <a:srgbClr val="000000"/>
                </a:solidFill>
                <a:uFill>
                  <a:solidFill>
                    <a:srgbClr val="FFFFFF"/>
                  </a:solidFill>
                </a:uFill>
                <a:latin typeface="Arial"/>
                <a:ea typeface="ＭＳ Ｐゴシック"/>
              </a:rPr>
              <a:t> </a:t>
            </a:r>
            <a:r>
              <a:rPr lang="ru-RU" sz="2800" strike="noStrike" spc="-1" dirty="0" err="1">
                <a:solidFill>
                  <a:srgbClr val="000000"/>
                </a:solidFill>
                <a:uFill>
                  <a:solidFill>
                    <a:srgbClr val="FFFFFF"/>
                  </a:solidFill>
                </a:uFill>
                <a:latin typeface="Arial"/>
                <a:ea typeface="ＭＳ Ｐゴシック"/>
              </a:rPr>
              <a:t>supplementation</a:t>
            </a:r>
            <a:endParaRPr/>
          </a:p>
          <a:p>
            <a:pPr marL="343080" indent="-342720">
              <a:lnSpc>
                <a:spcPct val="100000"/>
              </a:lnSpc>
            </a:pPr>
            <a:r>
              <a:rPr lang="ru-RU" sz="2800" strike="noStrike" spc="-1" dirty="0" err="1">
                <a:uFill>
                  <a:solidFill>
                    <a:srgbClr val="FFFFFF"/>
                  </a:solidFill>
                </a:uFill>
                <a:latin typeface="Arial"/>
                <a:ea typeface="ＭＳ Ｐゴシック"/>
              </a:rPr>
              <a:t>Closely</a:t>
            </a:r>
            <a:r>
              <a:rPr lang="ru-RU" sz="2800" strike="noStrike" spc="-1" dirty="0">
                <a:uFill>
                  <a:solidFill>
                    <a:srgbClr val="FFFFFF"/>
                  </a:solidFill>
                </a:uFill>
                <a:latin typeface="Arial"/>
                <a:ea typeface="ＭＳ Ｐゴシック"/>
              </a:rPr>
              <a:t> </a:t>
            </a:r>
            <a:r>
              <a:rPr lang="ru-RU" sz="2800" strike="noStrike" spc="-1" dirty="0" err="1">
                <a:uFill>
                  <a:solidFill>
                    <a:srgbClr val="FFFFFF"/>
                  </a:solidFill>
                </a:uFill>
                <a:latin typeface="Arial"/>
                <a:ea typeface="ＭＳ Ｐゴシック"/>
              </a:rPr>
              <a:t>monitor</a:t>
            </a:r>
            <a:r>
              <a:rPr lang="ru-RU" sz="2800" strike="noStrike" spc="-1" dirty="0">
                <a:uFill>
                  <a:solidFill>
                    <a:srgbClr val="FFFFFF"/>
                  </a:solidFill>
                </a:uFill>
                <a:latin typeface="Arial"/>
                <a:ea typeface="ＭＳ Ｐゴシック"/>
              </a:rPr>
              <a:t> </a:t>
            </a:r>
            <a:r>
              <a:rPr lang="ru-RU" sz="2800" strike="noStrike" spc="-1" dirty="0" err="1">
                <a:uFill>
                  <a:solidFill>
                    <a:srgbClr val="FFFFFF"/>
                  </a:solidFill>
                </a:uFill>
                <a:latin typeface="Arial"/>
                <a:ea typeface="ＭＳ Ｐゴシック"/>
              </a:rPr>
              <a:t>response</a:t>
            </a:r>
            <a:r>
              <a:rPr lang="ru-RU" sz="2800" strike="noStrike" spc="-1" dirty="0">
                <a:uFill>
                  <a:solidFill>
                    <a:srgbClr val="FFFFFF"/>
                  </a:solidFill>
                </a:uFill>
                <a:latin typeface="Arial"/>
                <a:ea typeface="ＭＳ Ｐゴシック"/>
              </a:rPr>
              <a:t> </a:t>
            </a:r>
            <a:r>
              <a:rPr lang="ru-RU" sz="2800" strike="noStrike" spc="-1" dirty="0" err="1">
                <a:uFill>
                  <a:solidFill>
                    <a:srgbClr val="FFFFFF"/>
                  </a:solidFill>
                </a:uFill>
                <a:latin typeface="Arial"/>
                <a:ea typeface="ＭＳ Ｐゴシック"/>
              </a:rPr>
              <a:t>to</a:t>
            </a:r>
            <a:r>
              <a:rPr lang="ru-RU" sz="2800" strike="noStrike" spc="-1" dirty="0">
                <a:uFill>
                  <a:solidFill>
                    <a:srgbClr val="FFFFFF"/>
                  </a:solidFill>
                </a:uFill>
                <a:latin typeface="Arial"/>
                <a:ea typeface="ＭＳ Ｐゴシック"/>
              </a:rPr>
              <a:t> </a:t>
            </a:r>
            <a:r>
              <a:rPr lang="ru-RU" sz="2800" strike="noStrike" spc="-1" dirty="0" err="1">
                <a:uFill>
                  <a:solidFill>
                    <a:srgbClr val="FFFFFF"/>
                  </a:solidFill>
                </a:uFill>
                <a:latin typeface="Arial"/>
                <a:ea typeface="ＭＳ Ｐゴシック"/>
              </a:rPr>
              <a:t>treatment</a:t>
            </a:r>
            <a:r>
              <a:rPr lang="ru-RU" sz="2800" strike="noStrike" spc="-1" dirty="0">
                <a:uFill>
                  <a:solidFill>
                    <a:srgbClr val="FFFFFF"/>
                  </a:solidFill>
                </a:uFill>
                <a:latin typeface="Arial"/>
                <a:ea typeface="ＭＳ Ｐゴシック"/>
              </a:rPr>
              <a:t> </a:t>
            </a:r>
            <a:r>
              <a:rPr lang="ru-RU" sz="2800" strike="noStrike" spc="-1" dirty="0" err="1">
                <a:uFill>
                  <a:solidFill>
                    <a:srgbClr val="FFFFFF"/>
                  </a:solidFill>
                </a:uFill>
                <a:latin typeface="Arial"/>
                <a:ea typeface="ＭＳ Ｐゴシック"/>
              </a:rPr>
              <a:t>with</a:t>
            </a:r>
            <a:r>
              <a:rPr lang="ru-RU" sz="2800" strike="noStrike" spc="-1" dirty="0">
                <a:uFill>
                  <a:solidFill>
                    <a:srgbClr val="FFFFFF"/>
                  </a:solidFill>
                </a:uFill>
                <a:latin typeface="Arial"/>
                <a:ea typeface="ＭＳ Ｐゴシック"/>
              </a:rPr>
              <a:t> </a:t>
            </a:r>
            <a:r>
              <a:rPr lang="ru-RU" sz="2800" strike="noStrike" spc="-1" dirty="0" err="1">
                <a:uFill>
                  <a:solidFill>
                    <a:srgbClr val="FFFFFF"/>
                  </a:solidFill>
                </a:uFill>
                <a:latin typeface="Arial"/>
                <a:ea typeface="ＭＳ Ｐゴシック"/>
              </a:rPr>
              <a:t>serial</a:t>
            </a:r>
            <a:endParaRPr/>
          </a:p>
          <a:p>
            <a:pPr marL="343080" indent="-342720">
              <a:lnSpc>
                <a:spcPct val="100000"/>
              </a:lnSpc>
            </a:pPr>
            <a:r>
              <a:rPr lang="ru-RU" sz="2800" strike="noStrike" spc="-1" dirty="0" err="1">
                <a:uFill>
                  <a:solidFill>
                    <a:srgbClr val="FFFFFF"/>
                  </a:solidFill>
                </a:uFill>
                <a:latin typeface="Arial"/>
                <a:ea typeface="ＭＳ Ｐゴシック"/>
              </a:rPr>
              <a:t>measures</a:t>
            </a:r>
            <a:r>
              <a:rPr lang="ru-RU" sz="2800" strike="noStrike" spc="-1" dirty="0">
                <a:uFill>
                  <a:solidFill>
                    <a:srgbClr val="FFFFFF"/>
                  </a:solidFill>
                </a:uFill>
                <a:latin typeface="Arial"/>
                <a:ea typeface="ＭＳ Ｐゴシック"/>
              </a:rPr>
              <a:t> </a:t>
            </a:r>
            <a:r>
              <a:rPr lang="ru-RU" sz="2800" strike="noStrike" spc="-1" dirty="0" err="1">
                <a:uFill>
                  <a:solidFill>
                    <a:srgbClr val="FFFFFF"/>
                  </a:solidFill>
                </a:uFill>
                <a:latin typeface="Arial"/>
                <a:ea typeface="ＭＳ Ｐゴシック"/>
              </a:rPr>
              <a:t>of</a:t>
            </a:r>
            <a:r>
              <a:rPr lang="ru-RU" sz="2800" strike="noStrike" spc="-1" dirty="0">
                <a:uFill>
                  <a:solidFill>
                    <a:srgbClr val="FFFFFF"/>
                  </a:solidFill>
                </a:uFill>
                <a:latin typeface="Arial"/>
                <a:ea typeface="ＭＳ Ｐゴシック"/>
              </a:rPr>
              <a:t> </a:t>
            </a:r>
            <a:r>
              <a:rPr lang="ru-RU" sz="2800" strike="noStrike" spc="-1" dirty="0" err="1">
                <a:uFill>
                  <a:solidFill>
                    <a:srgbClr val="FFFFFF"/>
                  </a:solidFill>
                </a:uFill>
                <a:latin typeface="Arial"/>
                <a:ea typeface="ＭＳ Ｐゴシック"/>
              </a:rPr>
              <a:t>lung</a:t>
            </a:r>
            <a:r>
              <a:rPr lang="ru-RU" sz="2800" strike="noStrike" spc="-1" dirty="0">
                <a:uFill>
                  <a:solidFill>
                    <a:srgbClr val="FFFFFF"/>
                  </a:solidFill>
                </a:uFill>
                <a:latin typeface="Arial"/>
                <a:ea typeface="ＭＳ Ｐゴシック"/>
              </a:rPr>
              <a:t> </a:t>
            </a:r>
            <a:r>
              <a:rPr lang="ru-RU" sz="2800" strike="noStrike" spc="-1" dirty="0" err="1">
                <a:uFill>
                  <a:solidFill>
                    <a:srgbClr val="FFFFFF"/>
                  </a:solidFill>
                </a:uFill>
                <a:latin typeface="Arial"/>
                <a:ea typeface="ＭＳ Ｐゴシック"/>
              </a:rPr>
              <a:t>function</a:t>
            </a:r>
            <a:endParaRPr/>
          </a:p>
          <a:p>
            <a:pPr marL="343080" indent="-342720">
              <a:lnSpc>
                <a:spcPct val="80000"/>
              </a:lnSpc>
            </a:pPr>
            <a:endParaRPr/>
          </a:p>
        </p:txBody>
      </p:sp>
      <p:sp>
        <p:nvSpPr>
          <p:cNvPr id="351" name="Line 2"/>
          <p:cNvSpPr/>
          <p:nvPr/>
        </p:nvSpPr>
        <p:spPr>
          <a:xfrm>
            <a:off x="685800" y="1600200"/>
            <a:ext cx="7848360" cy="0"/>
          </a:xfrm>
          <a:prstGeom prst="line">
            <a:avLst/>
          </a:prstGeom>
          <a:ln w="38160">
            <a:solidFill>
              <a:srgbClr val="FFFF00"/>
            </a:solidFill>
            <a:round/>
          </a:ln>
        </p:spPr>
        <p:style>
          <a:lnRef idx="0">
            <a:scrgbClr r="0" g="0" b="0"/>
          </a:lnRef>
          <a:fillRef idx="0">
            <a:scrgbClr r="0" g="0" b="0"/>
          </a:fillRef>
          <a:effectRef idx="0">
            <a:scrgbClr r="0" g="0" b="0"/>
          </a:effectRef>
          <a:fontRef idx="minor"/>
        </p:style>
      </p:sp>
      <p:pic>
        <p:nvPicPr>
          <p:cNvPr id="352" name="Picture 6"/>
          <p:cNvPicPr/>
          <p:nvPr/>
        </p:nvPicPr>
        <p:blipFill>
          <a:blip r:embed="rId2" cstate="print"/>
          <a:stretch/>
        </p:blipFill>
        <p:spPr>
          <a:xfrm>
            <a:off x="262080" y="152280"/>
            <a:ext cx="1109160" cy="1142640"/>
          </a:xfrm>
          <a:prstGeom prst="rect">
            <a:avLst/>
          </a:prstGeom>
          <a:ln w="9360">
            <a:noFill/>
          </a:ln>
        </p:spPr>
      </p:pic>
      <p:sp>
        <p:nvSpPr>
          <p:cNvPr id="353" name="TextShape 3"/>
          <p:cNvSpPr txBox="1"/>
          <p:nvPr/>
        </p:nvSpPr>
        <p:spPr>
          <a:xfrm>
            <a:off x="1523880" y="228600"/>
            <a:ext cx="7191000" cy="1066320"/>
          </a:xfrm>
          <a:prstGeom prst="rect">
            <a:avLst/>
          </a:prstGeom>
          <a:noFill/>
          <a:ln>
            <a:noFill/>
          </a:ln>
        </p:spPr>
        <p:txBody>
          <a:bodyPr anchor="ctr"/>
          <a:lstStyle/>
          <a:p>
            <a:pPr>
              <a:lnSpc>
                <a:spcPct val="100000"/>
              </a:lnSpc>
            </a:pPr>
            <a:r>
              <a:rPr lang="ru-RU" sz="2700" strike="noStrike" spc="-1" dirty="0" err="1">
                <a:solidFill>
                  <a:srgbClr val="FFFFFF"/>
                </a:solidFill>
                <a:uFill>
                  <a:solidFill>
                    <a:srgbClr val="FFFFFF"/>
                  </a:solidFill>
                </a:uFill>
                <a:latin typeface="Arial"/>
              </a:rPr>
              <a:t>Asthma</a:t>
            </a:r>
            <a:r>
              <a:rPr lang="ru-RU" sz="2700" strike="noStrike" spc="-1" dirty="0">
                <a:solidFill>
                  <a:srgbClr val="FFFFFF"/>
                </a:solidFill>
                <a:uFill>
                  <a:solidFill>
                    <a:srgbClr val="FFFFFF"/>
                  </a:solidFill>
                </a:uFill>
                <a:latin typeface="Arial"/>
              </a:rPr>
              <a:t> </a:t>
            </a:r>
            <a:r>
              <a:rPr lang="ru-RU" sz="2700" strike="noStrike" spc="-1" dirty="0" err="1">
                <a:solidFill>
                  <a:srgbClr val="FFFFFF"/>
                </a:solidFill>
                <a:uFill>
                  <a:solidFill>
                    <a:srgbClr val="FFFFFF"/>
                  </a:solidFill>
                </a:uFill>
                <a:latin typeface="Arial"/>
              </a:rPr>
              <a:t>Management</a:t>
            </a:r>
            <a:r>
              <a:rPr lang="ru-RU" sz="2700" strike="noStrike" spc="-1" dirty="0">
                <a:solidFill>
                  <a:srgbClr val="FFFFFF"/>
                </a:solidFill>
                <a:uFill>
                  <a:solidFill>
                    <a:srgbClr val="FFFFFF"/>
                  </a:solidFill>
                </a:uFill>
                <a:latin typeface="Arial"/>
              </a:rPr>
              <a:t> </a:t>
            </a:r>
            <a:r>
              <a:rPr lang="ru-RU" sz="2700" strike="noStrike" spc="-1" dirty="0" err="1">
                <a:solidFill>
                  <a:srgbClr val="FFFFFF"/>
                </a:solidFill>
                <a:uFill>
                  <a:solidFill>
                    <a:srgbClr val="FFFFFF"/>
                  </a:solidFill>
                </a:uFill>
                <a:latin typeface="Arial"/>
              </a:rPr>
              <a:t>and</a:t>
            </a:r>
            <a:r>
              <a:rPr lang="ru-RU" sz="2700" strike="noStrike" spc="-1" dirty="0">
                <a:solidFill>
                  <a:srgbClr val="FFFFFF"/>
                </a:solidFill>
                <a:uFill>
                  <a:solidFill>
                    <a:srgbClr val="FFFFFF"/>
                  </a:solidFill>
                </a:uFill>
                <a:latin typeface="Arial"/>
              </a:rPr>
              <a:t> </a:t>
            </a:r>
            <a:r>
              <a:rPr lang="ru-RU" sz="2700" strike="noStrike" spc="-1" dirty="0" err="1">
                <a:solidFill>
                  <a:srgbClr val="FFFFFF"/>
                </a:solidFill>
                <a:uFill>
                  <a:solidFill>
                    <a:srgbClr val="FFFFFF"/>
                  </a:solidFill>
                </a:uFill>
                <a:latin typeface="Arial"/>
              </a:rPr>
              <a:t>Prevention</a:t>
            </a:r>
            <a:r>
              <a:rPr lang="ru-RU" sz="2700" strike="noStrike" spc="-1" dirty="0">
                <a:solidFill>
                  <a:srgbClr val="FFFFFF"/>
                </a:solidFill>
                <a:uFill>
                  <a:solidFill>
                    <a:srgbClr val="FFFFFF"/>
                  </a:solidFill>
                </a:uFill>
                <a:latin typeface="Arial"/>
              </a:rPr>
              <a:t> </a:t>
            </a:r>
            <a:r>
              <a:rPr lang="ru-RU" sz="2700" strike="noStrike" spc="-1" dirty="0" err="1">
                <a:solidFill>
                  <a:srgbClr val="FFFFFF"/>
                </a:solidFill>
                <a:uFill>
                  <a:solidFill>
                    <a:srgbClr val="FFFFFF"/>
                  </a:solidFill>
                </a:uFill>
                <a:latin typeface="Arial"/>
              </a:rPr>
              <a:t>Program</a:t>
            </a:r>
            <a:r>
              <a:rPr lang="ru-RU" sz="2000" strike="noStrike" spc="-1" dirty="0">
                <a:solidFill>
                  <a:srgbClr val="FFFFFF"/>
                </a:solidFill>
                <a:uFill>
                  <a:solidFill>
                    <a:srgbClr val="FFFFFF"/>
                  </a:solidFill>
                </a:uFill>
                <a:latin typeface="Arial"/>
              </a:rPr>
              <a:t>
</a:t>
            </a:r>
            <a:r>
              <a:rPr lang="ru-RU" sz="3200" i="1" strike="noStrike" spc="-1" dirty="0" err="1">
                <a:uFill>
                  <a:solidFill>
                    <a:srgbClr val="FFFFFF"/>
                  </a:solidFill>
                </a:uFill>
                <a:latin typeface="Arial"/>
              </a:rPr>
              <a:t>Component</a:t>
            </a:r>
            <a:r>
              <a:rPr lang="ru-RU" sz="3200" i="1" strike="noStrike" spc="-1" dirty="0">
                <a:uFill>
                  <a:solidFill>
                    <a:srgbClr val="FFFFFF"/>
                  </a:solidFill>
                </a:uFill>
                <a:latin typeface="Arial"/>
              </a:rPr>
              <a:t> 4: </a:t>
            </a:r>
            <a:r>
              <a:rPr lang="ru-RU" sz="3200" i="1" strike="noStrike" spc="-1" dirty="0" err="1">
                <a:uFill>
                  <a:solidFill>
                    <a:srgbClr val="FFFFFF"/>
                  </a:solidFill>
                </a:uFill>
                <a:latin typeface="Arial"/>
              </a:rPr>
              <a:t>Manage</a:t>
            </a:r>
            <a:r>
              <a:rPr lang="ru-RU" sz="3200" i="1" strike="noStrike" spc="-1" dirty="0">
                <a:uFill>
                  <a:solidFill>
                    <a:srgbClr val="FFFFFF"/>
                  </a:solidFill>
                </a:uFill>
                <a:latin typeface="Arial"/>
              </a:rPr>
              <a:t> </a:t>
            </a:r>
            <a:r>
              <a:rPr lang="ru-RU" sz="3200" i="1" strike="noStrike" spc="-1" dirty="0" err="1">
                <a:uFill>
                  <a:solidFill>
                    <a:srgbClr val="FFFFFF"/>
                  </a:solidFill>
                </a:uFill>
                <a:latin typeface="Arial"/>
              </a:rPr>
              <a:t>Asthma</a:t>
            </a:r>
            <a:r>
              <a:rPr lang="ru-RU" sz="3200" i="1" strike="noStrike" spc="-1" dirty="0">
                <a:uFill>
                  <a:solidFill>
                    <a:srgbClr val="FFFFFF"/>
                  </a:solidFill>
                </a:uFill>
                <a:latin typeface="Arial"/>
              </a:rPr>
              <a:t> </a:t>
            </a:r>
            <a:r>
              <a:rPr lang="ru-RU" sz="3200" i="1" strike="noStrike" spc="-1" dirty="0" err="1">
                <a:uFill>
                  <a:solidFill>
                    <a:srgbClr val="FFFFFF"/>
                  </a:solidFill>
                </a:uFill>
                <a:latin typeface="Arial"/>
              </a:rPr>
              <a:t>Exacerbations</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TextShape 1"/>
          <p:cNvSpPr txBox="1"/>
          <p:nvPr/>
        </p:nvSpPr>
        <p:spPr>
          <a:xfrm>
            <a:off x="457200" y="274680"/>
            <a:ext cx="8229240" cy="582120"/>
          </a:xfrm>
          <a:prstGeom prst="rect">
            <a:avLst/>
          </a:prstGeom>
          <a:noFill/>
          <a:ln>
            <a:noFill/>
          </a:ln>
        </p:spPr>
        <p:txBody>
          <a:bodyPr anchor="ctr"/>
          <a:lstStyle/>
          <a:p>
            <a:pPr algn="ctr">
              <a:lnSpc>
                <a:spcPct val="100000"/>
              </a:lnSpc>
            </a:pPr>
            <a:r>
              <a:rPr lang="ru-RU" sz="4400" b="1" u="sng" strike="noStrike" spc="-1">
                <a:solidFill>
                  <a:srgbClr val="FFFFFF"/>
                </a:solidFill>
                <a:uFill>
                  <a:solidFill>
                    <a:srgbClr val="FFFFFF"/>
                  </a:solidFill>
                </a:uFill>
                <a:latin typeface="Calibri"/>
              </a:rPr>
              <a:t>Acute severe asthma:</a:t>
            </a:r>
            <a:r>
              <a:rPr lang="ru-RU" sz="4400" b="1" u="sng" strike="noStrike" spc="-1">
                <a:solidFill>
                  <a:srgbClr val="C00000"/>
                </a:solidFill>
                <a:uFill>
                  <a:solidFill>
                    <a:srgbClr val="FFFFFF"/>
                  </a:solidFill>
                </a:uFill>
                <a:latin typeface="Calibri"/>
              </a:rPr>
              <a:t>
</a:t>
            </a:r>
            <a:endParaRPr/>
          </a:p>
        </p:txBody>
      </p:sp>
      <p:sp>
        <p:nvSpPr>
          <p:cNvPr id="359" name="TextShape 2"/>
          <p:cNvSpPr txBox="1"/>
          <p:nvPr/>
        </p:nvSpPr>
        <p:spPr>
          <a:xfrm>
            <a:off x="457200" y="1600200"/>
            <a:ext cx="8229240" cy="4525560"/>
          </a:xfrm>
          <a:prstGeom prst="rect">
            <a:avLst/>
          </a:prstGeom>
          <a:noFill/>
          <a:ln>
            <a:noFill/>
          </a:ln>
        </p:spPr>
        <p:txBody>
          <a:bodyPr/>
          <a:lstStyle/>
          <a:p>
            <a:pPr marL="343080" indent="-342720">
              <a:lnSpc>
                <a:spcPct val="100000"/>
              </a:lnSpc>
              <a:buFont typeface="Arial"/>
              <a:buChar char="•"/>
            </a:pPr>
            <a:r>
              <a:rPr lang="ru-RU" sz="3200" strike="noStrike" spc="-1">
                <a:solidFill>
                  <a:srgbClr val="000000"/>
                </a:solidFill>
                <a:uFill>
                  <a:solidFill>
                    <a:srgbClr val="FFFFFF"/>
                  </a:solidFill>
                </a:uFill>
                <a:latin typeface="Arial"/>
              </a:rPr>
              <a:t>The term ‘status asthmaticus’ was defined as asthma that had failed to resolve with therapy in 24 hours.</a:t>
            </a:r>
            <a:endParaRPr/>
          </a:p>
          <a:p>
            <a:pPr>
              <a:lnSpc>
                <a:spcPct val="100000"/>
              </a:lnSpc>
            </a:pPr>
            <a:endParaRPr/>
          </a:p>
          <a:p>
            <a:pPr marL="343080" indent="-342720">
              <a:lnSpc>
                <a:spcPct val="100000"/>
              </a:lnSpc>
              <a:buFont typeface="Arial"/>
              <a:buChar char="•"/>
            </a:pPr>
            <a:r>
              <a:rPr lang="ru-RU" sz="3200" strike="noStrike" spc="-1">
                <a:solidFill>
                  <a:srgbClr val="000000"/>
                </a:solidFill>
                <a:uFill>
                  <a:solidFill>
                    <a:srgbClr val="FFFFFF"/>
                  </a:solidFill>
                </a:uFill>
                <a:latin typeface="Arial"/>
              </a:rPr>
              <a:t>Although this term is still used occasionally, it has been mainly discarded and replaced by ‘acute severe asthma’, i.e. severe asthma that has not been controlled by the patient’s use of medication.</a:t>
            </a:r>
            <a:endParaRPr/>
          </a:p>
          <a:p>
            <a:pPr>
              <a:lnSpc>
                <a:spcPct val="100000"/>
              </a:lnSpc>
            </a:pPr>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2" name="Рисунок 3"/>
          <p:cNvPicPr/>
          <p:nvPr/>
        </p:nvPicPr>
        <p:blipFill>
          <a:blip r:embed="rId2" cstate="print"/>
          <a:stretch/>
        </p:blipFill>
        <p:spPr>
          <a:xfrm>
            <a:off x="0" y="-714404"/>
            <a:ext cx="9143640" cy="6858048"/>
          </a:xfrm>
          <a:prstGeom prst="rect">
            <a:avLst/>
          </a:prstGeom>
          <a:ln w="9360">
            <a:noFill/>
          </a:ln>
        </p:spPr>
      </p:pic>
      <p:sp>
        <p:nvSpPr>
          <p:cNvPr id="3" name="Прямоугольник 2"/>
          <p:cNvSpPr/>
          <p:nvPr/>
        </p:nvSpPr>
        <p:spPr>
          <a:xfrm>
            <a:off x="6530884" y="6143644"/>
            <a:ext cx="2444002" cy="369332"/>
          </a:xfrm>
          <a:prstGeom prst="rect">
            <a:avLst/>
          </a:prstGeom>
        </p:spPr>
        <p:txBody>
          <a:bodyPr wrap="none">
            <a:spAutoFit/>
          </a:bodyPr>
          <a:lstStyle/>
          <a:p>
            <a:pPr algn="r"/>
            <a:r>
              <a:rPr lang="en-US" altLang="ru-RU" b="1" i="1" dirty="0">
                <a:solidFill>
                  <a:srgbClr val="003300"/>
                </a:solidFill>
                <a:latin typeface="Calibri" pitchFamily="34" charset="0"/>
              </a:rPr>
              <a:t>Adapted from ATC 2016</a:t>
            </a:r>
            <a:endParaRPr lang="ru-RU" altLang="ru-RU" b="1" i="1" dirty="0">
              <a:solidFill>
                <a:srgbClr val="003300"/>
              </a:solidFill>
              <a:latin typeface="Calibri" pitchFamily="34"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642</TotalTime>
  <Words>2749</Words>
  <Application>Microsoft Office PowerPoint</Application>
  <PresentationFormat>Екран (4:3)</PresentationFormat>
  <Paragraphs>344</Paragraphs>
  <Slides>60</Slides>
  <Notes>22</Notes>
  <HiddenSlides>0</HiddenSlides>
  <MMClips>0</MMClips>
  <ScaleCrop>false</ScaleCrop>
  <HeadingPairs>
    <vt:vector size="6" baseType="variant">
      <vt:variant>
        <vt:lpstr>Використані шрифти</vt:lpstr>
      </vt:variant>
      <vt:variant>
        <vt:i4>11</vt:i4>
      </vt:variant>
      <vt:variant>
        <vt:lpstr>Тема</vt:lpstr>
      </vt:variant>
      <vt:variant>
        <vt:i4>4</vt:i4>
      </vt:variant>
      <vt:variant>
        <vt:lpstr>Заголовки слайдів</vt:lpstr>
      </vt:variant>
      <vt:variant>
        <vt:i4>60</vt:i4>
      </vt:variant>
    </vt:vector>
  </HeadingPairs>
  <TitlesOfParts>
    <vt:vector size="75" baseType="lpstr">
      <vt:lpstr>MS Mincho</vt:lpstr>
      <vt:lpstr>ＭＳ Ｐゴシック</vt:lpstr>
      <vt:lpstr>Arial</vt:lpstr>
      <vt:lpstr>Calibri</vt:lpstr>
      <vt:lpstr>DejaVu Sans</vt:lpstr>
      <vt:lpstr>Monotype Sorts</vt:lpstr>
      <vt:lpstr>StarSymbol</vt:lpstr>
      <vt:lpstr>Tahoma</vt:lpstr>
      <vt:lpstr>Times New Roman</vt:lpstr>
      <vt:lpstr>Wingdings</vt:lpstr>
      <vt:lpstr>Wingdings 2</vt:lpstr>
      <vt:lpstr>Тема Office</vt:lpstr>
      <vt:lpstr>Office Theme</vt:lpstr>
      <vt:lpstr>Office Theme</vt:lpstr>
      <vt:lpstr>Office Theme</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Levels of Asthma control</vt:lpstr>
      <vt:lpstr>Презентація PowerPoint</vt:lpstr>
      <vt:lpstr>Презентація PowerPoint</vt:lpstr>
      <vt:lpstr>Equivalent   dosage of ICS</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COPD</dc:title>
  <dc:creator>Елена Хижняк</dc:creator>
  <cp:lastModifiedBy>Олена Володимирівна Хижняк</cp:lastModifiedBy>
  <cp:revision>55</cp:revision>
  <dcterms:created xsi:type="dcterms:W3CDTF">2014-01-19T20:12:31Z</dcterms:created>
  <dcterms:modified xsi:type="dcterms:W3CDTF">2024-01-10T11:33:19Z</dcterms:modified>
  <dc:language>uk-UA</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12.0000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22</vt:i4>
  </property>
  <property fmtid="{D5CDD505-2E9C-101B-9397-08002B2CF9AE}" pid="8" name="PresentationFormat">
    <vt:lpwstr>Экран (4:3)</vt:lpwstr>
  </property>
  <property fmtid="{D5CDD505-2E9C-101B-9397-08002B2CF9AE}" pid="9" name="ScaleCrop">
    <vt:bool>false</vt:bool>
  </property>
  <property fmtid="{D5CDD505-2E9C-101B-9397-08002B2CF9AE}" pid="10" name="ShareDoc">
    <vt:bool>false</vt:bool>
  </property>
  <property fmtid="{D5CDD505-2E9C-101B-9397-08002B2CF9AE}" pid="11" name="Slides">
    <vt:i4>50</vt:i4>
  </property>
</Properties>
</file>