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42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9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9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53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1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8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5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2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46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17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83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232" y="2818384"/>
            <a:ext cx="10003536" cy="1221232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Теорія </a:t>
            </a:r>
            <a:r>
              <a:rPr lang="uk-UA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Герцберга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2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" y="1048261"/>
            <a:ext cx="7062216" cy="4761478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8564880" y="1417320"/>
            <a:ext cx="3273552" cy="18395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Мотиваційні фактори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4880" y="3961601"/>
            <a:ext cx="3273552" cy="184813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Гігієнічні фактори, або фактори середовища</a:t>
            </a:r>
            <a:endParaRPr lang="ru-RU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 flipV="1">
            <a:off x="201168" y="1417320"/>
            <a:ext cx="0" cy="439241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99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Гігієнічні фактори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9112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тримують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але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собі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гарантують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мотивують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людину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хоча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разі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відсутності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відчуває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незадоволеність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роботою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До них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віднести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заробітну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плату,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умови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праці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міжособистісні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відносини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інші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Відсутність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нестача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гігієнічних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факторів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призводить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незадоволеності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Але,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достатньому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обсязі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собою вони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викликають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здатні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людину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37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Мотиваційні фактори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3898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 них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відносять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заслуг,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відповідальність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можливості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кар'єрного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Відсутність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мотиваторів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 вони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пов'язані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характером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суттю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незадоволення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людей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їхня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присутність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належною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мірою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викликає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працівників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6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805055"/>
              </p:ext>
            </p:extLst>
          </p:nvPr>
        </p:nvGraphicFramePr>
        <p:xfrm>
          <a:off x="307594" y="2447258"/>
          <a:ext cx="11602863" cy="2119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1078">
                  <a:extLst>
                    <a:ext uri="{9D8B030D-6E8A-4147-A177-3AD203B41FA5}">
                      <a16:colId xmlns:a16="http://schemas.microsoft.com/office/drawing/2014/main" val="2556126641"/>
                    </a:ext>
                  </a:extLst>
                </a:gridCol>
                <a:gridCol w="3318712">
                  <a:extLst>
                    <a:ext uri="{9D8B030D-6E8A-4147-A177-3AD203B41FA5}">
                      <a16:colId xmlns:a16="http://schemas.microsoft.com/office/drawing/2014/main" val="4052906484"/>
                    </a:ext>
                  </a:extLst>
                </a:gridCol>
                <a:gridCol w="5963073">
                  <a:extLst>
                    <a:ext uri="{9D8B030D-6E8A-4147-A177-3AD203B41FA5}">
                      <a16:colId xmlns:a16="http://schemas.microsoft.com/office/drawing/2014/main" val="3547635356"/>
                    </a:ext>
                  </a:extLst>
                </a:gridCol>
              </a:tblGrid>
              <a:tr h="402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>
                          <a:effectLst/>
                        </a:rPr>
                        <a:t>Фактори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 err="1">
                          <a:effectLst/>
                        </a:rPr>
                        <a:t>Відсутність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>
                          <a:effectLst/>
                        </a:rPr>
                        <a:t>Присутність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extLst>
                  <a:ext uri="{0D108BD9-81ED-4DB2-BD59-A6C34878D82A}">
                    <a16:rowId xmlns:a16="http://schemas.microsoft.com/office/drawing/2014/main" val="4215169865"/>
                  </a:ext>
                </a:extLst>
              </a:tr>
              <a:tr h="8243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 dirty="0">
                          <a:effectLst/>
                        </a:rPr>
                        <a:t>Гігієнічні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>
                          <a:effectLst/>
                        </a:rPr>
                        <a:t>Викликає почуття невдоволення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>
                          <a:effectLst/>
                        </a:rPr>
                        <a:t>Не викликає почуття задоволеності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extLst>
                  <a:ext uri="{0D108BD9-81ED-4DB2-BD59-A6C34878D82A}">
                    <a16:rowId xmlns:a16="http://schemas.microsoft.com/office/drawing/2014/main" val="1765406340"/>
                  </a:ext>
                </a:extLst>
              </a:tr>
              <a:tr h="8243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>
                          <a:effectLst/>
                        </a:rPr>
                        <a:t>Мотиваційні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>
                          <a:effectLst/>
                        </a:rPr>
                        <a:t>Не викликає  невдоволення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600" dirty="0">
                          <a:effectLst/>
                        </a:rPr>
                        <a:t>Викликає задоволення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85" marR="136385" marT="0" marB="0"/>
                </a:tc>
                <a:extLst>
                  <a:ext uri="{0D108BD9-81ED-4DB2-BD59-A6C34878D82A}">
                    <a16:rowId xmlns:a16="http://schemas.microsoft.com/office/drawing/2014/main" val="314092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91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167</Words>
  <Application>Microsoft Office PowerPoint</Application>
  <PresentationFormat>Широкоэкранный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Теорія Герцберга</vt:lpstr>
      <vt:lpstr>Презентация PowerPoint</vt:lpstr>
      <vt:lpstr>Гігієнічні фактори</vt:lpstr>
      <vt:lpstr>Мотиваційні фактори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Теорія МакКлелланда</dc:title>
  <dc:creator>Жмай Олександр Володимирович</dc:creator>
  <cp:lastModifiedBy>Жмай Олександр Володимирович</cp:lastModifiedBy>
  <cp:revision>5</cp:revision>
  <dcterms:created xsi:type="dcterms:W3CDTF">2023-03-03T05:58:14Z</dcterms:created>
  <dcterms:modified xsi:type="dcterms:W3CDTF">2023-03-03T06:25:55Z</dcterms:modified>
</cp:coreProperties>
</file>