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42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394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297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536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19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689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59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62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4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46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17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D364C-D28F-483E-A088-33D1A10FB523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7C02E-5C9C-4AA6-A07E-1F887B1A3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83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4232" y="2818384"/>
            <a:ext cx="10003536" cy="1221232"/>
          </a:xfrm>
        </p:spPr>
        <p:txBody>
          <a:bodyPr/>
          <a:lstStyle/>
          <a:p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Теорія </a:t>
            </a:r>
            <a:r>
              <a:rPr lang="uk-UA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МакКлелланда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925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567928" y="1929382"/>
            <a:ext cx="3273552" cy="7132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Влада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48" y="1048261"/>
            <a:ext cx="7062216" cy="4761478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8564880" y="2947917"/>
            <a:ext cx="3273552" cy="7132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Успіх/Досягнення</a:t>
            </a:r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564880" y="3961602"/>
            <a:ext cx="3273552" cy="7132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Соціальні потреби</a:t>
            </a:r>
            <a:endParaRPr lang="ru-RU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 flipH="1" flipV="1">
            <a:off x="201168" y="1417320"/>
            <a:ext cx="0" cy="439241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Объект 2"/>
          <p:cNvSpPr>
            <a:spLocks noGrp="1"/>
          </p:cNvSpPr>
          <p:nvPr>
            <p:ph idx="1"/>
          </p:nvPr>
        </p:nvSpPr>
        <p:spPr>
          <a:xfrm>
            <a:off x="6702552" y="895319"/>
            <a:ext cx="4908804" cy="52200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Ці потреби не виключають одне одного і не розташовані ієрархічно, як у концепції Маслоу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999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516" y="1745711"/>
            <a:ext cx="10792968" cy="3366579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Потреба в досягненнях →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схильність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ризику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Потреба в співучасті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→ увага та схвалення інших людей</a:t>
            </a:r>
          </a:p>
          <a:p>
            <a:pPr algn="just"/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Потреба у владі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→ 1) індивідуальна міць; 2) інституційна міць.</a:t>
            </a:r>
          </a:p>
          <a:p>
            <a:pPr algn="just"/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Подальші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показали,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мотивованість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працівника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важливіша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наявні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нього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практичні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навички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Навчання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мотивованого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співробітника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найкращий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результат.</a:t>
            </a:r>
          </a:p>
        </p:txBody>
      </p:sp>
    </p:spTree>
    <p:extLst>
      <p:ext uri="{BB962C8B-B14F-4D97-AF65-F5344CB8AC3E}">
        <p14:creationId xmlns:p14="http://schemas.microsoft.com/office/powerpoint/2010/main" val="22171388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73</Words>
  <Application>Microsoft Office PowerPoint</Application>
  <PresentationFormat>Широкоэкранный</PresentationFormat>
  <Paragraphs>10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Теорія МакКлелланда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Теорія МакКлелланда</dc:title>
  <dc:creator>Жмай Олександр Володимирович</dc:creator>
  <cp:lastModifiedBy>Жмай Олександр Володимирович</cp:lastModifiedBy>
  <cp:revision>2</cp:revision>
  <dcterms:created xsi:type="dcterms:W3CDTF">2023-03-03T05:58:14Z</dcterms:created>
  <dcterms:modified xsi:type="dcterms:W3CDTF">2023-03-03T06:00:47Z</dcterms:modified>
</cp:coreProperties>
</file>