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564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5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26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194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746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10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53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884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794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281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28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21E19-3DFF-4F86-91E5-37313B0C8C2A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029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4232" y="2818384"/>
            <a:ext cx="10003536" cy="1221232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Теорія очікувань В. </a:t>
            </a:r>
            <a:r>
              <a:rPr lang="uk-UA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Врума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7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25931"/>
            <a:ext cx="10515600" cy="58061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Теорія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очікувань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Врума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припускає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лише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наявність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 не є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ключовим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фактором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мотивації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відміну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своїх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колег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Маслоу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пірамідою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Герцберга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двофакторною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теорією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мотивації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—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Врум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фокусувався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результатах, а не на потребах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основі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своєї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теорії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Врум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поклав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поняття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вибору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Головна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відмінність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теорії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полягає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тому,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поведінка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людей 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може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бути раз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назавжди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обумовлена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жорсткою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структурою потреб,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них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є. Людина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здатна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робити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вибір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серед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величезної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кількості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альтернативних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варіантів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Саме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тому сам феномен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вибору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велике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значення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Людина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завжди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буде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обирати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стратегію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яка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здатна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їй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максимальний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результат.</a:t>
            </a:r>
          </a:p>
        </p:txBody>
      </p:sp>
    </p:spTree>
    <p:extLst>
      <p:ext uri="{BB962C8B-B14F-4D97-AF65-F5344CB8AC3E}">
        <p14:creationId xmlns:p14="http://schemas.microsoft.com/office/powerpoint/2010/main" val="244376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2979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важливі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складові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теорії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AutoNum type="arabicPeriod"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Очікування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докладені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зусилля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принесуть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результати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 algn="just">
              <a:buAutoNum type="arabicPeriod"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Очікування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результат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призведе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винагороди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 algn="just">
              <a:buAutoNum type="arabicPeriod"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Валентність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очікувана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цінність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винагороди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75" y="4183570"/>
            <a:ext cx="6877050" cy="1819275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755136" y="4061968"/>
            <a:ext cx="332232" cy="537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833491" y="4061968"/>
            <a:ext cx="332232" cy="537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614666" y="4098544"/>
            <a:ext cx="332232" cy="537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47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40206"/>
            <a:ext cx="10515600" cy="4777589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Витрати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результати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Співробітник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готовий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працювати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старанніше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витратити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більше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часу та сил,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якщо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призведе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кращого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результату.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Важлива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умова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результат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бути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досяжним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Щоб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цей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взаємозв'язок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спрацював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бути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дотримано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ряд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умов:</a:t>
            </a:r>
          </a:p>
          <a:p>
            <a:pPr algn="just">
              <a:spcBef>
                <a:spcPts val="0"/>
              </a:spcBef>
            </a:pP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Співробітник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забезпечений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необхідними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ресурсами (час,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сировина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витратні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матеріали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інформація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потрібна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виконання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завдання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>
              <a:spcBef>
                <a:spcPts val="0"/>
              </a:spcBef>
            </a:pP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Співробітник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навички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виконання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роботи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кваліфікація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досвід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>
              <a:spcBef>
                <a:spcPts val="0"/>
              </a:spcBef>
            </a:pP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Співробітник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отримує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необхідну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підтримку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чітка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постановка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завдання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своєчасні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коментарі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менеджера,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зворотний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зв'язок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Співробітник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бути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впевнений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кожна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конкретна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дія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веде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до конкретного результату,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бачити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зв'язок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між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витраченими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силами та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наслідками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своїх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старань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587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24191"/>
            <a:ext cx="10515600" cy="440961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Результати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винагороди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цьому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випадку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з'являються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очікування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певної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винагороди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заохочення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відповідь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досягнуті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результати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праці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зв'язці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так само як і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попередній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людина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відчуватиме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чіткого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зв'язку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між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досягнутими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результатами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бажаним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заохоченням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мотивація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трудової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діяльності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слабшатиме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Очікування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винагороди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за результат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працює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зв'язці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попереднім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пунктом.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співробітник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знає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як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досягти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поставленої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мети, але 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чекає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ніякого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заохочення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мотивація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буде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слабкою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345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08139"/>
            <a:ext cx="10515600" cy="524172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uk-UA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алентність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цінність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заохочення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винагороди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 —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передбачуваний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ступінь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відносного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задоволення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незадоволення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виникає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внаслідок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отримання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певної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винагороди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Величина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валентності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визначається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мірою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отриманий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результат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засобом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отримання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чогось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представляє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певну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цінність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Валентність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передбачає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суб'єктивні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оцінки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а не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об'єктивні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критерії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Крім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того,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вона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є 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тільки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суб'єктивним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але й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ситуативним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поняттям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валентності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залежить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як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зовнішніх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внутрішніх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чинників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671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75" y="1290637"/>
            <a:ext cx="847725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9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76054"/>
            <a:ext cx="10515600" cy="630589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Наприклад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армацевт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може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вважати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вироблятиме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продукцію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вищої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мінімальною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кількістю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відходів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призведе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збільшення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заробітної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плати.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Якщо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вважає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якісні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кількісні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результати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значною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мірою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залежать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нього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то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оцінка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цього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очікування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близька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 1,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протилежному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випадку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вона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близька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дорівнює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0.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цілому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можливі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будь-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оцінки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знаходяться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діапазоні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між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0 і 1 (1)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Якщо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людина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впевнена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досягнуті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результати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будуть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винагороджені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оцінка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її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очікувань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також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прагнутиме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 1,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навпаки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(2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Якщо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ж фармацевт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замість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збільшення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зарплати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отримує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підвищення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валентність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буде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близька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 (3).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65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548</Words>
  <Application>Microsoft Office PowerPoint</Application>
  <PresentationFormat>Широкоэкранный</PresentationFormat>
  <Paragraphs>36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Теорія очікувань В. Врума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Теорія ERG К. Адельфера</dc:title>
  <dc:creator>Жмай Олександр Володимирович</dc:creator>
  <cp:lastModifiedBy>Жмай Олександр Володимирович</cp:lastModifiedBy>
  <cp:revision>16</cp:revision>
  <dcterms:created xsi:type="dcterms:W3CDTF">2023-03-03T05:40:39Z</dcterms:created>
  <dcterms:modified xsi:type="dcterms:W3CDTF">2023-11-09T16:23:56Z</dcterms:modified>
</cp:coreProperties>
</file>