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56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5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26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194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746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10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53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884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79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28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2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21E19-3DFF-4F86-91E5-37313B0C8C2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632BE-5DEC-4FE7-9A0A-E9B585E0A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02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232" y="2818384"/>
            <a:ext cx="10003536" cy="122123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Теорія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ERG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К. </a:t>
            </a:r>
            <a:r>
              <a:rPr lang="ru-RU" b="1" smtClean="0">
                <a:latin typeface="Arial" panose="020B0604020202020204" pitchFamily="34" charset="0"/>
                <a:cs typeface="Arial" panose="020B0604020202020204" pitchFamily="34" charset="0"/>
              </a:rPr>
              <a:t>Альдерфера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567928" y="2176272"/>
            <a:ext cx="3273552" cy="7132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Особистісне зростання (</a:t>
            </a:r>
            <a:r>
              <a:rPr lang="en-US" dirty="0" smtClean="0"/>
              <a:t>G)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48" y="1048261"/>
            <a:ext cx="7062216" cy="4761478"/>
          </a:xfrm>
          <a:prstGeom prst="rect">
            <a:avLst/>
          </a:prstGeom>
        </p:spPr>
      </p:pic>
      <p:cxnSp>
        <p:nvCxnSpPr>
          <p:cNvPr id="7" name="Прямая со стрелкой 6"/>
          <p:cNvCxnSpPr>
            <a:stCxn id="4" idx="1"/>
          </p:cNvCxnSpPr>
          <p:nvPr/>
        </p:nvCxnSpPr>
        <p:spPr>
          <a:xfrm flipH="1">
            <a:off x="5422392" y="2532888"/>
            <a:ext cx="31455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1"/>
          </p:cNvCxnSpPr>
          <p:nvPr/>
        </p:nvCxnSpPr>
        <p:spPr>
          <a:xfrm flipH="1">
            <a:off x="6025896" y="2532888"/>
            <a:ext cx="2542032" cy="950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8567928" y="3576953"/>
            <a:ext cx="3273552" cy="7132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Зв’язок </a:t>
            </a:r>
            <a:r>
              <a:rPr lang="en-US" dirty="0" smtClean="0"/>
              <a:t>(R)</a:t>
            </a:r>
            <a:endParaRPr lang="ru-RU" dirty="0"/>
          </a:p>
        </p:txBody>
      </p:sp>
      <p:cxnSp>
        <p:nvCxnSpPr>
          <p:cNvPr id="16" name="Прямая со стрелкой 15"/>
          <p:cNvCxnSpPr>
            <a:stCxn id="15" idx="1"/>
          </p:cNvCxnSpPr>
          <p:nvPr/>
        </p:nvCxnSpPr>
        <p:spPr>
          <a:xfrm flipH="1" flipV="1">
            <a:off x="6178296" y="3636264"/>
            <a:ext cx="2389632" cy="297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5" idx="1"/>
          </p:cNvCxnSpPr>
          <p:nvPr/>
        </p:nvCxnSpPr>
        <p:spPr>
          <a:xfrm flipH="1">
            <a:off x="6437376" y="3933569"/>
            <a:ext cx="2130552" cy="237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5" idx="1"/>
          </p:cNvCxnSpPr>
          <p:nvPr/>
        </p:nvCxnSpPr>
        <p:spPr>
          <a:xfrm flipH="1">
            <a:off x="6858000" y="3933569"/>
            <a:ext cx="1709928" cy="857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8567928" y="4752782"/>
            <a:ext cx="3273552" cy="7132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Існування </a:t>
            </a:r>
            <a:r>
              <a:rPr lang="en-US" smtClean="0"/>
              <a:t>(E)</a:t>
            </a:r>
            <a:endParaRPr lang="ru-RU" dirty="0"/>
          </a:p>
        </p:txBody>
      </p:sp>
      <p:cxnSp>
        <p:nvCxnSpPr>
          <p:cNvPr id="25" name="Прямая со стрелкой 24"/>
          <p:cNvCxnSpPr>
            <a:stCxn id="24" idx="1"/>
          </p:cNvCxnSpPr>
          <p:nvPr/>
        </p:nvCxnSpPr>
        <p:spPr>
          <a:xfrm flipH="1" flipV="1">
            <a:off x="7010400" y="4943856"/>
            <a:ext cx="1557528" cy="165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4" idx="1"/>
          </p:cNvCxnSpPr>
          <p:nvPr/>
        </p:nvCxnSpPr>
        <p:spPr>
          <a:xfrm flipH="1">
            <a:off x="7296912" y="5109398"/>
            <a:ext cx="1271016" cy="267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201168" y="1417320"/>
            <a:ext cx="0" cy="439241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12059898" y="1440054"/>
            <a:ext cx="0" cy="439241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1931915" y="1440054"/>
            <a:ext cx="0" cy="439241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84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09646"/>
            <a:ext cx="10515600" cy="3638709"/>
          </a:xfrm>
        </p:spPr>
        <p:txBody>
          <a:bodyPr/>
          <a:lstStyle/>
          <a:p>
            <a:pPr marL="514350" indent="-514350" algn="just">
              <a:buAutoNum type="arabicParenR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менш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існування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E),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вони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виявляються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just">
              <a:buAutoNum type="arabicParenR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слабше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соціальні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R)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потреби,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сильніша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існування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arenR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повніше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існування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E),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активніше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заявляють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себе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соціальні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arenR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менш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соціальні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R),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посилюється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їхня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376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514350" indent="-514350" algn="just">
              <a:buFont typeface="+mj-lt"/>
              <a:buAutoNum type="arabicParenR" startAt="5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менш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особистісного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зростання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самореалізації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G),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сильнішими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соціальні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 startAt="5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повніше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собі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соціальні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R),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актуалізуються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особистісного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зростання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 startAt="5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менше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особистісного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зростання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G),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активніше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вони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виявляють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себе. Чим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задовольняється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потреба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особистому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зростанні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сильнішою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потреба.</a:t>
            </a:r>
          </a:p>
        </p:txBody>
      </p:sp>
    </p:spTree>
    <p:extLst>
      <p:ext uri="{BB962C8B-B14F-4D97-AF65-F5344CB8AC3E}">
        <p14:creationId xmlns:p14="http://schemas.microsoft.com/office/powerpoint/2010/main" val="1332479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групи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потреб, як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і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теорії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Маслоу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розташовуються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ієрархічно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проте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теорії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Альдерфера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рухаються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знизу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вгору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згори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вниз.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Два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напрями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русі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відкривають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додаткові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можливості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мотивуванні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людей.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Наприклад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немає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достатніх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можливостей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задоволенні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потреб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зростанні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то,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розчарувавшись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вона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перейти на потреби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зв'язку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зможе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надати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йому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можливості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33319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221</Words>
  <Application>Microsoft Office PowerPoint</Application>
  <PresentationFormat>Широкоэкранный</PresentationFormat>
  <Paragraphs>14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Теорія ERG К. Альдерфера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Теорія ERG К. Адельфера</dc:title>
  <dc:creator>Жмай Олександр Володимирович</dc:creator>
  <cp:lastModifiedBy>Жмай Олександр Володимирович</cp:lastModifiedBy>
  <cp:revision>6</cp:revision>
  <dcterms:created xsi:type="dcterms:W3CDTF">2023-03-03T05:40:39Z</dcterms:created>
  <dcterms:modified xsi:type="dcterms:W3CDTF">2023-03-28T18:14:02Z</dcterms:modified>
</cp:coreProperties>
</file>