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1" r:id="rId7"/>
    <p:sldId id="262" r:id="rId8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275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396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6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4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22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90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8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20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06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63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6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31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21E19-3DFF-4F86-91E5-37313B0C8C2A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285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97083"/>
            <a:ext cx="6858000" cy="1197835"/>
          </a:xfrm>
        </p:spPr>
        <p:txBody>
          <a:bodyPr>
            <a:normAutofit/>
          </a:bodyPr>
          <a:lstStyle/>
          <a:p>
            <a:r>
              <a:rPr lang="uk-UA" sz="6600" b="1" smtClean="0">
                <a:latin typeface="Arial" panose="020B0604020202020204" pitchFamily="34" charset="0"/>
                <a:cs typeface="Arial" panose="020B0604020202020204" pitchFamily="34" charset="0"/>
              </a:rPr>
              <a:t>Теорія </a:t>
            </a:r>
            <a:r>
              <a:rPr lang="en-US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XYZ</a:t>
            </a:r>
            <a:endParaRPr lang="ru-RU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850" y="2895322"/>
            <a:ext cx="2766300" cy="6401355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0" y="283402"/>
            <a:ext cx="6858000" cy="1197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Теорі</a:t>
            </a:r>
            <a:r>
              <a:rPr lang="ru-RU" sz="6600" b="1" dirty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uk-UA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ru-RU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5021179" y="3689684"/>
            <a:ext cx="1387642" cy="5614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Лінивий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409074" y="6986338"/>
            <a:ext cx="2671010" cy="53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Недобросовісний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224589" y="4427343"/>
            <a:ext cx="2502568" cy="51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Безініціативний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4122823" y="5216344"/>
            <a:ext cx="2438399" cy="879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Намагається уникати роботи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3834546" y="1914230"/>
            <a:ext cx="2726676" cy="1179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Перекладає відповідальність на інших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296778" y="2315264"/>
            <a:ext cx="2438399" cy="879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Шукає вигоди лише для себе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3834546" y="7643616"/>
            <a:ext cx="2726676" cy="828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Чинить опір будь-яким змінам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Объект 2"/>
          <p:cNvSpPr txBox="1">
            <a:spLocks/>
          </p:cNvSpPr>
          <p:nvPr/>
        </p:nvSpPr>
        <p:spPr>
          <a:xfrm>
            <a:off x="69140" y="9953853"/>
            <a:ext cx="4089293" cy="769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Головні стимули – примус та матеріальна винагорода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609223"/>
            <a:ext cx="6858000" cy="32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Объект 2"/>
          <p:cNvSpPr txBox="1">
            <a:spLocks/>
          </p:cNvSpPr>
          <p:nvPr/>
        </p:nvSpPr>
        <p:spPr>
          <a:xfrm>
            <a:off x="678741" y="10879206"/>
            <a:ext cx="5036259" cy="493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Стиль управління – авторитарний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1640304" y="11528457"/>
            <a:ext cx="5036259" cy="493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Основний інструмент – покарання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84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370" y="2841978"/>
            <a:ext cx="4153260" cy="6508044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0" y="283402"/>
            <a:ext cx="6858000" cy="1197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Теорі</a:t>
            </a:r>
            <a:r>
              <a:rPr lang="ru-RU" sz="6600" b="1" dirty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uk-UA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ru-RU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2901447" y="2280504"/>
            <a:ext cx="1387642" cy="5614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Творчий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1092700" y="5502240"/>
            <a:ext cx="2502568" cy="51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Ініціативний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4123064" y="5535855"/>
            <a:ext cx="2149640" cy="1120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Одержує задоволення від роботи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3529987" y="7291844"/>
            <a:ext cx="2726676" cy="1179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1124784" y="7557308"/>
            <a:ext cx="2438399" cy="879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Амбітний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Объект 2"/>
          <p:cNvSpPr txBox="1">
            <a:spLocks/>
          </p:cNvSpPr>
          <p:nvPr/>
        </p:nvSpPr>
        <p:spPr>
          <a:xfrm>
            <a:off x="888812" y="9913008"/>
            <a:ext cx="5080376" cy="813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Головний стимул – можливість самовираження та самореалізації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609223"/>
            <a:ext cx="6858000" cy="32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Объект 2"/>
          <p:cNvSpPr txBox="1">
            <a:spLocks/>
          </p:cNvSpPr>
          <p:nvPr/>
        </p:nvSpPr>
        <p:spPr>
          <a:xfrm>
            <a:off x="811610" y="11106010"/>
            <a:ext cx="5234780" cy="647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Стиль управління – демократичний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9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448" y="288655"/>
            <a:ext cx="1813717" cy="2438611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0" y="909043"/>
            <a:ext cx="6858000" cy="1197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uk-UA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Теорі</a:t>
            </a:r>
            <a:r>
              <a:rPr lang="ru-RU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endParaRPr lang="ru-RU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1066799" y="2906388"/>
            <a:ext cx="4926366" cy="1766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Підприємство – це велика сім’я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Цілі працівника та підприємства максимально поєднані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156285" y="4672611"/>
            <a:ext cx="545431" cy="1407349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965817" y="6214246"/>
            <a:ext cx="4926366" cy="1566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Працівник 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вважає за краще працювати у 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групі і 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мати стабільну тривалу перспективу кар'єрного зростання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066799" y="7780425"/>
            <a:ext cx="890338" cy="1042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317958" y="7737243"/>
            <a:ext cx="574225" cy="2658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Объект 2"/>
          <p:cNvSpPr txBox="1">
            <a:spLocks/>
          </p:cNvSpPr>
          <p:nvPr/>
        </p:nvSpPr>
        <p:spPr>
          <a:xfrm>
            <a:off x="128336" y="8983583"/>
            <a:ext cx="5414930" cy="1203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есе 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індивідуальну відповідальність за свою працю, результати якої оцінюються за чіткими критеріями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5590" y="10555710"/>
            <a:ext cx="6192252" cy="1203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Турбота про його добробут лежить на 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компанії, яка також 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забезпечує працівнику можливість безперервного навчання та постійного підвищення кваліфікації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0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E5EC6EEE5FF1B4CA5443EED6E6F6662" ma:contentTypeVersion="3" ma:contentTypeDescription="Создание документа." ma:contentTypeScope="" ma:versionID="72baea6701490766839fde4e617a6deb">
  <xsd:schema xmlns:xsd="http://www.w3.org/2001/XMLSchema" xmlns:xs="http://www.w3.org/2001/XMLSchema" xmlns:p="http://schemas.microsoft.com/office/2006/metadata/properties" xmlns:ns2="b5e72928-9010-48c8-8f28-07885b0250f5" targetNamespace="http://schemas.microsoft.com/office/2006/metadata/properties" ma:root="true" ma:fieldsID="93c4bb6459e460155f37195bbb121764" ns2:_="">
    <xsd:import namespace="b5e72928-9010-48c8-8f28-07885b0250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e72928-9010-48c8-8f28-07885b0250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1D225A-BD11-4A46-A0CF-B7B1287DF7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8324DB-5607-4933-B61B-5640445656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e72928-9010-48c8-8f28-07885b0250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FFBC7F-A160-4755-9E48-57A85F02512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122</Words>
  <Application>Microsoft Office PowerPoint</Application>
  <PresentationFormat>Широкоэкранный</PresentationFormat>
  <Paragraphs>27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Теорія XYZ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Теорія ERG К. Адельфера</dc:title>
  <dc:creator>Жмай Олександр Володимирович</dc:creator>
  <cp:lastModifiedBy>Жмай Олександр Володимирович</cp:lastModifiedBy>
  <cp:revision>13</cp:revision>
  <dcterms:created xsi:type="dcterms:W3CDTF">2023-03-03T05:40:39Z</dcterms:created>
  <dcterms:modified xsi:type="dcterms:W3CDTF">2023-11-15T08:00:36Z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0x0101009E5EC6EEE5FF1B4CA5443EED6E6F6662</vt:lpwstr>
  </property>
</Properties>
</file>