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0" r:id="rId4"/>
    <p:sldId id="262" r:id="rId5"/>
    <p:sldId id="263" r:id="rId6"/>
    <p:sldId id="261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4" d="100"/>
          <a:sy n="84" d="100"/>
        </p:scale>
        <p:origin x="581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D364C-D28F-483E-A088-33D1A10FB523}" type="datetimeFigureOut">
              <a:rPr lang="ru-RU" smtClean="0"/>
              <a:t>27.10.2023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7C02E-5C9C-4AA6-A07E-1F887B1A3A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9426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D364C-D28F-483E-A088-33D1A10FB523}" type="datetimeFigureOut">
              <a:rPr lang="ru-RU" smtClean="0"/>
              <a:t>27.10.2023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7C02E-5C9C-4AA6-A07E-1F887B1A3A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3394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D364C-D28F-483E-A088-33D1A10FB523}" type="datetimeFigureOut">
              <a:rPr lang="ru-RU" smtClean="0"/>
              <a:t>27.10.2023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7C02E-5C9C-4AA6-A07E-1F887B1A3A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3297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D364C-D28F-483E-A088-33D1A10FB523}" type="datetimeFigureOut">
              <a:rPr lang="ru-RU" smtClean="0"/>
              <a:t>27.10.2023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7C02E-5C9C-4AA6-A07E-1F887B1A3A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5536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D364C-D28F-483E-A088-33D1A10FB523}" type="datetimeFigureOut">
              <a:rPr lang="ru-RU" smtClean="0"/>
              <a:t>27.10.2023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7C02E-5C9C-4AA6-A07E-1F887B1A3A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019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D364C-D28F-483E-A088-33D1A10FB523}" type="datetimeFigureOut">
              <a:rPr lang="ru-RU" smtClean="0"/>
              <a:t>27.10.2023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7C02E-5C9C-4AA6-A07E-1F887B1A3A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56894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D364C-D28F-483E-A088-33D1A10FB523}" type="datetimeFigureOut">
              <a:rPr lang="ru-RU" smtClean="0"/>
              <a:t>27.10.2023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7C02E-5C9C-4AA6-A07E-1F887B1A3A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7599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D364C-D28F-483E-A088-33D1A10FB523}" type="datetimeFigureOut">
              <a:rPr lang="ru-RU" smtClean="0"/>
              <a:t>27.10.2023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7C02E-5C9C-4AA6-A07E-1F887B1A3A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8623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D364C-D28F-483E-A088-33D1A10FB523}" type="datetimeFigureOut">
              <a:rPr lang="ru-RU" smtClean="0"/>
              <a:t>27.10.2023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7C02E-5C9C-4AA6-A07E-1F887B1A3A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84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D364C-D28F-483E-A088-33D1A10FB523}" type="datetimeFigureOut">
              <a:rPr lang="ru-RU" smtClean="0"/>
              <a:t>27.10.2023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7C02E-5C9C-4AA6-A07E-1F887B1A3A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5463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D364C-D28F-483E-A088-33D1A10FB523}" type="datetimeFigureOut">
              <a:rPr lang="ru-RU" smtClean="0"/>
              <a:t>27.10.2023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7C02E-5C9C-4AA6-A07E-1F887B1A3A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5177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7D364C-D28F-483E-A088-33D1A10FB523}" type="datetimeFigureOut">
              <a:rPr lang="ru-RU" smtClean="0"/>
              <a:t>27.10.2023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47C02E-5C9C-4AA6-A07E-1F887B1A3A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8837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94232" y="2818384"/>
            <a:ext cx="10003536" cy="1221232"/>
          </a:xfrm>
        </p:spPr>
        <p:txBody>
          <a:bodyPr/>
          <a:lstStyle/>
          <a:p>
            <a:r>
              <a:rPr lang="uk-UA" b="1" dirty="0" smtClean="0">
                <a:latin typeface="Arial" panose="020B0604020202020204" pitchFamily="34" charset="0"/>
                <a:cs typeface="Arial" panose="020B0604020202020204" pitchFamily="34" charset="0"/>
              </a:rPr>
              <a:t>Теорія </a:t>
            </a:r>
            <a:r>
              <a:rPr lang="uk-UA" b="1" dirty="0" smtClean="0">
                <a:latin typeface="Arial" panose="020B0604020202020204" pitchFamily="34" charset="0"/>
                <a:cs typeface="Arial" panose="020B0604020202020204" pitchFamily="34" charset="0"/>
              </a:rPr>
              <a:t>А. Маслоу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925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бъект 2"/>
          <p:cNvSpPr>
            <a:spLocks noGrp="1"/>
          </p:cNvSpPr>
          <p:nvPr>
            <p:ph idx="1"/>
          </p:nvPr>
        </p:nvSpPr>
        <p:spPr>
          <a:xfrm>
            <a:off x="1370077" y="1191241"/>
            <a:ext cx="498348" cy="5120639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  <a:p>
            <a:pPr marL="0" indent="0" algn="just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  <a:p>
            <a:pPr marL="0" indent="0" algn="just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  <a:p>
            <a:pPr marL="0" indent="0" algn="just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  <a:p>
            <a:pPr marL="0" indent="0" algn="just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  <a:p>
            <a:pPr marL="0" indent="0" algn="just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  <a:p>
            <a:pPr marL="0" indent="0" algn="just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pic>
        <p:nvPicPr>
          <p:cNvPr id="1026" name="Picture 2" descr="Humantisit theory: Maslow's hierarch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3501" y="729000"/>
            <a:ext cx="5624999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Стрелка вниз 5"/>
          <p:cNvSpPr/>
          <p:nvPr/>
        </p:nvSpPr>
        <p:spPr>
          <a:xfrm rot="10800000">
            <a:off x="10323576" y="758952"/>
            <a:ext cx="548640" cy="5370048"/>
          </a:xfrm>
          <a:prstGeom prst="down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0999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6000" y="189000"/>
            <a:ext cx="8640000" cy="6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970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 txBox="1">
            <a:spLocks/>
          </p:cNvSpPr>
          <p:nvPr/>
        </p:nvSpPr>
        <p:spPr>
          <a:xfrm>
            <a:off x="612648" y="1374121"/>
            <a:ext cx="10945367" cy="5120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lnSpc>
                <a:spcPct val="100000"/>
              </a:lnSpc>
              <a:spcBef>
                <a:spcPts val="2400"/>
              </a:spcBef>
              <a:buAutoNum type="arabicPeriod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Потреби у </a:t>
            </a:r>
            <a:r>
              <a:rPr lang="uk-UA" dirty="0" smtClean="0">
                <a:latin typeface="Arial" panose="020B0604020202020204" pitchFamily="34" charset="0"/>
                <a:cs typeface="Arial" panose="020B0604020202020204" pitchFamily="34" charset="0"/>
              </a:rPr>
              <a:t>всіх людей </a:t>
            </a:r>
            <a:r>
              <a:rPr lang="uk-UA" b="1" dirty="0" smtClean="0">
                <a:latin typeface="Arial" panose="020B0604020202020204" pitchFamily="34" charset="0"/>
                <a:cs typeface="Arial" panose="020B0604020202020204" pitchFamily="34" charset="0"/>
              </a:rPr>
              <a:t>універсальні</a:t>
            </a:r>
            <a:r>
              <a:rPr lang="uk-UA" dirty="0" smtClean="0">
                <a:latin typeface="Arial" panose="020B0604020202020204" pitchFamily="34" charset="0"/>
                <a:cs typeface="Arial" panose="020B0604020202020204" pitchFamily="34" charset="0"/>
              </a:rPr>
              <a:t> («пити» – це потреба, а що пити – це вже стратегія).</a:t>
            </a:r>
            <a:endParaRPr lang="uk-U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lnSpc>
                <a:spcPct val="100000"/>
              </a:lnSpc>
              <a:spcBef>
                <a:spcPts val="2400"/>
              </a:spcBef>
              <a:buAutoNum type="arabicPeriod"/>
            </a:pPr>
            <a:r>
              <a:rPr lang="uk-UA" dirty="0" smtClean="0">
                <a:latin typeface="Arial" panose="020B0604020202020204" pitchFamily="34" charset="0"/>
                <a:cs typeface="Arial" panose="020B0604020202020204" pitchFamily="34" charset="0"/>
              </a:rPr>
              <a:t>Потреби </a:t>
            </a:r>
            <a:r>
              <a:rPr lang="uk-UA" b="1" dirty="0" smtClean="0">
                <a:latin typeface="Arial" panose="020B0604020202020204" pitchFamily="34" charset="0"/>
                <a:cs typeface="Arial" panose="020B0604020202020204" pitchFamily="34" charset="0"/>
              </a:rPr>
              <a:t>абстрактні</a:t>
            </a:r>
            <a:r>
              <a:rPr lang="uk-UA" dirty="0" smtClean="0">
                <a:latin typeface="Arial" panose="020B0604020202020204" pitchFamily="34" charset="0"/>
                <a:cs typeface="Arial" panose="020B0604020202020204" pitchFamily="34" charset="0"/>
              </a:rPr>
              <a:t>, і тому вони не можуть конкурувати між собою (але стратегії можуть).</a:t>
            </a:r>
          </a:p>
          <a:p>
            <a:pPr marL="457200" indent="-457200" algn="just">
              <a:lnSpc>
                <a:spcPct val="100000"/>
              </a:lnSpc>
              <a:spcBef>
                <a:spcPts val="2400"/>
              </a:spcBef>
              <a:buAutoNum type="arabicPeriod"/>
            </a:pPr>
            <a:r>
              <a:rPr lang="uk-UA" dirty="0" smtClean="0">
                <a:latin typeface="Arial" panose="020B0604020202020204" pitchFamily="34" charset="0"/>
                <a:cs typeface="Arial" panose="020B0604020202020204" pitchFamily="34" charset="0"/>
              </a:rPr>
              <a:t>Усі потреби </a:t>
            </a:r>
            <a:r>
              <a:rPr lang="uk-UA" b="1" dirty="0" smtClean="0">
                <a:latin typeface="Arial" panose="020B0604020202020204" pitchFamily="34" charset="0"/>
                <a:cs typeface="Arial" panose="020B0604020202020204" pitchFamily="34" charset="0"/>
              </a:rPr>
              <a:t>рівноправні</a:t>
            </a:r>
            <a:r>
              <a:rPr lang="uk-UA" dirty="0" smtClean="0">
                <a:latin typeface="Arial" panose="020B0604020202020204" pitchFamily="34" charset="0"/>
                <a:cs typeface="Arial" panose="020B0604020202020204" pitchFamily="34" charset="0"/>
              </a:rPr>
              <a:t> (моя потреба в їжі така ж сама, як і потреба іншої людини, скажімо, у дружбі).</a:t>
            </a:r>
          </a:p>
          <a:p>
            <a:pPr marL="457200" indent="-457200" algn="just">
              <a:lnSpc>
                <a:spcPct val="100000"/>
              </a:lnSpc>
              <a:spcBef>
                <a:spcPts val="2400"/>
              </a:spcBef>
              <a:buAutoNum type="arabicPeriod"/>
            </a:pPr>
            <a:r>
              <a:rPr lang="uk-UA" dirty="0" smtClean="0">
                <a:latin typeface="Arial" panose="020B0604020202020204" pitchFamily="34" charset="0"/>
                <a:cs typeface="Arial" panose="020B0604020202020204" pitchFamily="34" charset="0"/>
              </a:rPr>
              <a:t>Усі потреби </a:t>
            </a:r>
            <a:r>
              <a:rPr lang="uk-UA" b="1" dirty="0" smtClean="0">
                <a:latin typeface="Arial" panose="020B0604020202020204" pitchFamily="34" charset="0"/>
                <a:cs typeface="Arial" panose="020B0604020202020204" pitchFamily="34" charset="0"/>
              </a:rPr>
              <a:t>актуальні</a:t>
            </a:r>
            <a:r>
              <a:rPr lang="uk-UA" dirty="0" smtClean="0">
                <a:latin typeface="Arial" panose="020B0604020202020204" pitchFamily="34" charset="0"/>
                <a:cs typeface="Arial" panose="020B0604020202020204" pitchFamily="34" charset="0"/>
              </a:rPr>
              <a:t> (спочатку я хочу пити, а потім спілкуватися 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uk-UA" dirty="0" smtClean="0">
                <a:latin typeface="Arial" panose="020B0604020202020204" pitchFamily="34" charset="0"/>
                <a:cs typeface="Arial" panose="020B0604020202020204" pitchFamily="34" charset="0"/>
              </a:rPr>
              <a:t> вони зміняють одна одну).</a:t>
            </a:r>
          </a:p>
          <a:p>
            <a:pPr marL="457200" indent="-457200" algn="just">
              <a:lnSpc>
                <a:spcPct val="100000"/>
              </a:lnSpc>
              <a:spcBef>
                <a:spcPts val="2400"/>
              </a:spcBef>
              <a:buAutoNum type="arabicPeriod"/>
            </a:pPr>
            <a:r>
              <a:rPr lang="uk-UA" dirty="0" smtClean="0">
                <a:latin typeface="Arial" panose="020B0604020202020204" pitchFamily="34" charset="0"/>
                <a:cs typeface="Arial" panose="020B0604020202020204" pitchFamily="34" charset="0"/>
              </a:rPr>
              <a:t>Потреба </a:t>
            </a:r>
            <a:r>
              <a:rPr lang="uk-UA" b="1" dirty="0" smtClean="0">
                <a:latin typeface="Arial" panose="020B0604020202020204" pitchFamily="34" charset="0"/>
                <a:cs typeface="Arial" panose="020B0604020202020204" pitchFamily="34" charset="0"/>
              </a:rPr>
              <a:t>взаємопов’язані</a:t>
            </a:r>
            <a:r>
              <a:rPr lang="uk-UA" dirty="0" smtClean="0">
                <a:latin typeface="Arial" panose="020B0604020202020204" pitchFamily="34" charset="0"/>
                <a:cs typeface="Arial" panose="020B0604020202020204" pitchFamily="34" charset="0"/>
              </a:rPr>
              <a:t> (неможливо задовільнити свої потреби за рахунок потреб інших).</a:t>
            </a:r>
          </a:p>
        </p:txBody>
      </p:sp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>
          <a:xfrm>
            <a:off x="422148" y="379457"/>
            <a:ext cx="11347704" cy="811784"/>
          </a:xfrm>
        </p:spPr>
        <p:txBody>
          <a:bodyPr>
            <a:normAutofit/>
          </a:bodyPr>
          <a:lstStyle/>
          <a:p>
            <a:r>
              <a:rPr lang="uk-UA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Потреби за Маршалом </a:t>
            </a:r>
            <a:r>
              <a:rPr lang="uk-UA" sz="4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Розенбергом</a:t>
            </a:r>
            <a:endParaRPr lang="ru-RU"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4899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 txBox="1">
            <a:spLocks/>
          </p:cNvSpPr>
          <p:nvPr/>
        </p:nvSpPr>
        <p:spPr>
          <a:xfrm>
            <a:off x="612649" y="868681"/>
            <a:ext cx="2167128" cy="5120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eople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ocation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ctions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ime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bjects</a:t>
            </a:r>
            <a:endParaRPr lang="uk-UA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4879848" y="2432304"/>
            <a:ext cx="5672328" cy="19933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uk-UA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Потреби не залежать від конкретних людей, місця, дій, часу або об’єкту.</a:t>
            </a:r>
          </a:p>
        </p:txBody>
      </p:sp>
    </p:spTree>
    <p:extLst>
      <p:ext uri="{BB962C8B-B14F-4D97-AF65-F5344CB8AC3E}">
        <p14:creationId xmlns:p14="http://schemas.microsoft.com/office/powerpoint/2010/main" val="3540967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Апельсины Египет – Цена. Фото. Описа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9625" y="1833562"/>
            <a:ext cx="2952750" cy="3190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8741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337</TotalTime>
  <Words>126</Words>
  <Application>Microsoft Office PowerPoint</Application>
  <PresentationFormat>Широкоэкранный</PresentationFormat>
  <Paragraphs>23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Тема Office</vt:lpstr>
      <vt:lpstr>Теорія А. Маслоу</vt:lpstr>
      <vt:lpstr>Презентация PowerPoint</vt:lpstr>
      <vt:lpstr>Презентация PowerPoint</vt:lpstr>
      <vt:lpstr>Потреби за Маршалом Розенбергом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Теорія МакКлелланда</dc:title>
  <dc:creator>Жмай Олександр Володимирович</dc:creator>
  <cp:lastModifiedBy>Жмай Олександр Володимирович</cp:lastModifiedBy>
  <cp:revision>8</cp:revision>
  <dcterms:created xsi:type="dcterms:W3CDTF">2023-03-03T05:58:14Z</dcterms:created>
  <dcterms:modified xsi:type="dcterms:W3CDTF">2023-10-27T10:40:31Z</dcterms:modified>
</cp:coreProperties>
</file>