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72" r:id="rId12"/>
    <p:sldId id="266" r:id="rId13"/>
    <p:sldId id="273" r:id="rId14"/>
    <p:sldId id="274" r:id="rId15"/>
    <p:sldId id="275" r:id="rId16"/>
    <p:sldId id="276" r:id="rId17"/>
    <p:sldId id="278" r:id="rId18"/>
    <p:sldId id="277" r:id="rId19"/>
    <p:sldId id="268" r:id="rId20"/>
    <p:sldId id="279" r:id="rId21"/>
    <p:sldId id="281" r:id="rId22"/>
    <p:sldId id="282" r:id="rId23"/>
    <p:sldId id="283" r:id="rId24"/>
    <p:sldId id="284" r:id="rId25"/>
    <p:sldId id="285" r:id="rId26"/>
    <p:sldId id="286" r:id="rId27"/>
    <p:sldId id="287" r:id="rId28"/>
    <p:sldId id="288" r:id="rId29"/>
    <p:sldId id="271" r:id="rId30"/>
    <p:sldId id="289" r:id="rId31"/>
    <p:sldId id="269" r:id="rId32"/>
    <p:sldId id="290" r:id="rId33"/>
    <p:sldId id="291" r:id="rId34"/>
    <p:sldId id="292" r:id="rId35"/>
    <p:sldId id="270" r:id="rId36"/>
    <p:sldId id="293" r:id="rId37"/>
    <p:sldId id="294" r:id="rId38"/>
    <p:sldId id="295" r:id="rId39"/>
    <p:sldId id="280" r:id="rId40"/>
    <p:sldId id="267" r:id="rId41"/>
    <p:sldId id="296" r:id="rId42"/>
    <p:sldId id="300" r:id="rId43"/>
    <p:sldId id="299" r:id="rId44"/>
    <p:sldId id="301" r:id="rId45"/>
    <p:sldId id="298" r:id="rId46"/>
    <p:sldId id="297" r:id="rId47"/>
    <p:sldId id="307" r:id="rId48"/>
    <p:sldId id="308" r:id="rId49"/>
    <p:sldId id="309" r:id="rId50"/>
    <p:sldId id="310" r:id="rId51"/>
    <p:sldId id="311" r:id="rId52"/>
    <p:sldId id="312" r:id="rId53"/>
    <p:sldId id="313" r:id="rId54"/>
    <p:sldId id="314" r:id="rId55"/>
    <p:sldId id="315" r:id="rId56"/>
    <p:sldId id="304" r:id="rId57"/>
    <p:sldId id="302" r:id="rId58"/>
    <p:sldId id="303" r:id="rId59"/>
    <p:sldId id="305" r:id="rId60"/>
    <p:sldId id="306" r:id="rId61"/>
    <p:sldId id="316" r:id="rId62"/>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658" y="67"/>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695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1.xml.rels><?xml version="1.0" encoding="UTF-8" standalone="yes"?>
<Relationships xmlns="http://schemas.openxmlformats.org/package/2006/relationships"><Relationship Id="rId1" Type="http://schemas.openxmlformats.org/officeDocument/2006/relationships/image" Target="../media/image5.gif"/></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ata3.xml.rels><?xml version="1.0" encoding="UTF-8" standalone="yes"?>
<Relationships xmlns="http://schemas.openxmlformats.org/package/2006/relationships"><Relationship Id="rId1" Type="http://schemas.openxmlformats.org/officeDocument/2006/relationships/image" Target="../media/image10.jp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9534B8-8C6F-4B56-AB52-D56F1A38786E}" type="doc">
      <dgm:prSet loTypeId="urn:microsoft.com/office/officeart/2005/8/layout/hierarchy1" loCatId="hierarchy" qsTypeId="urn:microsoft.com/office/officeart/2005/8/quickstyle/3d2" qsCatId="3D" csTypeId="urn:microsoft.com/office/officeart/2005/8/colors/colorful3" csCatId="colorful" phldr="1"/>
      <dgm:spPr/>
      <dgm:t>
        <a:bodyPr/>
        <a:lstStyle/>
        <a:p>
          <a:endParaRPr lang="ru-RU"/>
        </a:p>
      </dgm:t>
    </dgm:pt>
    <dgm:pt modelId="{79A420F2-6643-47CB-8F2D-F2950656DF06}">
      <dgm:prSet phldrT="[Текст]" custT="1"/>
      <dgm:spPr/>
      <dgm:t>
        <a:bodyPr/>
        <a:lstStyle/>
        <a:p>
          <a:r>
            <a:rPr lang="uk-UA" sz="2400" dirty="0" smtClean="0"/>
            <a:t>Методи дослідження</a:t>
          </a:r>
          <a:endParaRPr lang="ru-RU" sz="2400" dirty="0"/>
        </a:p>
      </dgm:t>
    </dgm:pt>
    <dgm:pt modelId="{76234DDC-E0A5-4184-9657-A71315AD2F01}" type="parTrans" cxnId="{8B1BF93D-ED6C-46C4-90D7-12DF83FBFFAD}">
      <dgm:prSet/>
      <dgm:spPr/>
      <dgm:t>
        <a:bodyPr/>
        <a:lstStyle/>
        <a:p>
          <a:endParaRPr lang="ru-RU"/>
        </a:p>
      </dgm:t>
    </dgm:pt>
    <dgm:pt modelId="{2ADD8FBC-410A-4E89-BAD6-9A43E2F3E143}" type="sibTrans" cxnId="{8B1BF93D-ED6C-46C4-90D7-12DF83FBFFAD}">
      <dgm:prSet/>
      <dgm:spPr/>
      <dgm:t>
        <a:bodyPr/>
        <a:lstStyle/>
        <a:p>
          <a:endParaRPr lang="ru-RU"/>
        </a:p>
      </dgm:t>
    </dgm:pt>
    <dgm:pt modelId="{7A06CF00-70A9-4331-8208-B0A671D5C933}">
      <dgm:prSet phldrT="[Текст]" custT="1"/>
      <dgm:spPr/>
      <dgm:t>
        <a:bodyPr/>
        <a:lstStyle/>
        <a:p>
          <a:r>
            <a:rPr lang="uk-UA" sz="2000" dirty="0" smtClean="0"/>
            <a:t>Загально наукові </a:t>
          </a:r>
          <a:r>
            <a:rPr lang="ru-RU" sz="2000" dirty="0" smtClean="0"/>
            <a:t>використовуються протягом всього дослідження, незалежно від галузі знань і особливостей дослідження</a:t>
          </a:r>
          <a:endParaRPr lang="ru-RU" sz="2000" dirty="0"/>
        </a:p>
      </dgm:t>
    </dgm:pt>
    <dgm:pt modelId="{FCF51DBB-811B-4080-B9B8-E445189BE09D}" type="parTrans" cxnId="{79E1A66E-414B-4C3A-8B47-FCA5B42EF202}">
      <dgm:prSet/>
      <dgm:spPr/>
      <dgm:t>
        <a:bodyPr/>
        <a:lstStyle/>
        <a:p>
          <a:endParaRPr lang="ru-RU"/>
        </a:p>
      </dgm:t>
    </dgm:pt>
    <dgm:pt modelId="{3D64BB02-6301-4ED7-8F8D-E5CB143D7E54}" type="sibTrans" cxnId="{79E1A66E-414B-4C3A-8B47-FCA5B42EF202}">
      <dgm:prSet/>
      <dgm:spPr/>
      <dgm:t>
        <a:bodyPr/>
        <a:lstStyle/>
        <a:p>
          <a:endParaRPr lang="ru-RU"/>
        </a:p>
      </dgm:t>
    </dgm:pt>
    <dgm:pt modelId="{C730C405-1E9F-4DB3-B534-196242501308}">
      <dgm:prSet custT="1"/>
      <dgm:spPr/>
      <dgm:t>
        <a:bodyPr/>
        <a:lstStyle/>
        <a:p>
          <a:r>
            <a:rPr lang="uk-UA" sz="2000" dirty="0" smtClean="0"/>
            <a:t>Спеціальні </a:t>
          </a:r>
          <a:r>
            <a:rPr lang="ru-RU" sz="2000" dirty="0" smtClean="0"/>
            <a:t>поділяють за  галузями знань</a:t>
          </a:r>
        </a:p>
      </dgm:t>
    </dgm:pt>
    <dgm:pt modelId="{8F2900C0-757E-4A0B-BFEC-EECED0480E4B}" type="parTrans" cxnId="{F4891CF5-4BF2-4313-9D8D-422CCD2A4F99}">
      <dgm:prSet/>
      <dgm:spPr/>
      <dgm:t>
        <a:bodyPr/>
        <a:lstStyle/>
        <a:p>
          <a:endParaRPr lang="ru-RU"/>
        </a:p>
      </dgm:t>
    </dgm:pt>
    <dgm:pt modelId="{F6B04A67-8C80-455C-B5F1-2AB2190A7A56}" type="sibTrans" cxnId="{F4891CF5-4BF2-4313-9D8D-422CCD2A4F99}">
      <dgm:prSet/>
      <dgm:spPr/>
      <dgm:t>
        <a:bodyPr/>
        <a:lstStyle/>
        <a:p>
          <a:endParaRPr lang="ru-RU"/>
        </a:p>
      </dgm:t>
    </dgm:pt>
    <dgm:pt modelId="{0632E837-4EEF-4020-B140-B734B992130A}" type="pres">
      <dgm:prSet presAssocID="{199534B8-8C6F-4B56-AB52-D56F1A38786E}" presName="hierChild1" presStyleCnt="0">
        <dgm:presLayoutVars>
          <dgm:chPref val="1"/>
          <dgm:dir/>
          <dgm:animOne val="branch"/>
          <dgm:animLvl val="lvl"/>
          <dgm:resizeHandles/>
        </dgm:presLayoutVars>
      </dgm:prSet>
      <dgm:spPr/>
      <dgm:t>
        <a:bodyPr/>
        <a:lstStyle/>
        <a:p>
          <a:endParaRPr lang="ru-RU"/>
        </a:p>
      </dgm:t>
    </dgm:pt>
    <dgm:pt modelId="{7F277031-4AD8-4F8D-B989-EF8010FAF1E4}" type="pres">
      <dgm:prSet presAssocID="{79A420F2-6643-47CB-8F2D-F2950656DF06}" presName="hierRoot1" presStyleCnt="0"/>
      <dgm:spPr/>
    </dgm:pt>
    <dgm:pt modelId="{9E15BA9C-CE23-4D1A-821E-C428AF4FE895}" type="pres">
      <dgm:prSet presAssocID="{79A420F2-6643-47CB-8F2D-F2950656DF06}" presName="composite" presStyleCnt="0"/>
      <dgm:spPr/>
    </dgm:pt>
    <dgm:pt modelId="{F02363F6-190F-4A43-8A89-4B1BC5FA296D}" type="pres">
      <dgm:prSet presAssocID="{79A420F2-6643-47CB-8F2D-F2950656DF06}" presName="background" presStyleLbl="node0" presStyleIdx="0" presStyleCnt="1"/>
      <dgm:spPr/>
    </dgm:pt>
    <dgm:pt modelId="{B9A47FFA-5D1F-4C89-913F-8523C5FF8E5D}" type="pres">
      <dgm:prSet presAssocID="{79A420F2-6643-47CB-8F2D-F2950656DF06}" presName="text" presStyleLbl="fgAcc0" presStyleIdx="0" presStyleCnt="1">
        <dgm:presLayoutVars>
          <dgm:chPref val="3"/>
        </dgm:presLayoutVars>
      </dgm:prSet>
      <dgm:spPr/>
      <dgm:t>
        <a:bodyPr/>
        <a:lstStyle/>
        <a:p>
          <a:endParaRPr lang="ru-RU"/>
        </a:p>
      </dgm:t>
    </dgm:pt>
    <dgm:pt modelId="{D379C975-BF13-4646-8F93-5CE9798EAF95}" type="pres">
      <dgm:prSet presAssocID="{79A420F2-6643-47CB-8F2D-F2950656DF06}" presName="hierChild2" presStyleCnt="0"/>
      <dgm:spPr/>
    </dgm:pt>
    <dgm:pt modelId="{0BBD4F9A-30B3-4F67-B501-AA6D4EFDC6DA}" type="pres">
      <dgm:prSet presAssocID="{FCF51DBB-811B-4080-B9B8-E445189BE09D}" presName="Name10" presStyleLbl="parChTrans1D2" presStyleIdx="0" presStyleCnt="2"/>
      <dgm:spPr/>
      <dgm:t>
        <a:bodyPr/>
        <a:lstStyle/>
        <a:p>
          <a:endParaRPr lang="ru-RU"/>
        </a:p>
      </dgm:t>
    </dgm:pt>
    <dgm:pt modelId="{32C5F0D2-6B99-4E1A-B91C-49E9C8504E34}" type="pres">
      <dgm:prSet presAssocID="{7A06CF00-70A9-4331-8208-B0A671D5C933}" presName="hierRoot2" presStyleCnt="0"/>
      <dgm:spPr/>
    </dgm:pt>
    <dgm:pt modelId="{AB2A5CFE-0BE2-40CD-8337-101E4E4B2FA2}" type="pres">
      <dgm:prSet presAssocID="{7A06CF00-70A9-4331-8208-B0A671D5C933}" presName="composite2" presStyleCnt="0"/>
      <dgm:spPr/>
    </dgm:pt>
    <dgm:pt modelId="{0D6BBED5-81BA-43B6-9F0D-C62199C8BA82}" type="pres">
      <dgm:prSet presAssocID="{7A06CF00-70A9-4331-8208-B0A671D5C933}" presName="background2" presStyleLbl="node2" presStyleIdx="0" presStyleCnt="2"/>
      <dgm:spPr/>
    </dgm:pt>
    <dgm:pt modelId="{DE0BB8E7-79E0-45BF-A128-EFA2F6F7BEFC}" type="pres">
      <dgm:prSet presAssocID="{7A06CF00-70A9-4331-8208-B0A671D5C933}" presName="text2" presStyleLbl="fgAcc2" presStyleIdx="0" presStyleCnt="2">
        <dgm:presLayoutVars>
          <dgm:chPref val="3"/>
        </dgm:presLayoutVars>
      </dgm:prSet>
      <dgm:spPr/>
      <dgm:t>
        <a:bodyPr/>
        <a:lstStyle/>
        <a:p>
          <a:endParaRPr lang="ru-RU"/>
        </a:p>
      </dgm:t>
    </dgm:pt>
    <dgm:pt modelId="{3342BD2A-1042-4163-81D8-B62144054AE6}" type="pres">
      <dgm:prSet presAssocID="{7A06CF00-70A9-4331-8208-B0A671D5C933}" presName="hierChild3" presStyleCnt="0"/>
      <dgm:spPr/>
    </dgm:pt>
    <dgm:pt modelId="{4E808E92-83BD-4F99-815F-280A35ADAB6D}" type="pres">
      <dgm:prSet presAssocID="{8F2900C0-757E-4A0B-BFEC-EECED0480E4B}" presName="Name10" presStyleLbl="parChTrans1D2" presStyleIdx="1" presStyleCnt="2"/>
      <dgm:spPr/>
      <dgm:t>
        <a:bodyPr/>
        <a:lstStyle/>
        <a:p>
          <a:endParaRPr lang="ru-RU"/>
        </a:p>
      </dgm:t>
    </dgm:pt>
    <dgm:pt modelId="{BCBF8275-2F43-4F3A-8A25-6CE824E7E478}" type="pres">
      <dgm:prSet presAssocID="{C730C405-1E9F-4DB3-B534-196242501308}" presName="hierRoot2" presStyleCnt="0"/>
      <dgm:spPr/>
    </dgm:pt>
    <dgm:pt modelId="{A5D67052-1672-47E9-9978-772D944F9F94}" type="pres">
      <dgm:prSet presAssocID="{C730C405-1E9F-4DB3-B534-196242501308}" presName="composite2" presStyleCnt="0"/>
      <dgm:spPr/>
    </dgm:pt>
    <dgm:pt modelId="{154E161B-8306-4235-B6AD-17A3C42E3F0B}" type="pres">
      <dgm:prSet presAssocID="{C730C405-1E9F-4DB3-B534-196242501308}" presName="background2" presStyleLbl="node2" presStyleIdx="1" presStyleCnt="2"/>
      <dgm:spPr/>
    </dgm:pt>
    <dgm:pt modelId="{4EBBE605-D0CD-49C5-900B-6F6F5C529BC3}" type="pres">
      <dgm:prSet presAssocID="{C730C405-1E9F-4DB3-B534-196242501308}" presName="text2" presStyleLbl="fgAcc2" presStyleIdx="1" presStyleCnt="2">
        <dgm:presLayoutVars>
          <dgm:chPref val="3"/>
        </dgm:presLayoutVars>
      </dgm:prSet>
      <dgm:spPr/>
      <dgm:t>
        <a:bodyPr/>
        <a:lstStyle/>
        <a:p>
          <a:endParaRPr lang="ru-RU"/>
        </a:p>
      </dgm:t>
    </dgm:pt>
    <dgm:pt modelId="{FBCFB180-69FE-4BC3-ADFC-C3035C1DD207}" type="pres">
      <dgm:prSet presAssocID="{C730C405-1E9F-4DB3-B534-196242501308}" presName="hierChild3" presStyleCnt="0"/>
      <dgm:spPr/>
    </dgm:pt>
  </dgm:ptLst>
  <dgm:cxnLst>
    <dgm:cxn modelId="{8752A436-E65E-4DEF-8F89-E27C703D5468}" type="presOf" srcId="{199534B8-8C6F-4B56-AB52-D56F1A38786E}" destId="{0632E837-4EEF-4020-B140-B734B992130A}" srcOrd="0" destOrd="0" presId="urn:microsoft.com/office/officeart/2005/8/layout/hierarchy1"/>
    <dgm:cxn modelId="{79E1A66E-414B-4C3A-8B47-FCA5B42EF202}" srcId="{79A420F2-6643-47CB-8F2D-F2950656DF06}" destId="{7A06CF00-70A9-4331-8208-B0A671D5C933}" srcOrd="0" destOrd="0" parTransId="{FCF51DBB-811B-4080-B9B8-E445189BE09D}" sibTransId="{3D64BB02-6301-4ED7-8F8D-E5CB143D7E54}"/>
    <dgm:cxn modelId="{F1CF356A-116B-4FE2-A776-E050C84631C0}" type="presOf" srcId="{C730C405-1E9F-4DB3-B534-196242501308}" destId="{4EBBE605-D0CD-49C5-900B-6F6F5C529BC3}" srcOrd="0" destOrd="0" presId="urn:microsoft.com/office/officeart/2005/8/layout/hierarchy1"/>
    <dgm:cxn modelId="{8B1BF93D-ED6C-46C4-90D7-12DF83FBFFAD}" srcId="{199534B8-8C6F-4B56-AB52-D56F1A38786E}" destId="{79A420F2-6643-47CB-8F2D-F2950656DF06}" srcOrd="0" destOrd="0" parTransId="{76234DDC-E0A5-4184-9657-A71315AD2F01}" sibTransId="{2ADD8FBC-410A-4E89-BAD6-9A43E2F3E143}"/>
    <dgm:cxn modelId="{2BEF7CB0-B8C9-4DC3-8656-716B83C0A13C}" type="presOf" srcId="{79A420F2-6643-47CB-8F2D-F2950656DF06}" destId="{B9A47FFA-5D1F-4C89-913F-8523C5FF8E5D}" srcOrd="0" destOrd="0" presId="urn:microsoft.com/office/officeart/2005/8/layout/hierarchy1"/>
    <dgm:cxn modelId="{4901EE8B-263F-47D4-B8AC-017E44EEFE71}" type="presOf" srcId="{FCF51DBB-811B-4080-B9B8-E445189BE09D}" destId="{0BBD4F9A-30B3-4F67-B501-AA6D4EFDC6DA}" srcOrd="0" destOrd="0" presId="urn:microsoft.com/office/officeart/2005/8/layout/hierarchy1"/>
    <dgm:cxn modelId="{F4891CF5-4BF2-4313-9D8D-422CCD2A4F99}" srcId="{79A420F2-6643-47CB-8F2D-F2950656DF06}" destId="{C730C405-1E9F-4DB3-B534-196242501308}" srcOrd="1" destOrd="0" parTransId="{8F2900C0-757E-4A0B-BFEC-EECED0480E4B}" sibTransId="{F6B04A67-8C80-455C-B5F1-2AB2190A7A56}"/>
    <dgm:cxn modelId="{BAD1B464-4480-4B35-BB99-8894836064AD}" type="presOf" srcId="{8F2900C0-757E-4A0B-BFEC-EECED0480E4B}" destId="{4E808E92-83BD-4F99-815F-280A35ADAB6D}" srcOrd="0" destOrd="0" presId="urn:microsoft.com/office/officeart/2005/8/layout/hierarchy1"/>
    <dgm:cxn modelId="{A832003F-B35D-49BC-AC18-C128A5B5278F}" type="presOf" srcId="{7A06CF00-70A9-4331-8208-B0A671D5C933}" destId="{DE0BB8E7-79E0-45BF-A128-EFA2F6F7BEFC}" srcOrd="0" destOrd="0" presId="urn:microsoft.com/office/officeart/2005/8/layout/hierarchy1"/>
    <dgm:cxn modelId="{C36081EB-5A30-457D-A387-AC9B03B4B291}" type="presParOf" srcId="{0632E837-4EEF-4020-B140-B734B992130A}" destId="{7F277031-4AD8-4F8D-B989-EF8010FAF1E4}" srcOrd="0" destOrd="0" presId="urn:microsoft.com/office/officeart/2005/8/layout/hierarchy1"/>
    <dgm:cxn modelId="{35FD0BDE-A4D2-499E-B566-5BEF3AE78EC5}" type="presParOf" srcId="{7F277031-4AD8-4F8D-B989-EF8010FAF1E4}" destId="{9E15BA9C-CE23-4D1A-821E-C428AF4FE895}" srcOrd="0" destOrd="0" presId="urn:microsoft.com/office/officeart/2005/8/layout/hierarchy1"/>
    <dgm:cxn modelId="{037CD07D-E8F8-409F-BBDE-CC775850746C}" type="presParOf" srcId="{9E15BA9C-CE23-4D1A-821E-C428AF4FE895}" destId="{F02363F6-190F-4A43-8A89-4B1BC5FA296D}" srcOrd="0" destOrd="0" presId="urn:microsoft.com/office/officeart/2005/8/layout/hierarchy1"/>
    <dgm:cxn modelId="{47DEFE11-116D-4D47-BB56-122370F6D07A}" type="presParOf" srcId="{9E15BA9C-CE23-4D1A-821E-C428AF4FE895}" destId="{B9A47FFA-5D1F-4C89-913F-8523C5FF8E5D}" srcOrd="1" destOrd="0" presId="urn:microsoft.com/office/officeart/2005/8/layout/hierarchy1"/>
    <dgm:cxn modelId="{6D1F33D2-DCA4-4869-AF12-F713F9975C1F}" type="presParOf" srcId="{7F277031-4AD8-4F8D-B989-EF8010FAF1E4}" destId="{D379C975-BF13-4646-8F93-5CE9798EAF95}" srcOrd="1" destOrd="0" presId="urn:microsoft.com/office/officeart/2005/8/layout/hierarchy1"/>
    <dgm:cxn modelId="{355DD071-2AA3-4F36-A159-53E98F0D9B38}" type="presParOf" srcId="{D379C975-BF13-4646-8F93-5CE9798EAF95}" destId="{0BBD4F9A-30B3-4F67-B501-AA6D4EFDC6DA}" srcOrd="0" destOrd="0" presId="urn:microsoft.com/office/officeart/2005/8/layout/hierarchy1"/>
    <dgm:cxn modelId="{09572B0F-15F1-4FD7-83D6-E215D782CE7D}" type="presParOf" srcId="{D379C975-BF13-4646-8F93-5CE9798EAF95}" destId="{32C5F0D2-6B99-4E1A-B91C-49E9C8504E34}" srcOrd="1" destOrd="0" presId="urn:microsoft.com/office/officeart/2005/8/layout/hierarchy1"/>
    <dgm:cxn modelId="{10B03FD6-9228-43DC-A1CA-3AA0BC925A88}" type="presParOf" srcId="{32C5F0D2-6B99-4E1A-B91C-49E9C8504E34}" destId="{AB2A5CFE-0BE2-40CD-8337-101E4E4B2FA2}" srcOrd="0" destOrd="0" presId="urn:microsoft.com/office/officeart/2005/8/layout/hierarchy1"/>
    <dgm:cxn modelId="{474F41B8-D3BB-4E4B-9A18-D3FA521240D3}" type="presParOf" srcId="{AB2A5CFE-0BE2-40CD-8337-101E4E4B2FA2}" destId="{0D6BBED5-81BA-43B6-9F0D-C62199C8BA82}" srcOrd="0" destOrd="0" presId="urn:microsoft.com/office/officeart/2005/8/layout/hierarchy1"/>
    <dgm:cxn modelId="{1FA85BFA-66D6-4477-8180-93C94163189A}" type="presParOf" srcId="{AB2A5CFE-0BE2-40CD-8337-101E4E4B2FA2}" destId="{DE0BB8E7-79E0-45BF-A128-EFA2F6F7BEFC}" srcOrd="1" destOrd="0" presId="urn:microsoft.com/office/officeart/2005/8/layout/hierarchy1"/>
    <dgm:cxn modelId="{F78E829F-7665-43A9-BB33-F320F32DBB99}" type="presParOf" srcId="{32C5F0D2-6B99-4E1A-B91C-49E9C8504E34}" destId="{3342BD2A-1042-4163-81D8-B62144054AE6}" srcOrd="1" destOrd="0" presId="urn:microsoft.com/office/officeart/2005/8/layout/hierarchy1"/>
    <dgm:cxn modelId="{C48360BB-9CF0-418F-8886-D2053E09A22C}" type="presParOf" srcId="{D379C975-BF13-4646-8F93-5CE9798EAF95}" destId="{4E808E92-83BD-4F99-815F-280A35ADAB6D}" srcOrd="2" destOrd="0" presId="urn:microsoft.com/office/officeart/2005/8/layout/hierarchy1"/>
    <dgm:cxn modelId="{5AF7DF11-9B57-4BC7-8E3D-A38B702316E7}" type="presParOf" srcId="{D379C975-BF13-4646-8F93-5CE9798EAF95}" destId="{BCBF8275-2F43-4F3A-8A25-6CE824E7E478}" srcOrd="3" destOrd="0" presId="urn:microsoft.com/office/officeart/2005/8/layout/hierarchy1"/>
    <dgm:cxn modelId="{C3189F2A-822D-4CB3-B934-9ACF23690A21}" type="presParOf" srcId="{BCBF8275-2F43-4F3A-8A25-6CE824E7E478}" destId="{A5D67052-1672-47E9-9978-772D944F9F94}" srcOrd="0" destOrd="0" presId="urn:microsoft.com/office/officeart/2005/8/layout/hierarchy1"/>
    <dgm:cxn modelId="{3F62ADD3-37FF-4760-B85B-446C038C10C2}" type="presParOf" srcId="{A5D67052-1672-47E9-9978-772D944F9F94}" destId="{154E161B-8306-4235-B6AD-17A3C42E3F0B}" srcOrd="0" destOrd="0" presId="urn:microsoft.com/office/officeart/2005/8/layout/hierarchy1"/>
    <dgm:cxn modelId="{91478646-02FE-4F6A-828F-7C491A769EF5}" type="presParOf" srcId="{A5D67052-1672-47E9-9978-772D944F9F94}" destId="{4EBBE605-D0CD-49C5-900B-6F6F5C529BC3}" srcOrd="1" destOrd="0" presId="urn:microsoft.com/office/officeart/2005/8/layout/hierarchy1"/>
    <dgm:cxn modelId="{2ED815DB-0FB7-418C-911D-B2558E843179}" type="presParOf" srcId="{BCBF8275-2F43-4F3A-8A25-6CE824E7E478}" destId="{FBCFB180-69FE-4BC3-ADFC-C3035C1DD207}" srcOrd="1" destOrd="0" presId="urn:microsoft.com/office/officeart/2005/8/layout/hierarchy1"/>
  </dgm:cxnLst>
  <dgm:bg>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EDA0F5-3C00-4804-95D5-9D51AC58693E}" type="doc">
      <dgm:prSet loTypeId="urn:microsoft.com/office/officeart/2008/layout/PictureAccentList" loCatId="list" qsTypeId="urn:microsoft.com/office/officeart/2005/8/quickstyle/3d3" qsCatId="3D" csTypeId="urn:microsoft.com/office/officeart/2005/8/colors/colorful4" csCatId="colorful" phldr="1"/>
      <dgm:spPr/>
      <dgm:t>
        <a:bodyPr/>
        <a:lstStyle/>
        <a:p>
          <a:endParaRPr lang="ru-RU"/>
        </a:p>
      </dgm:t>
    </dgm:pt>
    <dgm:pt modelId="{FD2B6D3D-0466-4A56-B4CF-3CCD0AC1D4BA}">
      <dgm:prSet phldrT="[Текст]"/>
      <dgm:spPr>
        <a:solidFill>
          <a:srgbClr val="002060"/>
        </a:solidFill>
      </dgm:spPr>
      <dgm:t>
        <a:bodyPr/>
        <a:lstStyle/>
        <a:p>
          <a:r>
            <a:rPr lang="uk-UA" dirty="0" smtClean="0"/>
            <a:t>За етапами дослідження виокремлюють</a:t>
          </a:r>
          <a:endParaRPr lang="ru-RU" dirty="0"/>
        </a:p>
      </dgm:t>
    </dgm:pt>
    <dgm:pt modelId="{9BD78F5B-C2C2-437C-A70F-AE7BAFCC2D5A}" type="parTrans" cxnId="{7B0A35C5-B4D4-4B77-BD34-8430B824F0DE}">
      <dgm:prSet/>
      <dgm:spPr/>
      <dgm:t>
        <a:bodyPr/>
        <a:lstStyle/>
        <a:p>
          <a:endParaRPr lang="ru-RU"/>
        </a:p>
      </dgm:t>
    </dgm:pt>
    <dgm:pt modelId="{48AF1DCE-9C20-4103-9BFA-54D304D1B4E7}" type="sibTrans" cxnId="{7B0A35C5-B4D4-4B77-BD34-8430B824F0DE}">
      <dgm:prSet/>
      <dgm:spPr/>
      <dgm:t>
        <a:bodyPr/>
        <a:lstStyle/>
        <a:p>
          <a:endParaRPr lang="ru-RU"/>
        </a:p>
      </dgm:t>
    </dgm:pt>
    <dgm:pt modelId="{2187286D-028C-4D14-90BA-59AA53242D57}">
      <dgm:prSet phldrT="[Текст]"/>
      <dgm:spPr>
        <a:solidFill>
          <a:schemeClr val="tx2">
            <a:lumMod val="50000"/>
          </a:schemeClr>
        </a:solidFill>
      </dgm:spPr>
      <dgm:t>
        <a:bodyPr/>
        <a:lstStyle/>
        <a:p>
          <a:r>
            <a:rPr lang="uk-UA" dirty="0" smtClean="0"/>
            <a:t>Теоретичні методи</a:t>
          </a:r>
          <a:endParaRPr lang="ru-RU" dirty="0"/>
        </a:p>
      </dgm:t>
    </dgm:pt>
    <dgm:pt modelId="{AACF2F52-17F9-48D3-AF11-F59663103BEC}" type="parTrans" cxnId="{8B98AD03-8C08-44F2-AC8E-61239A31658C}">
      <dgm:prSet/>
      <dgm:spPr/>
      <dgm:t>
        <a:bodyPr/>
        <a:lstStyle/>
        <a:p>
          <a:endParaRPr lang="ru-RU"/>
        </a:p>
      </dgm:t>
    </dgm:pt>
    <dgm:pt modelId="{BF356135-4356-4A49-A046-589BA0BB6A4A}" type="sibTrans" cxnId="{8B98AD03-8C08-44F2-AC8E-61239A31658C}">
      <dgm:prSet/>
      <dgm:spPr/>
      <dgm:t>
        <a:bodyPr/>
        <a:lstStyle/>
        <a:p>
          <a:endParaRPr lang="ru-RU"/>
        </a:p>
      </dgm:t>
    </dgm:pt>
    <dgm:pt modelId="{05C943C3-2C69-457B-9F82-8C47390AD9B7}">
      <dgm:prSet phldrT="[Текст]"/>
      <dgm:spPr>
        <a:solidFill>
          <a:schemeClr val="bg2">
            <a:lumMod val="60000"/>
            <a:lumOff val="40000"/>
          </a:schemeClr>
        </a:solidFill>
      </dgm:spPr>
      <dgm:t>
        <a:bodyPr/>
        <a:lstStyle/>
        <a:p>
          <a:r>
            <a:rPr lang="uk-UA" dirty="0" smtClean="0"/>
            <a:t>Практичні (емпіричні)</a:t>
          </a:r>
          <a:endParaRPr lang="ru-RU" dirty="0"/>
        </a:p>
      </dgm:t>
    </dgm:pt>
    <dgm:pt modelId="{F8B1164B-9818-4646-B4D8-0F8CC807DE10}" type="parTrans" cxnId="{0D01C2E5-0CBB-4FE4-86C7-4EF9F60ED19B}">
      <dgm:prSet/>
      <dgm:spPr/>
      <dgm:t>
        <a:bodyPr/>
        <a:lstStyle/>
        <a:p>
          <a:endParaRPr lang="ru-RU"/>
        </a:p>
      </dgm:t>
    </dgm:pt>
    <dgm:pt modelId="{9D9B0A1C-64E3-40EB-B4AE-E2F34DA385BD}" type="sibTrans" cxnId="{0D01C2E5-0CBB-4FE4-86C7-4EF9F60ED19B}">
      <dgm:prSet/>
      <dgm:spPr/>
      <dgm:t>
        <a:bodyPr/>
        <a:lstStyle/>
        <a:p>
          <a:endParaRPr lang="ru-RU"/>
        </a:p>
      </dgm:t>
    </dgm:pt>
    <dgm:pt modelId="{D3872B03-7221-4AAC-BC5D-607D271C1120}">
      <dgm:prSet phldrT="[Текст]"/>
      <dgm:spPr>
        <a:solidFill>
          <a:schemeClr val="bg2">
            <a:lumMod val="75000"/>
          </a:schemeClr>
        </a:solidFill>
      </dgm:spPr>
      <dgm:t>
        <a:bodyPr/>
        <a:lstStyle/>
        <a:p>
          <a:r>
            <a:rPr lang="uk-UA" dirty="0" smtClean="0"/>
            <a:t>Математичні та статистичні методи</a:t>
          </a:r>
          <a:endParaRPr lang="ru-RU" dirty="0"/>
        </a:p>
      </dgm:t>
    </dgm:pt>
    <dgm:pt modelId="{D335EBDC-8301-43F3-8581-5BDA5B6C8A70}" type="parTrans" cxnId="{47E10939-6AD9-4A33-ABBA-437BDAE86CD0}">
      <dgm:prSet/>
      <dgm:spPr/>
      <dgm:t>
        <a:bodyPr/>
        <a:lstStyle/>
        <a:p>
          <a:endParaRPr lang="ru-RU"/>
        </a:p>
      </dgm:t>
    </dgm:pt>
    <dgm:pt modelId="{CCF9270D-A5B4-4416-BBA1-3A98EA0B6E30}" type="sibTrans" cxnId="{47E10939-6AD9-4A33-ABBA-437BDAE86CD0}">
      <dgm:prSet/>
      <dgm:spPr/>
      <dgm:t>
        <a:bodyPr/>
        <a:lstStyle/>
        <a:p>
          <a:endParaRPr lang="ru-RU"/>
        </a:p>
      </dgm:t>
    </dgm:pt>
    <dgm:pt modelId="{481F0A29-9BE4-4585-B2A3-FCA1321EB1A0}" type="pres">
      <dgm:prSet presAssocID="{3DEDA0F5-3C00-4804-95D5-9D51AC58693E}" presName="layout" presStyleCnt="0">
        <dgm:presLayoutVars>
          <dgm:chMax/>
          <dgm:chPref/>
          <dgm:dir/>
          <dgm:animOne val="branch"/>
          <dgm:animLvl val="lvl"/>
          <dgm:resizeHandles/>
        </dgm:presLayoutVars>
      </dgm:prSet>
      <dgm:spPr/>
      <dgm:t>
        <a:bodyPr/>
        <a:lstStyle/>
        <a:p>
          <a:endParaRPr lang="ru-RU"/>
        </a:p>
      </dgm:t>
    </dgm:pt>
    <dgm:pt modelId="{374A23F6-0124-4706-AE0D-FBBF97983A31}" type="pres">
      <dgm:prSet presAssocID="{FD2B6D3D-0466-4A56-B4CF-3CCD0AC1D4BA}" presName="root" presStyleCnt="0">
        <dgm:presLayoutVars>
          <dgm:chMax/>
          <dgm:chPref val="4"/>
        </dgm:presLayoutVars>
      </dgm:prSet>
      <dgm:spPr/>
    </dgm:pt>
    <dgm:pt modelId="{5E2E193F-9EB8-4A8F-ADD9-0AAAF10DFE1F}" type="pres">
      <dgm:prSet presAssocID="{FD2B6D3D-0466-4A56-B4CF-3CCD0AC1D4BA}" presName="rootComposite" presStyleCnt="0">
        <dgm:presLayoutVars/>
      </dgm:prSet>
      <dgm:spPr/>
    </dgm:pt>
    <dgm:pt modelId="{1CA935B1-8823-4AFA-9182-2CD947760C5F}" type="pres">
      <dgm:prSet presAssocID="{FD2B6D3D-0466-4A56-B4CF-3CCD0AC1D4BA}" presName="rootText" presStyleLbl="node0" presStyleIdx="0" presStyleCnt="1">
        <dgm:presLayoutVars>
          <dgm:chMax/>
          <dgm:chPref val="4"/>
        </dgm:presLayoutVars>
      </dgm:prSet>
      <dgm:spPr/>
      <dgm:t>
        <a:bodyPr/>
        <a:lstStyle/>
        <a:p>
          <a:endParaRPr lang="ru-RU"/>
        </a:p>
      </dgm:t>
    </dgm:pt>
    <dgm:pt modelId="{B251F513-1354-4630-8618-A2649A64280F}" type="pres">
      <dgm:prSet presAssocID="{FD2B6D3D-0466-4A56-B4CF-3CCD0AC1D4BA}" presName="childShape" presStyleCnt="0">
        <dgm:presLayoutVars>
          <dgm:chMax val="0"/>
          <dgm:chPref val="0"/>
        </dgm:presLayoutVars>
      </dgm:prSet>
      <dgm:spPr/>
    </dgm:pt>
    <dgm:pt modelId="{BFA6ECB2-5615-456B-AA50-44DADE475660}" type="pres">
      <dgm:prSet presAssocID="{2187286D-028C-4D14-90BA-59AA53242D57}" presName="childComposite" presStyleCnt="0">
        <dgm:presLayoutVars>
          <dgm:chMax val="0"/>
          <dgm:chPref val="0"/>
        </dgm:presLayoutVars>
      </dgm:prSet>
      <dgm:spPr/>
    </dgm:pt>
    <dgm:pt modelId="{BB18492E-72DB-4DB5-A529-895B4F60C18D}" type="pres">
      <dgm:prSet presAssocID="{2187286D-028C-4D14-90BA-59AA53242D57}" presName="Image" presStyleLbl="node1" presStyleIdx="0" presStyleCnt="3"/>
      <dgm:spPr>
        <a:blipFill rotWithShape="1">
          <a:blip xmlns:r="http://schemas.openxmlformats.org/officeDocument/2006/relationships" r:embed="rId1">
            <a:duotone>
              <a:schemeClr val="accent4">
                <a:hueOff val="0"/>
                <a:satOff val="0"/>
                <a:lumOff val="0"/>
                <a:alphaOff val="0"/>
                <a:shade val="20000"/>
                <a:satMod val="200000"/>
              </a:schemeClr>
              <a:schemeClr val="accent4">
                <a:hueOff val="0"/>
                <a:satOff val="0"/>
                <a:lumOff val="0"/>
                <a:alphaOff val="0"/>
                <a:tint val="12000"/>
                <a:satMod val="190000"/>
              </a:schemeClr>
            </a:duotone>
          </a:blip>
          <a:stretch>
            <a:fillRect/>
          </a:stretch>
        </a:blipFill>
      </dgm:spPr>
      <dgm:t>
        <a:bodyPr/>
        <a:lstStyle/>
        <a:p>
          <a:endParaRPr lang="ru-RU"/>
        </a:p>
      </dgm:t>
    </dgm:pt>
    <dgm:pt modelId="{0399AE38-D793-47DE-936B-E6BB43B966F6}" type="pres">
      <dgm:prSet presAssocID="{2187286D-028C-4D14-90BA-59AA53242D57}" presName="childText" presStyleLbl="lnNode1" presStyleIdx="0" presStyleCnt="3">
        <dgm:presLayoutVars>
          <dgm:chMax val="0"/>
          <dgm:chPref val="0"/>
          <dgm:bulletEnabled val="1"/>
        </dgm:presLayoutVars>
      </dgm:prSet>
      <dgm:spPr/>
      <dgm:t>
        <a:bodyPr/>
        <a:lstStyle/>
        <a:p>
          <a:endParaRPr lang="ru-RU"/>
        </a:p>
      </dgm:t>
    </dgm:pt>
    <dgm:pt modelId="{1CE5E067-2A22-409C-A81B-B9B421235BB1}" type="pres">
      <dgm:prSet presAssocID="{05C943C3-2C69-457B-9F82-8C47390AD9B7}" presName="childComposite" presStyleCnt="0">
        <dgm:presLayoutVars>
          <dgm:chMax val="0"/>
          <dgm:chPref val="0"/>
        </dgm:presLayoutVars>
      </dgm:prSet>
      <dgm:spPr/>
    </dgm:pt>
    <dgm:pt modelId="{4689CCD4-99B1-4CBE-ACFE-3B746DF8C188}" type="pres">
      <dgm:prSet presAssocID="{05C943C3-2C69-457B-9F82-8C47390AD9B7}" presName="Image" presStyleLbl="node1" presStyleIdx="1" presStyleCnt="3"/>
      <dgm:spPr>
        <a:blipFill rotWithShape="1">
          <a:blip xmlns:r="http://schemas.openxmlformats.org/officeDocument/2006/relationships" r:embed="rId2">
            <a:duotone>
              <a:schemeClr val="accent4">
                <a:hueOff val="-2282812"/>
                <a:satOff val="24021"/>
                <a:lumOff val="1373"/>
                <a:alphaOff val="0"/>
                <a:shade val="20000"/>
                <a:satMod val="200000"/>
              </a:schemeClr>
              <a:schemeClr val="accent4">
                <a:hueOff val="-2282812"/>
                <a:satOff val="24021"/>
                <a:lumOff val="1373"/>
                <a:alphaOff val="0"/>
                <a:tint val="12000"/>
                <a:satMod val="190000"/>
              </a:schemeClr>
            </a:duotone>
          </a:blip>
          <a:stretch>
            <a:fillRect/>
          </a:stretch>
        </a:blipFill>
      </dgm:spPr>
      <dgm:t>
        <a:bodyPr/>
        <a:lstStyle/>
        <a:p>
          <a:endParaRPr lang="ru-RU"/>
        </a:p>
      </dgm:t>
    </dgm:pt>
    <dgm:pt modelId="{195CCEE5-75C5-44A5-951F-AEFC8C445468}" type="pres">
      <dgm:prSet presAssocID="{05C943C3-2C69-457B-9F82-8C47390AD9B7}" presName="childText" presStyleLbl="lnNode1" presStyleIdx="1" presStyleCnt="3">
        <dgm:presLayoutVars>
          <dgm:chMax val="0"/>
          <dgm:chPref val="0"/>
          <dgm:bulletEnabled val="1"/>
        </dgm:presLayoutVars>
      </dgm:prSet>
      <dgm:spPr/>
      <dgm:t>
        <a:bodyPr/>
        <a:lstStyle/>
        <a:p>
          <a:endParaRPr lang="ru-RU"/>
        </a:p>
      </dgm:t>
    </dgm:pt>
    <dgm:pt modelId="{C50F1FE7-83A7-4882-AC1D-D88EC73104A7}" type="pres">
      <dgm:prSet presAssocID="{D3872B03-7221-4AAC-BC5D-607D271C1120}" presName="childComposite" presStyleCnt="0">
        <dgm:presLayoutVars>
          <dgm:chMax val="0"/>
          <dgm:chPref val="0"/>
        </dgm:presLayoutVars>
      </dgm:prSet>
      <dgm:spPr/>
    </dgm:pt>
    <dgm:pt modelId="{757A594E-71B2-49D5-8D7B-DDC0906B3068}" type="pres">
      <dgm:prSet presAssocID="{D3872B03-7221-4AAC-BC5D-607D271C1120}" presName="Image" presStyleLbl="node1" presStyleIdx="2" presStyleCnt="3"/>
      <dgm:spPr>
        <a:blipFill rotWithShape="1">
          <a:blip xmlns:r="http://schemas.openxmlformats.org/officeDocument/2006/relationships" r:embed="rId3">
            <a:duotone>
              <a:schemeClr val="accent4">
                <a:hueOff val="-4565623"/>
                <a:satOff val="48042"/>
                <a:lumOff val="2746"/>
                <a:alphaOff val="0"/>
                <a:shade val="20000"/>
                <a:satMod val="200000"/>
              </a:schemeClr>
              <a:schemeClr val="accent4">
                <a:hueOff val="-4565623"/>
                <a:satOff val="48042"/>
                <a:lumOff val="2746"/>
                <a:alphaOff val="0"/>
                <a:tint val="12000"/>
                <a:satMod val="190000"/>
              </a:schemeClr>
            </a:duotone>
          </a:blip>
          <a:stretch>
            <a:fillRect/>
          </a:stretch>
        </a:blipFill>
      </dgm:spPr>
      <dgm:t>
        <a:bodyPr/>
        <a:lstStyle/>
        <a:p>
          <a:endParaRPr lang="ru-RU"/>
        </a:p>
      </dgm:t>
    </dgm:pt>
    <dgm:pt modelId="{C40A266E-4BFF-4AED-BE67-2EBA99680148}" type="pres">
      <dgm:prSet presAssocID="{D3872B03-7221-4AAC-BC5D-607D271C1120}" presName="childText" presStyleLbl="lnNode1" presStyleIdx="2" presStyleCnt="3">
        <dgm:presLayoutVars>
          <dgm:chMax val="0"/>
          <dgm:chPref val="0"/>
          <dgm:bulletEnabled val="1"/>
        </dgm:presLayoutVars>
      </dgm:prSet>
      <dgm:spPr/>
      <dgm:t>
        <a:bodyPr/>
        <a:lstStyle/>
        <a:p>
          <a:endParaRPr lang="ru-RU"/>
        </a:p>
      </dgm:t>
    </dgm:pt>
  </dgm:ptLst>
  <dgm:cxnLst>
    <dgm:cxn modelId="{7B0A35C5-B4D4-4B77-BD34-8430B824F0DE}" srcId="{3DEDA0F5-3C00-4804-95D5-9D51AC58693E}" destId="{FD2B6D3D-0466-4A56-B4CF-3CCD0AC1D4BA}" srcOrd="0" destOrd="0" parTransId="{9BD78F5B-C2C2-437C-A70F-AE7BAFCC2D5A}" sibTransId="{48AF1DCE-9C20-4103-9BFA-54D304D1B4E7}"/>
    <dgm:cxn modelId="{8B98AD03-8C08-44F2-AC8E-61239A31658C}" srcId="{FD2B6D3D-0466-4A56-B4CF-3CCD0AC1D4BA}" destId="{2187286D-028C-4D14-90BA-59AA53242D57}" srcOrd="0" destOrd="0" parTransId="{AACF2F52-17F9-48D3-AF11-F59663103BEC}" sibTransId="{BF356135-4356-4A49-A046-589BA0BB6A4A}"/>
    <dgm:cxn modelId="{BF44006F-D6A4-4E7F-92BB-3FBB7676C064}" type="presOf" srcId="{2187286D-028C-4D14-90BA-59AA53242D57}" destId="{0399AE38-D793-47DE-936B-E6BB43B966F6}" srcOrd="0" destOrd="0" presId="urn:microsoft.com/office/officeart/2008/layout/PictureAccentList"/>
    <dgm:cxn modelId="{D316FA68-63DF-4148-B59A-123EA15924B2}" type="presOf" srcId="{FD2B6D3D-0466-4A56-B4CF-3CCD0AC1D4BA}" destId="{1CA935B1-8823-4AFA-9182-2CD947760C5F}" srcOrd="0" destOrd="0" presId="urn:microsoft.com/office/officeart/2008/layout/PictureAccentList"/>
    <dgm:cxn modelId="{F7D530AB-E3EB-4557-B2D3-36913572C43E}" type="presOf" srcId="{D3872B03-7221-4AAC-BC5D-607D271C1120}" destId="{C40A266E-4BFF-4AED-BE67-2EBA99680148}" srcOrd="0" destOrd="0" presId="urn:microsoft.com/office/officeart/2008/layout/PictureAccentList"/>
    <dgm:cxn modelId="{47E10939-6AD9-4A33-ABBA-437BDAE86CD0}" srcId="{FD2B6D3D-0466-4A56-B4CF-3CCD0AC1D4BA}" destId="{D3872B03-7221-4AAC-BC5D-607D271C1120}" srcOrd="2" destOrd="0" parTransId="{D335EBDC-8301-43F3-8581-5BDA5B6C8A70}" sibTransId="{CCF9270D-A5B4-4416-BBA1-3A98EA0B6E30}"/>
    <dgm:cxn modelId="{0B793153-2CEB-4B1A-8F05-38E017671F1D}" type="presOf" srcId="{05C943C3-2C69-457B-9F82-8C47390AD9B7}" destId="{195CCEE5-75C5-44A5-951F-AEFC8C445468}" srcOrd="0" destOrd="0" presId="urn:microsoft.com/office/officeart/2008/layout/PictureAccentList"/>
    <dgm:cxn modelId="{C1B97960-94EC-4354-A0BB-A1B0F428996D}" type="presOf" srcId="{3DEDA0F5-3C00-4804-95D5-9D51AC58693E}" destId="{481F0A29-9BE4-4585-B2A3-FCA1321EB1A0}" srcOrd="0" destOrd="0" presId="urn:microsoft.com/office/officeart/2008/layout/PictureAccentList"/>
    <dgm:cxn modelId="{0D01C2E5-0CBB-4FE4-86C7-4EF9F60ED19B}" srcId="{FD2B6D3D-0466-4A56-B4CF-3CCD0AC1D4BA}" destId="{05C943C3-2C69-457B-9F82-8C47390AD9B7}" srcOrd="1" destOrd="0" parTransId="{F8B1164B-9818-4646-B4D8-0F8CC807DE10}" sibTransId="{9D9B0A1C-64E3-40EB-B4AE-E2F34DA385BD}"/>
    <dgm:cxn modelId="{A2063C81-D9CC-4479-84F5-FFA4D009AF8D}" type="presParOf" srcId="{481F0A29-9BE4-4585-B2A3-FCA1321EB1A0}" destId="{374A23F6-0124-4706-AE0D-FBBF97983A31}" srcOrd="0" destOrd="0" presId="urn:microsoft.com/office/officeart/2008/layout/PictureAccentList"/>
    <dgm:cxn modelId="{CA0CFE9D-7503-4316-940A-67E41E763D5F}" type="presParOf" srcId="{374A23F6-0124-4706-AE0D-FBBF97983A31}" destId="{5E2E193F-9EB8-4A8F-ADD9-0AAAF10DFE1F}" srcOrd="0" destOrd="0" presId="urn:microsoft.com/office/officeart/2008/layout/PictureAccentList"/>
    <dgm:cxn modelId="{1C8604FA-08B4-4181-BBAB-71DC9FEAD6BF}" type="presParOf" srcId="{5E2E193F-9EB8-4A8F-ADD9-0AAAF10DFE1F}" destId="{1CA935B1-8823-4AFA-9182-2CD947760C5F}" srcOrd="0" destOrd="0" presId="urn:microsoft.com/office/officeart/2008/layout/PictureAccentList"/>
    <dgm:cxn modelId="{E7A8BEF6-FE78-40E3-A783-F3A1402F5A22}" type="presParOf" srcId="{374A23F6-0124-4706-AE0D-FBBF97983A31}" destId="{B251F513-1354-4630-8618-A2649A64280F}" srcOrd="1" destOrd="0" presId="urn:microsoft.com/office/officeart/2008/layout/PictureAccentList"/>
    <dgm:cxn modelId="{82BD925D-ACED-4FDB-AA93-7C0DD9C774F4}" type="presParOf" srcId="{B251F513-1354-4630-8618-A2649A64280F}" destId="{BFA6ECB2-5615-456B-AA50-44DADE475660}" srcOrd="0" destOrd="0" presId="urn:microsoft.com/office/officeart/2008/layout/PictureAccentList"/>
    <dgm:cxn modelId="{3B9225B7-DA6E-44A4-B8B8-4FD9D6F3E9E9}" type="presParOf" srcId="{BFA6ECB2-5615-456B-AA50-44DADE475660}" destId="{BB18492E-72DB-4DB5-A529-895B4F60C18D}" srcOrd="0" destOrd="0" presId="urn:microsoft.com/office/officeart/2008/layout/PictureAccentList"/>
    <dgm:cxn modelId="{52E863BF-D4ED-4EEE-8B34-0A68D5A75ED7}" type="presParOf" srcId="{BFA6ECB2-5615-456B-AA50-44DADE475660}" destId="{0399AE38-D793-47DE-936B-E6BB43B966F6}" srcOrd="1" destOrd="0" presId="urn:microsoft.com/office/officeart/2008/layout/PictureAccentList"/>
    <dgm:cxn modelId="{E657C0FC-3DBE-4FEB-B8E5-EC4FADC1711D}" type="presParOf" srcId="{B251F513-1354-4630-8618-A2649A64280F}" destId="{1CE5E067-2A22-409C-A81B-B9B421235BB1}" srcOrd="1" destOrd="0" presId="urn:microsoft.com/office/officeart/2008/layout/PictureAccentList"/>
    <dgm:cxn modelId="{A65D1619-D28C-47CF-9EDE-CEA2AE6C0278}" type="presParOf" srcId="{1CE5E067-2A22-409C-A81B-B9B421235BB1}" destId="{4689CCD4-99B1-4CBE-ACFE-3B746DF8C188}" srcOrd="0" destOrd="0" presId="urn:microsoft.com/office/officeart/2008/layout/PictureAccentList"/>
    <dgm:cxn modelId="{67369644-A96A-4B28-BD8D-C14D72EFD06D}" type="presParOf" srcId="{1CE5E067-2A22-409C-A81B-B9B421235BB1}" destId="{195CCEE5-75C5-44A5-951F-AEFC8C445468}" srcOrd="1" destOrd="0" presId="urn:microsoft.com/office/officeart/2008/layout/PictureAccentList"/>
    <dgm:cxn modelId="{35797AC7-5373-45E6-A9DE-2C05E8FD3EF7}" type="presParOf" srcId="{B251F513-1354-4630-8618-A2649A64280F}" destId="{C50F1FE7-83A7-4882-AC1D-D88EC73104A7}" srcOrd="2" destOrd="0" presId="urn:microsoft.com/office/officeart/2008/layout/PictureAccentList"/>
    <dgm:cxn modelId="{32AB244F-2D17-47EB-B557-B120C6BD3A82}" type="presParOf" srcId="{C50F1FE7-83A7-4882-AC1D-D88EC73104A7}" destId="{757A594E-71B2-49D5-8D7B-DDC0906B3068}" srcOrd="0" destOrd="0" presId="urn:microsoft.com/office/officeart/2008/layout/PictureAccentList"/>
    <dgm:cxn modelId="{F7F0694F-0858-4F75-84D0-224CAEEB9E6F}" type="presParOf" srcId="{C50F1FE7-83A7-4882-AC1D-D88EC73104A7}" destId="{C40A266E-4BFF-4AED-BE67-2EBA99680148}"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3A197F9A-2DF4-4FD9-B8A9-2BB41B19229A}" type="doc">
      <dgm:prSet loTypeId="urn:microsoft.com/office/officeart/2005/8/layout/hierarchy1" loCatId="hierarchy" qsTypeId="urn:microsoft.com/office/officeart/2005/8/quickstyle/3d3" qsCatId="3D" csTypeId="urn:microsoft.com/office/officeart/2005/8/colors/colorful1" csCatId="colorful" phldr="1"/>
      <dgm:spPr/>
      <dgm:t>
        <a:bodyPr/>
        <a:lstStyle/>
        <a:p>
          <a:endParaRPr lang="ru-RU"/>
        </a:p>
      </dgm:t>
    </dgm:pt>
    <dgm:pt modelId="{7E317AA7-394A-43BC-9A50-FAEE1A44D0D4}">
      <dgm:prSet phldrT="[Текст]"/>
      <dgm:spPr/>
      <dgm:t>
        <a:bodyPr/>
        <a:lstStyle/>
        <a:p>
          <a:r>
            <a:rPr lang="uk-UA" dirty="0" smtClean="0"/>
            <a:t>За способом організації дослідження</a:t>
          </a:r>
          <a:endParaRPr lang="ru-RU" dirty="0"/>
        </a:p>
      </dgm:t>
    </dgm:pt>
    <dgm:pt modelId="{297C7CEC-1BC5-4262-B5A6-6EC356917331}" type="parTrans" cxnId="{D6354B5B-3922-4FBD-9CA4-EE339B91C586}">
      <dgm:prSet/>
      <dgm:spPr/>
      <dgm:t>
        <a:bodyPr/>
        <a:lstStyle/>
        <a:p>
          <a:endParaRPr lang="ru-RU"/>
        </a:p>
      </dgm:t>
    </dgm:pt>
    <dgm:pt modelId="{D2CC1812-B0A7-47A9-A3D8-6D9DE63E9D70}" type="sibTrans" cxnId="{D6354B5B-3922-4FBD-9CA4-EE339B91C586}">
      <dgm:prSet/>
      <dgm:spPr/>
      <dgm:t>
        <a:bodyPr/>
        <a:lstStyle/>
        <a:p>
          <a:endParaRPr lang="ru-RU"/>
        </a:p>
      </dgm:t>
    </dgm:pt>
    <dgm:pt modelId="{CE3A5FB1-940D-4EE2-B4B2-CCE9C8E95509}">
      <dgm:prSet phldrT="[Текст]"/>
      <dgm:spPr/>
      <dgm:t>
        <a:bodyPr/>
        <a:lstStyle/>
        <a:p>
          <a:r>
            <a:rPr lang="uk-UA" dirty="0" smtClean="0"/>
            <a:t>Порівняльні дослідження</a:t>
          </a:r>
          <a:endParaRPr lang="ru-RU" dirty="0"/>
        </a:p>
      </dgm:t>
    </dgm:pt>
    <dgm:pt modelId="{167FD640-B4A8-48FE-98F5-3327CDC9C45E}" type="parTrans" cxnId="{2E401911-9B99-4D05-980D-B0A895399B6B}">
      <dgm:prSet/>
      <dgm:spPr/>
      <dgm:t>
        <a:bodyPr/>
        <a:lstStyle/>
        <a:p>
          <a:endParaRPr lang="ru-RU"/>
        </a:p>
      </dgm:t>
    </dgm:pt>
    <dgm:pt modelId="{5B144786-DDF0-4DA4-B0AD-F9E1E69AE7C3}" type="sibTrans" cxnId="{2E401911-9B99-4D05-980D-B0A895399B6B}">
      <dgm:prSet/>
      <dgm:spPr/>
      <dgm:t>
        <a:bodyPr/>
        <a:lstStyle/>
        <a:p>
          <a:endParaRPr lang="ru-RU"/>
        </a:p>
      </dgm:t>
    </dgm:pt>
    <dgm:pt modelId="{9DB0A523-37DB-4E5E-8423-1B356707D2FC}">
      <dgm:prSet phldrT="[Текст]"/>
      <dgm:spPr/>
      <dgm:t>
        <a:bodyPr/>
        <a:lstStyle/>
        <a:p>
          <a:r>
            <a:rPr lang="uk-UA" dirty="0" smtClean="0"/>
            <a:t>Лонгітюдні дослідження</a:t>
          </a:r>
          <a:endParaRPr lang="ru-RU" dirty="0"/>
        </a:p>
      </dgm:t>
    </dgm:pt>
    <dgm:pt modelId="{C78ADB2B-BA37-40D3-9471-82E3AB45D677}" type="parTrans" cxnId="{60B736FF-4FF9-4C4C-A8B0-15C7F842CC14}">
      <dgm:prSet/>
      <dgm:spPr/>
      <dgm:t>
        <a:bodyPr/>
        <a:lstStyle/>
        <a:p>
          <a:endParaRPr lang="ru-RU"/>
        </a:p>
      </dgm:t>
    </dgm:pt>
    <dgm:pt modelId="{EC56CE46-0341-43A0-8A06-0044267B8E92}" type="sibTrans" cxnId="{60B736FF-4FF9-4C4C-A8B0-15C7F842CC14}">
      <dgm:prSet/>
      <dgm:spPr/>
      <dgm:t>
        <a:bodyPr/>
        <a:lstStyle/>
        <a:p>
          <a:endParaRPr lang="ru-RU"/>
        </a:p>
      </dgm:t>
    </dgm:pt>
    <dgm:pt modelId="{9B7F939E-CCE7-4BEA-A5F1-D7E040833F17}">
      <dgm:prSet phldrT="[Текст]"/>
      <dgm:spPr/>
      <dgm:t>
        <a:bodyPr/>
        <a:lstStyle/>
        <a:p>
          <a:r>
            <a:rPr lang="uk-UA" dirty="0" smtClean="0"/>
            <a:t>Комплексні дослідження</a:t>
          </a:r>
          <a:endParaRPr lang="ru-RU" dirty="0"/>
        </a:p>
      </dgm:t>
    </dgm:pt>
    <dgm:pt modelId="{B4401612-CAE1-4566-92DE-364B37D41ED6}" type="parTrans" cxnId="{DA41CE8B-E7E1-4BA4-AE3C-ABEB743F7299}">
      <dgm:prSet/>
      <dgm:spPr/>
      <dgm:t>
        <a:bodyPr/>
        <a:lstStyle/>
        <a:p>
          <a:endParaRPr lang="ru-RU"/>
        </a:p>
      </dgm:t>
    </dgm:pt>
    <dgm:pt modelId="{9701C4FE-7F52-4E8B-A16B-248772DF2463}" type="sibTrans" cxnId="{DA41CE8B-E7E1-4BA4-AE3C-ABEB743F7299}">
      <dgm:prSet/>
      <dgm:spPr/>
      <dgm:t>
        <a:bodyPr/>
        <a:lstStyle/>
        <a:p>
          <a:endParaRPr lang="ru-RU"/>
        </a:p>
      </dgm:t>
    </dgm:pt>
    <dgm:pt modelId="{E06885B5-2D79-40D5-A39D-964ABFCDBB94}" type="pres">
      <dgm:prSet presAssocID="{3A197F9A-2DF4-4FD9-B8A9-2BB41B19229A}" presName="hierChild1" presStyleCnt="0">
        <dgm:presLayoutVars>
          <dgm:chPref val="1"/>
          <dgm:dir/>
          <dgm:animOne val="branch"/>
          <dgm:animLvl val="lvl"/>
          <dgm:resizeHandles/>
        </dgm:presLayoutVars>
      </dgm:prSet>
      <dgm:spPr/>
      <dgm:t>
        <a:bodyPr/>
        <a:lstStyle/>
        <a:p>
          <a:endParaRPr lang="ru-RU"/>
        </a:p>
      </dgm:t>
    </dgm:pt>
    <dgm:pt modelId="{15253BAE-1CE2-44F1-B1C7-FB54574AD44A}" type="pres">
      <dgm:prSet presAssocID="{7E317AA7-394A-43BC-9A50-FAEE1A44D0D4}" presName="hierRoot1" presStyleCnt="0"/>
      <dgm:spPr/>
    </dgm:pt>
    <dgm:pt modelId="{51D89C8A-F9FC-4CCE-94B3-9DCAA5E142E7}" type="pres">
      <dgm:prSet presAssocID="{7E317AA7-394A-43BC-9A50-FAEE1A44D0D4}" presName="composite" presStyleCnt="0"/>
      <dgm:spPr/>
    </dgm:pt>
    <dgm:pt modelId="{23B30EF7-4548-4D66-9640-2E142E357854}" type="pres">
      <dgm:prSet presAssocID="{7E317AA7-394A-43BC-9A50-FAEE1A44D0D4}" presName="background" presStyleLbl="node0" presStyleIdx="0" presStyleCnt="1"/>
      <dgm:spPr/>
    </dgm:pt>
    <dgm:pt modelId="{B6207497-02BE-4F6A-AC08-E6C8680378D4}" type="pres">
      <dgm:prSet presAssocID="{7E317AA7-394A-43BC-9A50-FAEE1A44D0D4}" presName="text" presStyleLbl="fgAcc0" presStyleIdx="0" presStyleCnt="1">
        <dgm:presLayoutVars>
          <dgm:chPref val="3"/>
        </dgm:presLayoutVars>
      </dgm:prSet>
      <dgm:spPr/>
      <dgm:t>
        <a:bodyPr/>
        <a:lstStyle/>
        <a:p>
          <a:endParaRPr lang="ru-RU"/>
        </a:p>
      </dgm:t>
    </dgm:pt>
    <dgm:pt modelId="{4B631F12-6C8A-4AEA-B94E-D348978DB6D1}" type="pres">
      <dgm:prSet presAssocID="{7E317AA7-394A-43BC-9A50-FAEE1A44D0D4}" presName="hierChild2" presStyleCnt="0"/>
      <dgm:spPr/>
    </dgm:pt>
    <dgm:pt modelId="{3B78B249-495D-42B6-AB7D-ED5C73C8E9BB}" type="pres">
      <dgm:prSet presAssocID="{167FD640-B4A8-48FE-98F5-3327CDC9C45E}" presName="Name10" presStyleLbl="parChTrans1D2" presStyleIdx="0" presStyleCnt="3"/>
      <dgm:spPr/>
      <dgm:t>
        <a:bodyPr/>
        <a:lstStyle/>
        <a:p>
          <a:endParaRPr lang="ru-RU"/>
        </a:p>
      </dgm:t>
    </dgm:pt>
    <dgm:pt modelId="{A78D52D0-3B16-4162-AAA6-E2A20F04C39B}" type="pres">
      <dgm:prSet presAssocID="{CE3A5FB1-940D-4EE2-B4B2-CCE9C8E95509}" presName="hierRoot2" presStyleCnt="0"/>
      <dgm:spPr/>
    </dgm:pt>
    <dgm:pt modelId="{44A3A167-52B7-40F2-BCA2-E297224BEE17}" type="pres">
      <dgm:prSet presAssocID="{CE3A5FB1-940D-4EE2-B4B2-CCE9C8E95509}" presName="composite2" presStyleCnt="0"/>
      <dgm:spPr/>
    </dgm:pt>
    <dgm:pt modelId="{2806D2C3-FAF2-4CF5-9260-68958B6C1F0A}" type="pres">
      <dgm:prSet presAssocID="{CE3A5FB1-940D-4EE2-B4B2-CCE9C8E95509}" presName="background2" presStyleLbl="node2" presStyleIdx="0" presStyleCnt="3"/>
      <dgm:spPr/>
    </dgm:pt>
    <dgm:pt modelId="{5218F6FB-E602-404B-9BA0-0554A4150062}" type="pres">
      <dgm:prSet presAssocID="{CE3A5FB1-940D-4EE2-B4B2-CCE9C8E95509}" presName="text2" presStyleLbl="fgAcc2" presStyleIdx="0" presStyleCnt="3">
        <dgm:presLayoutVars>
          <dgm:chPref val="3"/>
        </dgm:presLayoutVars>
      </dgm:prSet>
      <dgm:spPr/>
      <dgm:t>
        <a:bodyPr/>
        <a:lstStyle/>
        <a:p>
          <a:endParaRPr lang="ru-RU"/>
        </a:p>
      </dgm:t>
    </dgm:pt>
    <dgm:pt modelId="{4D6F05C6-3DFE-409F-8D67-DA3F46496EA1}" type="pres">
      <dgm:prSet presAssocID="{CE3A5FB1-940D-4EE2-B4B2-CCE9C8E95509}" presName="hierChild3" presStyleCnt="0"/>
      <dgm:spPr/>
    </dgm:pt>
    <dgm:pt modelId="{EE8C3DD1-0316-4D2D-AE4D-8CACA7546351}" type="pres">
      <dgm:prSet presAssocID="{C78ADB2B-BA37-40D3-9471-82E3AB45D677}" presName="Name10" presStyleLbl="parChTrans1D2" presStyleIdx="1" presStyleCnt="3"/>
      <dgm:spPr/>
      <dgm:t>
        <a:bodyPr/>
        <a:lstStyle/>
        <a:p>
          <a:endParaRPr lang="ru-RU"/>
        </a:p>
      </dgm:t>
    </dgm:pt>
    <dgm:pt modelId="{52E52103-2768-4E53-A4E7-B8E2C26461D0}" type="pres">
      <dgm:prSet presAssocID="{9DB0A523-37DB-4E5E-8423-1B356707D2FC}" presName="hierRoot2" presStyleCnt="0"/>
      <dgm:spPr/>
    </dgm:pt>
    <dgm:pt modelId="{80E4994E-73B6-4D87-B68E-81F862AF4661}" type="pres">
      <dgm:prSet presAssocID="{9DB0A523-37DB-4E5E-8423-1B356707D2FC}" presName="composite2" presStyleCnt="0"/>
      <dgm:spPr/>
    </dgm:pt>
    <dgm:pt modelId="{48EF726C-0426-4E4A-8972-7A74C67DA4E2}" type="pres">
      <dgm:prSet presAssocID="{9DB0A523-37DB-4E5E-8423-1B356707D2FC}" presName="background2" presStyleLbl="node2" presStyleIdx="1" presStyleCnt="3"/>
      <dgm:spPr/>
    </dgm:pt>
    <dgm:pt modelId="{FC0880AB-F477-43BA-84EC-4A1D7D1AB2AF}" type="pres">
      <dgm:prSet presAssocID="{9DB0A523-37DB-4E5E-8423-1B356707D2FC}" presName="text2" presStyleLbl="fgAcc2" presStyleIdx="1" presStyleCnt="3">
        <dgm:presLayoutVars>
          <dgm:chPref val="3"/>
        </dgm:presLayoutVars>
      </dgm:prSet>
      <dgm:spPr/>
      <dgm:t>
        <a:bodyPr/>
        <a:lstStyle/>
        <a:p>
          <a:endParaRPr lang="ru-RU"/>
        </a:p>
      </dgm:t>
    </dgm:pt>
    <dgm:pt modelId="{7B922D19-2726-42DF-9EE9-24F369B36602}" type="pres">
      <dgm:prSet presAssocID="{9DB0A523-37DB-4E5E-8423-1B356707D2FC}" presName="hierChild3" presStyleCnt="0"/>
      <dgm:spPr/>
    </dgm:pt>
    <dgm:pt modelId="{ED4D5071-740F-4BC7-911F-7BF608CB5422}" type="pres">
      <dgm:prSet presAssocID="{B4401612-CAE1-4566-92DE-364B37D41ED6}" presName="Name10" presStyleLbl="parChTrans1D2" presStyleIdx="2" presStyleCnt="3"/>
      <dgm:spPr/>
      <dgm:t>
        <a:bodyPr/>
        <a:lstStyle/>
        <a:p>
          <a:endParaRPr lang="ru-RU"/>
        </a:p>
      </dgm:t>
    </dgm:pt>
    <dgm:pt modelId="{DC6B49E6-182C-4D18-A0A5-CB358FBCB30D}" type="pres">
      <dgm:prSet presAssocID="{9B7F939E-CCE7-4BEA-A5F1-D7E040833F17}" presName="hierRoot2" presStyleCnt="0"/>
      <dgm:spPr/>
    </dgm:pt>
    <dgm:pt modelId="{83043782-1669-4150-9870-05805F5A89EE}" type="pres">
      <dgm:prSet presAssocID="{9B7F939E-CCE7-4BEA-A5F1-D7E040833F17}" presName="composite2" presStyleCnt="0"/>
      <dgm:spPr/>
    </dgm:pt>
    <dgm:pt modelId="{EBAF83D5-3B56-4849-A58B-C414680BD3AF}" type="pres">
      <dgm:prSet presAssocID="{9B7F939E-CCE7-4BEA-A5F1-D7E040833F17}" presName="background2" presStyleLbl="node2" presStyleIdx="2" presStyleCnt="3"/>
      <dgm:spPr/>
    </dgm:pt>
    <dgm:pt modelId="{95AA3531-CB45-4375-9B85-6F78170ED35F}" type="pres">
      <dgm:prSet presAssocID="{9B7F939E-CCE7-4BEA-A5F1-D7E040833F17}" presName="text2" presStyleLbl="fgAcc2" presStyleIdx="2" presStyleCnt="3">
        <dgm:presLayoutVars>
          <dgm:chPref val="3"/>
        </dgm:presLayoutVars>
      </dgm:prSet>
      <dgm:spPr/>
      <dgm:t>
        <a:bodyPr/>
        <a:lstStyle/>
        <a:p>
          <a:endParaRPr lang="ru-RU"/>
        </a:p>
      </dgm:t>
    </dgm:pt>
    <dgm:pt modelId="{52F91E69-597E-450B-849A-D03B6B219AEC}" type="pres">
      <dgm:prSet presAssocID="{9B7F939E-CCE7-4BEA-A5F1-D7E040833F17}" presName="hierChild3" presStyleCnt="0"/>
      <dgm:spPr/>
    </dgm:pt>
  </dgm:ptLst>
  <dgm:cxnLst>
    <dgm:cxn modelId="{7C9A8659-36DA-4743-81AD-CF08A5F3A3C7}" type="presOf" srcId="{167FD640-B4A8-48FE-98F5-3327CDC9C45E}" destId="{3B78B249-495D-42B6-AB7D-ED5C73C8E9BB}" srcOrd="0" destOrd="0" presId="urn:microsoft.com/office/officeart/2005/8/layout/hierarchy1"/>
    <dgm:cxn modelId="{04255DDC-6B95-4A96-A0C5-A0A7647F2F6C}" type="presOf" srcId="{7E317AA7-394A-43BC-9A50-FAEE1A44D0D4}" destId="{B6207497-02BE-4F6A-AC08-E6C8680378D4}" srcOrd="0" destOrd="0" presId="urn:microsoft.com/office/officeart/2005/8/layout/hierarchy1"/>
    <dgm:cxn modelId="{18341229-B235-4860-B994-A87937DB004B}" type="presOf" srcId="{C78ADB2B-BA37-40D3-9471-82E3AB45D677}" destId="{EE8C3DD1-0316-4D2D-AE4D-8CACA7546351}" srcOrd="0" destOrd="0" presId="urn:microsoft.com/office/officeart/2005/8/layout/hierarchy1"/>
    <dgm:cxn modelId="{F5ED595A-7B90-4D36-970F-93A8BB17BD68}" type="presOf" srcId="{CE3A5FB1-940D-4EE2-B4B2-CCE9C8E95509}" destId="{5218F6FB-E602-404B-9BA0-0554A4150062}" srcOrd="0" destOrd="0" presId="urn:microsoft.com/office/officeart/2005/8/layout/hierarchy1"/>
    <dgm:cxn modelId="{60B736FF-4FF9-4C4C-A8B0-15C7F842CC14}" srcId="{7E317AA7-394A-43BC-9A50-FAEE1A44D0D4}" destId="{9DB0A523-37DB-4E5E-8423-1B356707D2FC}" srcOrd="1" destOrd="0" parTransId="{C78ADB2B-BA37-40D3-9471-82E3AB45D677}" sibTransId="{EC56CE46-0341-43A0-8A06-0044267B8E92}"/>
    <dgm:cxn modelId="{DA41CE8B-E7E1-4BA4-AE3C-ABEB743F7299}" srcId="{7E317AA7-394A-43BC-9A50-FAEE1A44D0D4}" destId="{9B7F939E-CCE7-4BEA-A5F1-D7E040833F17}" srcOrd="2" destOrd="0" parTransId="{B4401612-CAE1-4566-92DE-364B37D41ED6}" sibTransId="{9701C4FE-7F52-4E8B-A16B-248772DF2463}"/>
    <dgm:cxn modelId="{FD1E9DB5-9DE7-4BF7-AA8D-0B885222E599}" type="presOf" srcId="{3A197F9A-2DF4-4FD9-B8A9-2BB41B19229A}" destId="{E06885B5-2D79-40D5-A39D-964ABFCDBB94}" srcOrd="0" destOrd="0" presId="urn:microsoft.com/office/officeart/2005/8/layout/hierarchy1"/>
    <dgm:cxn modelId="{C487376C-7A37-4C4D-8423-8630907D822F}" type="presOf" srcId="{9B7F939E-CCE7-4BEA-A5F1-D7E040833F17}" destId="{95AA3531-CB45-4375-9B85-6F78170ED35F}" srcOrd="0" destOrd="0" presId="urn:microsoft.com/office/officeart/2005/8/layout/hierarchy1"/>
    <dgm:cxn modelId="{2E401911-9B99-4D05-980D-B0A895399B6B}" srcId="{7E317AA7-394A-43BC-9A50-FAEE1A44D0D4}" destId="{CE3A5FB1-940D-4EE2-B4B2-CCE9C8E95509}" srcOrd="0" destOrd="0" parTransId="{167FD640-B4A8-48FE-98F5-3327CDC9C45E}" sibTransId="{5B144786-DDF0-4DA4-B0AD-F9E1E69AE7C3}"/>
    <dgm:cxn modelId="{D6354B5B-3922-4FBD-9CA4-EE339B91C586}" srcId="{3A197F9A-2DF4-4FD9-B8A9-2BB41B19229A}" destId="{7E317AA7-394A-43BC-9A50-FAEE1A44D0D4}" srcOrd="0" destOrd="0" parTransId="{297C7CEC-1BC5-4262-B5A6-6EC356917331}" sibTransId="{D2CC1812-B0A7-47A9-A3D8-6D9DE63E9D70}"/>
    <dgm:cxn modelId="{26D0988A-BDDC-4BE6-868F-94E0FEDA5FE2}" type="presOf" srcId="{B4401612-CAE1-4566-92DE-364B37D41ED6}" destId="{ED4D5071-740F-4BC7-911F-7BF608CB5422}" srcOrd="0" destOrd="0" presId="urn:microsoft.com/office/officeart/2005/8/layout/hierarchy1"/>
    <dgm:cxn modelId="{053E8191-3F4D-41D3-96CB-D70BA7FC45D0}" type="presOf" srcId="{9DB0A523-37DB-4E5E-8423-1B356707D2FC}" destId="{FC0880AB-F477-43BA-84EC-4A1D7D1AB2AF}" srcOrd="0" destOrd="0" presId="urn:microsoft.com/office/officeart/2005/8/layout/hierarchy1"/>
    <dgm:cxn modelId="{B46AEE12-3410-4DFA-A081-2E4B260FDE4A}" type="presParOf" srcId="{E06885B5-2D79-40D5-A39D-964ABFCDBB94}" destId="{15253BAE-1CE2-44F1-B1C7-FB54574AD44A}" srcOrd="0" destOrd="0" presId="urn:microsoft.com/office/officeart/2005/8/layout/hierarchy1"/>
    <dgm:cxn modelId="{2521252D-4253-40ED-8851-1F5D84797020}" type="presParOf" srcId="{15253BAE-1CE2-44F1-B1C7-FB54574AD44A}" destId="{51D89C8A-F9FC-4CCE-94B3-9DCAA5E142E7}" srcOrd="0" destOrd="0" presId="urn:microsoft.com/office/officeart/2005/8/layout/hierarchy1"/>
    <dgm:cxn modelId="{046C1F00-1995-478E-8575-32280A4F941E}" type="presParOf" srcId="{51D89C8A-F9FC-4CCE-94B3-9DCAA5E142E7}" destId="{23B30EF7-4548-4D66-9640-2E142E357854}" srcOrd="0" destOrd="0" presId="urn:microsoft.com/office/officeart/2005/8/layout/hierarchy1"/>
    <dgm:cxn modelId="{B18FF3AD-76B7-4020-A3C9-F7326432B2ED}" type="presParOf" srcId="{51D89C8A-F9FC-4CCE-94B3-9DCAA5E142E7}" destId="{B6207497-02BE-4F6A-AC08-E6C8680378D4}" srcOrd="1" destOrd="0" presId="urn:microsoft.com/office/officeart/2005/8/layout/hierarchy1"/>
    <dgm:cxn modelId="{C615A1DF-781C-4894-B2E1-10C2D487E0BD}" type="presParOf" srcId="{15253BAE-1CE2-44F1-B1C7-FB54574AD44A}" destId="{4B631F12-6C8A-4AEA-B94E-D348978DB6D1}" srcOrd="1" destOrd="0" presId="urn:microsoft.com/office/officeart/2005/8/layout/hierarchy1"/>
    <dgm:cxn modelId="{7A9CCCA0-D41F-4E32-BFE3-1BD4E012A93B}" type="presParOf" srcId="{4B631F12-6C8A-4AEA-B94E-D348978DB6D1}" destId="{3B78B249-495D-42B6-AB7D-ED5C73C8E9BB}" srcOrd="0" destOrd="0" presId="urn:microsoft.com/office/officeart/2005/8/layout/hierarchy1"/>
    <dgm:cxn modelId="{E0AD3C47-695C-4464-8C10-7808CC909CB1}" type="presParOf" srcId="{4B631F12-6C8A-4AEA-B94E-D348978DB6D1}" destId="{A78D52D0-3B16-4162-AAA6-E2A20F04C39B}" srcOrd="1" destOrd="0" presId="urn:microsoft.com/office/officeart/2005/8/layout/hierarchy1"/>
    <dgm:cxn modelId="{D19DA702-4DC4-4C51-ADE9-D3D259D2FE96}" type="presParOf" srcId="{A78D52D0-3B16-4162-AAA6-E2A20F04C39B}" destId="{44A3A167-52B7-40F2-BCA2-E297224BEE17}" srcOrd="0" destOrd="0" presId="urn:microsoft.com/office/officeart/2005/8/layout/hierarchy1"/>
    <dgm:cxn modelId="{177ACBB1-DAE6-46D3-A438-320D8095FECB}" type="presParOf" srcId="{44A3A167-52B7-40F2-BCA2-E297224BEE17}" destId="{2806D2C3-FAF2-4CF5-9260-68958B6C1F0A}" srcOrd="0" destOrd="0" presId="urn:microsoft.com/office/officeart/2005/8/layout/hierarchy1"/>
    <dgm:cxn modelId="{E1B06DCA-9D12-4A4C-8256-DA4CAA79B10E}" type="presParOf" srcId="{44A3A167-52B7-40F2-BCA2-E297224BEE17}" destId="{5218F6FB-E602-404B-9BA0-0554A4150062}" srcOrd="1" destOrd="0" presId="urn:microsoft.com/office/officeart/2005/8/layout/hierarchy1"/>
    <dgm:cxn modelId="{02E95C55-4E2F-4031-B7EF-1BF837148053}" type="presParOf" srcId="{A78D52D0-3B16-4162-AAA6-E2A20F04C39B}" destId="{4D6F05C6-3DFE-409F-8D67-DA3F46496EA1}" srcOrd="1" destOrd="0" presId="urn:microsoft.com/office/officeart/2005/8/layout/hierarchy1"/>
    <dgm:cxn modelId="{35F3D97A-4E27-4388-8190-C7CF4E78C5FA}" type="presParOf" srcId="{4B631F12-6C8A-4AEA-B94E-D348978DB6D1}" destId="{EE8C3DD1-0316-4D2D-AE4D-8CACA7546351}" srcOrd="2" destOrd="0" presId="urn:microsoft.com/office/officeart/2005/8/layout/hierarchy1"/>
    <dgm:cxn modelId="{5655D061-5359-40B2-99DC-DAF147AB77E7}" type="presParOf" srcId="{4B631F12-6C8A-4AEA-B94E-D348978DB6D1}" destId="{52E52103-2768-4E53-A4E7-B8E2C26461D0}" srcOrd="3" destOrd="0" presId="urn:microsoft.com/office/officeart/2005/8/layout/hierarchy1"/>
    <dgm:cxn modelId="{6F3E93FC-1CCF-4AFC-80B8-7D2570F96743}" type="presParOf" srcId="{52E52103-2768-4E53-A4E7-B8E2C26461D0}" destId="{80E4994E-73B6-4D87-B68E-81F862AF4661}" srcOrd="0" destOrd="0" presId="urn:microsoft.com/office/officeart/2005/8/layout/hierarchy1"/>
    <dgm:cxn modelId="{EA4EBA93-1D53-4454-B316-9A122BEB880A}" type="presParOf" srcId="{80E4994E-73B6-4D87-B68E-81F862AF4661}" destId="{48EF726C-0426-4E4A-8972-7A74C67DA4E2}" srcOrd="0" destOrd="0" presId="urn:microsoft.com/office/officeart/2005/8/layout/hierarchy1"/>
    <dgm:cxn modelId="{C74A9AB7-166D-4404-9013-C17B50334AEC}" type="presParOf" srcId="{80E4994E-73B6-4D87-B68E-81F862AF4661}" destId="{FC0880AB-F477-43BA-84EC-4A1D7D1AB2AF}" srcOrd="1" destOrd="0" presId="urn:microsoft.com/office/officeart/2005/8/layout/hierarchy1"/>
    <dgm:cxn modelId="{303286E4-22AB-4262-8AB8-921027D32C27}" type="presParOf" srcId="{52E52103-2768-4E53-A4E7-B8E2C26461D0}" destId="{7B922D19-2726-42DF-9EE9-24F369B36602}" srcOrd="1" destOrd="0" presId="urn:microsoft.com/office/officeart/2005/8/layout/hierarchy1"/>
    <dgm:cxn modelId="{E6D1B202-842D-490B-BE71-E11D71CDAB51}" type="presParOf" srcId="{4B631F12-6C8A-4AEA-B94E-D348978DB6D1}" destId="{ED4D5071-740F-4BC7-911F-7BF608CB5422}" srcOrd="4" destOrd="0" presId="urn:microsoft.com/office/officeart/2005/8/layout/hierarchy1"/>
    <dgm:cxn modelId="{61A60676-2162-4B9D-A5F2-F857DC3C52A4}" type="presParOf" srcId="{4B631F12-6C8A-4AEA-B94E-D348978DB6D1}" destId="{DC6B49E6-182C-4D18-A0A5-CB358FBCB30D}" srcOrd="5" destOrd="0" presId="urn:microsoft.com/office/officeart/2005/8/layout/hierarchy1"/>
    <dgm:cxn modelId="{F058D7F4-3A71-4F00-8589-F74AB8F4F662}" type="presParOf" srcId="{DC6B49E6-182C-4D18-A0A5-CB358FBCB30D}" destId="{83043782-1669-4150-9870-05805F5A89EE}" srcOrd="0" destOrd="0" presId="urn:microsoft.com/office/officeart/2005/8/layout/hierarchy1"/>
    <dgm:cxn modelId="{1E8D7D4F-940C-48EF-946D-CDED7DCA4D66}" type="presParOf" srcId="{83043782-1669-4150-9870-05805F5A89EE}" destId="{EBAF83D5-3B56-4849-A58B-C414680BD3AF}" srcOrd="0" destOrd="0" presId="urn:microsoft.com/office/officeart/2005/8/layout/hierarchy1"/>
    <dgm:cxn modelId="{E818EFE5-CEAC-46EB-839A-FB7F3B83703F}" type="presParOf" srcId="{83043782-1669-4150-9870-05805F5A89EE}" destId="{95AA3531-CB45-4375-9B85-6F78170ED35F}" srcOrd="1" destOrd="0" presId="urn:microsoft.com/office/officeart/2005/8/layout/hierarchy1"/>
    <dgm:cxn modelId="{ABABF169-D937-4BD1-9E05-E31E55D9007B}" type="presParOf" srcId="{DC6B49E6-182C-4D18-A0A5-CB358FBCB30D}" destId="{52F91E69-597E-450B-849A-D03B6B219AEC}" srcOrd="1" destOrd="0" presId="urn:microsoft.com/office/officeart/2005/8/layout/hierarchy1"/>
  </dgm:cxnLst>
  <dgm:bg>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066245-E273-4FE6-83FF-898807D8A8DE}" type="doc">
      <dgm:prSet loTypeId="urn:microsoft.com/office/officeart/2009/3/layout/PlusandMinus" loCatId="relationship" qsTypeId="urn:microsoft.com/office/officeart/2005/8/quickstyle/3d1" qsCatId="3D" csTypeId="urn:microsoft.com/office/officeart/2005/8/colors/colorful4" csCatId="colorful" phldr="1"/>
      <dgm:spPr/>
      <dgm:t>
        <a:bodyPr/>
        <a:lstStyle/>
        <a:p>
          <a:endParaRPr lang="ru-RU"/>
        </a:p>
      </dgm:t>
    </dgm:pt>
    <dgm:pt modelId="{39206F40-31DC-4ED9-91B2-B48A820D4E26}">
      <dgm:prSet phldrT="[Текст]"/>
      <dgm:spPr/>
      <dgm:t>
        <a:bodyPr/>
        <a:lstStyle/>
        <a:p>
          <a:r>
            <a:rPr lang="uk-UA" noProof="0" dirty="0" smtClean="0">
              <a:solidFill>
                <a:schemeClr val="bg1"/>
              </a:solidFill>
            </a:rPr>
            <a:t>дає фактичний матеріал про природний перебіг процесів; </a:t>
          </a:r>
        </a:p>
        <a:p>
          <a:r>
            <a:rPr lang="uk-UA" noProof="0" dirty="0" smtClean="0">
              <a:solidFill>
                <a:schemeClr val="bg1"/>
              </a:solidFill>
            </a:rPr>
            <a:t>простий метод</a:t>
          </a:r>
          <a:endParaRPr lang="uk-UA" noProof="0" dirty="0">
            <a:solidFill>
              <a:schemeClr val="bg1"/>
            </a:solidFill>
          </a:endParaRPr>
        </a:p>
      </dgm:t>
    </dgm:pt>
    <dgm:pt modelId="{DF218DAA-8393-4A57-9F5B-0911D5F4538D}" type="parTrans" cxnId="{9AAD0991-9023-4C92-9149-6C724CFBD216}">
      <dgm:prSet/>
      <dgm:spPr/>
      <dgm:t>
        <a:bodyPr/>
        <a:lstStyle/>
        <a:p>
          <a:endParaRPr lang="ru-RU"/>
        </a:p>
      </dgm:t>
    </dgm:pt>
    <dgm:pt modelId="{83D1C655-CC68-4027-AF64-230BD41FF811}" type="sibTrans" cxnId="{9AAD0991-9023-4C92-9149-6C724CFBD216}">
      <dgm:prSet/>
      <dgm:spPr/>
      <dgm:t>
        <a:bodyPr/>
        <a:lstStyle/>
        <a:p>
          <a:endParaRPr lang="ru-RU"/>
        </a:p>
      </dgm:t>
    </dgm:pt>
    <dgm:pt modelId="{9A09BBCA-E805-4558-BD83-F635C916CE95}">
      <dgm:prSet phldrT="[Текст]"/>
      <dgm:spPr/>
      <dgm:t>
        <a:bodyPr/>
        <a:lstStyle/>
        <a:p>
          <a:pPr algn="l"/>
          <a:r>
            <a:rPr lang="uk-UA" noProof="0" dirty="0" smtClean="0">
              <a:solidFill>
                <a:schemeClr val="bg1"/>
              </a:solidFill>
            </a:rPr>
            <a:t>суб'єктивізм інтерпретації отриманої інформації;</a:t>
          </a:r>
        </a:p>
        <a:p>
          <a:pPr algn="l"/>
          <a:r>
            <a:rPr lang="uk-UA" noProof="0" dirty="0" smtClean="0">
              <a:solidFill>
                <a:schemeClr val="bg1"/>
              </a:solidFill>
            </a:rPr>
            <a:t>доступність лише вибіркової перевірки;</a:t>
          </a:r>
        </a:p>
        <a:p>
          <a:pPr algn="l"/>
          <a:r>
            <a:rPr lang="uk-UA" noProof="0" dirty="0" smtClean="0">
              <a:solidFill>
                <a:schemeClr val="bg1"/>
              </a:solidFill>
            </a:rPr>
            <a:t>тривалість</a:t>
          </a:r>
          <a:endParaRPr lang="uk-UA" noProof="0" dirty="0">
            <a:solidFill>
              <a:schemeClr val="bg1"/>
            </a:solidFill>
          </a:endParaRPr>
        </a:p>
      </dgm:t>
    </dgm:pt>
    <dgm:pt modelId="{5264CCED-4072-4E9A-9146-A9FC095A766C}" type="parTrans" cxnId="{4DD10542-0CF6-46BF-A184-C03BC8E0CE0E}">
      <dgm:prSet/>
      <dgm:spPr/>
      <dgm:t>
        <a:bodyPr/>
        <a:lstStyle/>
        <a:p>
          <a:endParaRPr lang="ru-RU"/>
        </a:p>
      </dgm:t>
    </dgm:pt>
    <dgm:pt modelId="{2D60C2BE-3548-4B0B-A998-4E5CBC40A5EA}" type="sibTrans" cxnId="{4DD10542-0CF6-46BF-A184-C03BC8E0CE0E}">
      <dgm:prSet/>
      <dgm:spPr/>
      <dgm:t>
        <a:bodyPr/>
        <a:lstStyle/>
        <a:p>
          <a:endParaRPr lang="ru-RU"/>
        </a:p>
      </dgm:t>
    </dgm:pt>
    <dgm:pt modelId="{AA0F9233-8606-4A5E-83EA-341FE46A2C54}" type="pres">
      <dgm:prSet presAssocID="{01066245-E273-4FE6-83FF-898807D8A8DE}" presName="Name0" presStyleCnt="0">
        <dgm:presLayoutVars>
          <dgm:chMax val="2"/>
          <dgm:chPref val="2"/>
          <dgm:dir/>
          <dgm:animOne/>
          <dgm:resizeHandles val="exact"/>
        </dgm:presLayoutVars>
      </dgm:prSet>
      <dgm:spPr/>
      <dgm:t>
        <a:bodyPr/>
        <a:lstStyle/>
        <a:p>
          <a:endParaRPr lang="ru-RU"/>
        </a:p>
      </dgm:t>
    </dgm:pt>
    <dgm:pt modelId="{3BF194FE-9F79-4B7E-8269-A7A87A43129C}" type="pres">
      <dgm:prSet presAssocID="{01066245-E273-4FE6-83FF-898807D8A8DE}" presName="Background" presStyleLbl="bgImgPlace1" presStyleIdx="0" presStyleCnt="1"/>
      <dgm:spPr/>
    </dgm:pt>
    <dgm:pt modelId="{7282D6A4-257C-46DF-8F1E-DFA881907FD2}" type="pres">
      <dgm:prSet presAssocID="{01066245-E273-4FE6-83FF-898807D8A8DE}" presName="ParentText1" presStyleLbl="revTx" presStyleIdx="0" presStyleCnt="2">
        <dgm:presLayoutVars>
          <dgm:chMax val="0"/>
          <dgm:chPref val="0"/>
          <dgm:bulletEnabled val="1"/>
        </dgm:presLayoutVars>
      </dgm:prSet>
      <dgm:spPr/>
      <dgm:t>
        <a:bodyPr/>
        <a:lstStyle/>
        <a:p>
          <a:endParaRPr lang="ru-RU"/>
        </a:p>
      </dgm:t>
    </dgm:pt>
    <dgm:pt modelId="{83825ED1-FBC6-4C38-8360-9B6F96D650A5}" type="pres">
      <dgm:prSet presAssocID="{01066245-E273-4FE6-83FF-898807D8A8DE}" presName="ParentText2" presStyleLbl="revTx" presStyleIdx="1" presStyleCnt="2">
        <dgm:presLayoutVars>
          <dgm:chMax val="0"/>
          <dgm:chPref val="0"/>
          <dgm:bulletEnabled val="1"/>
        </dgm:presLayoutVars>
      </dgm:prSet>
      <dgm:spPr/>
      <dgm:t>
        <a:bodyPr/>
        <a:lstStyle/>
        <a:p>
          <a:endParaRPr lang="ru-RU"/>
        </a:p>
      </dgm:t>
    </dgm:pt>
    <dgm:pt modelId="{F3618A4F-0837-4641-BF51-25FFCE45F8F0}" type="pres">
      <dgm:prSet presAssocID="{01066245-E273-4FE6-83FF-898807D8A8DE}" presName="Plus" presStyleLbl="alignNode1" presStyleIdx="0" presStyleCnt="2"/>
      <dgm:spPr/>
    </dgm:pt>
    <dgm:pt modelId="{EBEDF0F5-4DDD-4CD4-94D6-FB5A905B3890}" type="pres">
      <dgm:prSet presAssocID="{01066245-E273-4FE6-83FF-898807D8A8DE}" presName="Minus" presStyleLbl="alignNode1" presStyleIdx="1" presStyleCnt="2"/>
      <dgm:spPr/>
    </dgm:pt>
    <dgm:pt modelId="{599DA8FE-ACE5-4693-B762-0D609F0D3143}" type="pres">
      <dgm:prSet presAssocID="{01066245-E273-4FE6-83FF-898807D8A8DE}" presName="Divider" presStyleLbl="parChTrans1D1" presStyleIdx="0" presStyleCnt="1"/>
      <dgm:spPr/>
    </dgm:pt>
  </dgm:ptLst>
  <dgm:cxnLst>
    <dgm:cxn modelId="{1EADFE57-FD82-400C-B23A-AF76DAC438A9}" type="presOf" srcId="{39206F40-31DC-4ED9-91B2-B48A820D4E26}" destId="{7282D6A4-257C-46DF-8F1E-DFA881907FD2}" srcOrd="0" destOrd="0" presId="urn:microsoft.com/office/officeart/2009/3/layout/PlusandMinus"/>
    <dgm:cxn modelId="{1631B80D-D3FB-4D6C-98D6-6415EEE899BC}" type="presOf" srcId="{9A09BBCA-E805-4558-BD83-F635C916CE95}" destId="{83825ED1-FBC6-4C38-8360-9B6F96D650A5}" srcOrd="0" destOrd="0" presId="urn:microsoft.com/office/officeart/2009/3/layout/PlusandMinus"/>
    <dgm:cxn modelId="{7EBBD952-FF56-44A0-A53C-F61FCA9CD559}" type="presOf" srcId="{01066245-E273-4FE6-83FF-898807D8A8DE}" destId="{AA0F9233-8606-4A5E-83EA-341FE46A2C54}" srcOrd="0" destOrd="0" presId="urn:microsoft.com/office/officeart/2009/3/layout/PlusandMinus"/>
    <dgm:cxn modelId="{4DD10542-0CF6-46BF-A184-C03BC8E0CE0E}" srcId="{01066245-E273-4FE6-83FF-898807D8A8DE}" destId="{9A09BBCA-E805-4558-BD83-F635C916CE95}" srcOrd="1" destOrd="0" parTransId="{5264CCED-4072-4E9A-9146-A9FC095A766C}" sibTransId="{2D60C2BE-3548-4B0B-A998-4E5CBC40A5EA}"/>
    <dgm:cxn modelId="{9AAD0991-9023-4C92-9149-6C724CFBD216}" srcId="{01066245-E273-4FE6-83FF-898807D8A8DE}" destId="{39206F40-31DC-4ED9-91B2-B48A820D4E26}" srcOrd="0" destOrd="0" parTransId="{DF218DAA-8393-4A57-9F5B-0911D5F4538D}" sibTransId="{83D1C655-CC68-4027-AF64-230BD41FF811}"/>
    <dgm:cxn modelId="{787FE625-0EBA-42CA-A23B-F298F3ECD323}" type="presParOf" srcId="{AA0F9233-8606-4A5E-83EA-341FE46A2C54}" destId="{3BF194FE-9F79-4B7E-8269-A7A87A43129C}" srcOrd="0" destOrd="0" presId="urn:microsoft.com/office/officeart/2009/3/layout/PlusandMinus"/>
    <dgm:cxn modelId="{9EFC8700-F203-4D4F-83E6-43F2807C3078}" type="presParOf" srcId="{AA0F9233-8606-4A5E-83EA-341FE46A2C54}" destId="{7282D6A4-257C-46DF-8F1E-DFA881907FD2}" srcOrd="1" destOrd="0" presId="urn:microsoft.com/office/officeart/2009/3/layout/PlusandMinus"/>
    <dgm:cxn modelId="{CB9FC700-2FD2-4F31-9FD7-BCB1B0E76B36}" type="presParOf" srcId="{AA0F9233-8606-4A5E-83EA-341FE46A2C54}" destId="{83825ED1-FBC6-4C38-8360-9B6F96D650A5}" srcOrd="2" destOrd="0" presId="urn:microsoft.com/office/officeart/2009/3/layout/PlusandMinus"/>
    <dgm:cxn modelId="{06D6D034-C0FF-48B8-AE28-1D2E792467F9}" type="presParOf" srcId="{AA0F9233-8606-4A5E-83EA-341FE46A2C54}" destId="{F3618A4F-0837-4641-BF51-25FFCE45F8F0}" srcOrd="3" destOrd="0" presId="urn:microsoft.com/office/officeart/2009/3/layout/PlusandMinus"/>
    <dgm:cxn modelId="{FFAEF3FD-C2E5-4E37-90E2-AF14D0C30B2E}" type="presParOf" srcId="{AA0F9233-8606-4A5E-83EA-341FE46A2C54}" destId="{EBEDF0F5-4DDD-4CD4-94D6-FB5A905B3890}" srcOrd="4" destOrd="0" presId="urn:microsoft.com/office/officeart/2009/3/layout/PlusandMinus"/>
    <dgm:cxn modelId="{D14ACF2C-B9D3-4A6A-8652-3C6787634395}" type="presParOf" srcId="{AA0F9233-8606-4A5E-83EA-341FE46A2C54}" destId="{599DA8FE-ACE5-4693-B762-0D609F0D3143}"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808E92-83BD-4F99-815F-280A35ADAB6D}">
      <dsp:nvSpPr>
        <dsp:cNvPr id="0" name=""/>
        <dsp:cNvSpPr/>
      </dsp:nvSpPr>
      <dsp:spPr>
        <a:xfrm>
          <a:off x="4119624" y="1885897"/>
          <a:ext cx="1813370" cy="862999"/>
        </a:xfrm>
        <a:custGeom>
          <a:avLst/>
          <a:gdLst/>
          <a:ahLst/>
          <a:cxnLst/>
          <a:rect l="0" t="0" r="0" b="0"/>
          <a:pathLst>
            <a:path>
              <a:moveTo>
                <a:pt x="0" y="0"/>
              </a:moveTo>
              <a:lnTo>
                <a:pt x="0" y="588109"/>
              </a:lnTo>
              <a:lnTo>
                <a:pt x="1813370" y="588109"/>
              </a:lnTo>
              <a:lnTo>
                <a:pt x="1813370" y="862999"/>
              </a:lnTo>
            </a:path>
          </a:pathLst>
        </a:custGeom>
        <a:noFill/>
        <a:ln w="127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BBD4F9A-30B3-4F67-B501-AA6D4EFDC6DA}">
      <dsp:nvSpPr>
        <dsp:cNvPr id="0" name=""/>
        <dsp:cNvSpPr/>
      </dsp:nvSpPr>
      <dsp:spPr>
        <a:xfrm>
          <a:off x="2306253" y="1885897"/>
          <a:ext cx="1813370" cy="862999"/>
        </a:xfrm>
        <a:custGeom>
          <a:avLst/>
          <a:gdLst/>
          <a:ahLst/>
          <a:cxnLst/>
          <a:rect l="0" t="0" r="0" b="0"/>
          <a:pathLst>
            <a:path>
              <a:moveTo>
                <a:pt x="1813370" y="0"/>
              </a:moveTo>
              <a:lnTo>
                <a:pt x="1813370" y="588109"/>
              </a:lnTo>
              <a:lnTo>
                <a:pt x="0" y="588109"/>
              </a:lnTo>
              <a:lnTo>
                <a:pt x="0" y="862999"/>
              </a:lnTo>
            </a:path>
          </a:pathLst>
        </a:custGeom>
        <a:noFill/>
        <a:ln w="127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02363F6-190F-4A43-8A89-4B1BC5FA296D}">
      <dsp:nvSpPr>
        <dsp:cNvPr id="0" name=""/>
        <dsp:cNvSpPr/>
      </dsp:nvSpPr>
      <dsp:spPr>
        <a:xfrm>
          <a:off x="2635956" y="1640"/>
          <a:ext cx="2967334" cy="1884257"/>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9A47FFA-5D1F-4C89-913F-8523C5FF8E5D}">
      <dsp:nvSpPr>
        <dsp:cNvPr id="0" name=""/>
        <dsp:cNvSpPr/>
      </dsp:nvSpPr>
      <dsp:spPr>
        <a:xfrm>
          <a:off x="2965660" y="314859"/>
          <a:ext cx="2967334" cy="1884257"/>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uk-UA" sz="2400" kern="1200" dirty="0" smtClean="0"/>
            <a:t>Методи дослідження</a:t>
          </a:r>
          <a:endParaRPr lang="ru-RU" sz="2400" kern="1200" dirty="0"/>
        </a:p>
      </dsp:txBody>
      <dsp:txXfrm>
        <a:off x="3020848" y="370047"/>
        <a:ext cx="2856958" cy="1773881"/>
      </dsp:txXfrm>
    </dsp:sp>
    <dsp:sp modelId="{0D6BBED5-81BA-43B6-9F0D-C62199C8BA82}">
      <dsp:nvSpPr>
        <dsp:cNvPr id="0" name=""/>
        <dsp:cNvSpPr/>
      </dsp:nvSpPr>
      <dsp:spPr>
        <a:xfrm>
          <a:off x="822585" y="2748897"/>
          <a:ext cx="2967334" cy="1884257"/>
        </a:xfrm>
        <a:prstGeom prst="roundRect">
          <a:avLst>
            <a:gd name="adj" fmla="val 1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E0BB8E7-79E0-45BF-A128-EFA2F6F7BEFC}">
      <dsp:nvSpPr>
        <dsp:cNvPr id="0" name=""/>
        <dsp:cNvSpPr/>
      </dsp:nvSpPr>
      <dsp:spPr>
        <a:xfrm>
          <a:off x="1152289" y="3062116"/>
          <a:ext cx="2967334" cy="1884257"/>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kern="1200" dirty="0" smtClean="0"/>
            <a:t>Загально наукові </a:t>
          </a:r>
          <a:r>
            <a:rPr lang="ru-RU" sz="2000" kern="1200" dirty="0" smtClean="0"/>
            <a:t>використовуються протягом всього дослідження, незалежно від галузі знань і особливостей дослідження</a:t>
          </a:r>
          <a:endParaRPr lang="ru-RU" sz="2000" kern="1200" dirty="0"/>
        </a:p>
      </dsp:txBody>
      <dsp:txXfrm>
        <a:off x="1207477" y="3117304"/>
        <a:ext cx="2856958" cy="1773881"/>
      </dsp:txXfrm>
    </dsp:sp>
    <dsp:sp modelId="{154E161B-8306-4235-B6AD-17A3C42E3F0B}">
      <dsp:nvSpPr>
        <dsp:cNvPr id="0" name=""/>
        <dsp:cNvSpPr/>
      </dsp:nvSpPr>
      <dsp:spPr>
        <a:xfrm>
          <a:off x="4449327" y="2748897"/>
          <a:ext cx="2967334" cy="1884257"/>
        </a:xfrm>
        <a:prstGeom prst="roundRect">
          <a:avLst>
            <a:gd name="adj" fmla="val 1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EBBE605-D0CD-49C5-900B-6F6F5C529BC3}">
      <dsp:nvSpPr>
        <dsp:cNvPr id="0" name=""/>
        <dsp:cNvSpPr/>
      </dsp:nvSpPr>
      <dsp:spPr>
        <a:xfrm>
          <a:off x="4779031" y="3062116"/>
          <a:ext cx="2967334" cy="1884257"/>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kern="1200" dirty="0" smtClean="0"/>
            <a:t>Спеціальні </a:t>
          </a:r>
          <a:r>
            <a:rPr lang="ru-RU" sz="2000" kern="1200" dirty="0" smtClean="0"/>
            <a:t>поділяють за  галузями знань</a:t>
          </a:r>
        </a:p>
      </dsp:txBody>
      <dsp:txXfrm>
        <a:off x="4834219" y="3117304"/>
        <a:ext cx="2856958" cy="17738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A935B1-8823-4AFA-9182-2CD947760C5F}">
      <dsp:nvSpPr>
        <dsp:cNvPr id="0" name=""/>
        <dsp:cNvSpPr/>
      </dsp:nvSpPr>
      <dsp:spPr>
        <a:xfrm>
          <a:off x="361930" y="1813"/>
          <a:ext cx="6839753" cy="1090703"/>
        </a:xfrm>
        <a:prstGeom prst="roundRect">
          <a:avLst>
            <a:gd name="adj" fmla="val 10000"/>
          </a:avLst>
        </a:prstGeom>
        <a:solidFill>
          <a:srgbClr val="00206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6675" tIns="44450" rIns="66675" bIns="44450" numCol="1" spcCol="1270" anchor="ctr" anchorCtr="0">
          <a:noAutofit/>
        </a:bodyPr>
        <a:lstStyle/>
        <a:p>
          <a:pPr lvl="0" algn="ctr" defTabSz="1555750">
            <a:lnSpc>
              <a:spcPct val="90000"/>
            </a:lnSpc>
            <a:spcBef>
              <a:spcPct val="0"/>
            </a:spcBef>
            <a:spcAft>
              <a:spcPct val="35000"/>
            </a:spcAft>
          </a:pPr>
          <a:r>
            <a:rPr lang="uk-UA" sz="3500" kern="1200" dirty="0" smtClean="0"/>
            <a:t>За етапами дослідження виокремлюють</a:t>
          </a:r>
          <a:endParaRPr lang="ru-RU" sz="3500" kern="1200" dirty="0"/>
        </a:p>
      </dsp:txBody>
      <dsp:txXfrm>
        <a:off x="393876" y="33759"/>
        <a:ext cx="6775861" cy="1026811"/>
      </dsp:txXfrm>
    </dsp:sp>
    <dsp:sp modelId="{BB18492E-72DB-4DB5-A529-895B4F60C18D}">
      <dsp:nvSpPr>
        <dsp:cNvPr id="0" name=""/>
        <dsp:cNvSpPr/>
      </dsp:nvSpPr>
      <dsp:spPr>
        <a:xfrm>
          <a:off x="361930" y="1288843"/>
          <a:ext cx="1090703" cy="1090703"/>
        </a:xfrm>
        <a:prstGeom prst="roundRect">
          <a:avLst>
            <a:gd name="adj" fmla="val 16670"/>
          </a:avLst>
        </a:prstGeom>
        <a:blipFill rotWithShape="1">
          <a:blip xmlns:r="http://schemas.openxmlformats.org/officeDocument/2006/relationships" r:embed="rId1">
            <a:duotone>
              <a:schemeClr val="accent4">
                <a:hueOff val="0"/>
                <a:satOff val="0"/>
                <a:lumOff val="0"/>
                <a:alphaOff val="0"/>
                <a:shade val="20000"/>
                <a:satMod val="200000"/>
              </a:schemeClr>
              <a:schemeClr val="accent4">
                <a:hueOff val="0"/>
                <a:satOff val="0"/>
                <a:lumOff val="0"/>
                <a:alphaOff val="0"/>
                <a:tint val="12000"/>
                <a:satMod val="190000"/>
              </a:schemeClr>
            </a:duotone>
          </a:blip>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399AE38-D793-47DE-936B-E6BB43B966F6}">
      <dsp:nvSpPr>
        <dsp:cNvPr id="0" name=""/>
        <dsp:cNvSpPr/>
      </dsp:nvSpPr>
      <dsp:spPr>
        <a:xfrm>
          <a:off x="1518076" y="1288843"/>
          <a:ext cx="5683608" cy="1090703"/>
        </a:xfrm>
        <a:prstGeom prst="roundRect">
          <a:avLst>
            <a:gd name="adj" fmla="val 16670"/>
          </a:avLst>
        </a:prstGeom>
        <a:solidFill>
          <a:schemeClr val="tx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uk-UA" sz="2400" kern="1200" dirty="0" smtClean="0"/>
            <a:t>Теоретичні методи</a:t>
          </a:r>
          <a:endParaRPr lang="ru-RU" sz="2400" kern="1200" dirty="0"/>
        </a:p>
      </dsp:txBody>
      <dsp:txXfrm>
        <a:off x="1571329" y="1342096"/>
        <a:ext cx="5577102" cy="984197"/>
      </dsp:txXfrm>
    </dsp:sp>
    <dsp:sp modelId="{4689CCD4-99B1-4CBE-ACFE-3B746DF8C188}">
      <dsp:nvSpPr>
        <dsp:cNvPr id="0" name=""/>
        <dsp:cNvSpPr/>
      </dsp:nvSpPr>
      <dsp:spPr>
        <a:xfrm>
          <a:off x="361930" y="2510431"/>
          <a:ext cx="1090703" cy="1090703"/>
        </a:xfrm>
        <a:prstGeom prst="roundRect">
          <a:avLst>
            <a:gd name="adj" fmla="val 16670"/>
          </a:avLst>
        </a:prstGeom>
        <a:blipFill rotWithShape="1">
          <a:blip xmlns:r="http://schemas.openxmlformats.org/officeDocument/2006/relationships" r:embed="rId2">
            <a:duotone>
              <a:schemeClr val="accent4">
                <a:hueOff val="-2282812"/>
                <a:satOff val="24021"/>
                <a:lumOff val="1373"/>
                <a:alphaOff val="0"/>
                <a:shade val="20000"/>
                <a:satMod val="200000"/>
              </a:schemeClr>
              <a:schemeClr val="accent4">
                <a:hueOff val="-2282812"/>
                <a:satOff val="24021"/>
                <a:lumOff val="1373"/>
                <a:alphaOff val="0"/>
                <a:tint val="12000"/>
                <a:satMod val="190000"/>
              </a:schemeClr>
            </a:duotone>
          </a:blip>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95CCEE5-75C5-44A5-951F-AEFC8C445468}">
      <dsp:nvSpPr>
        <dsp:cNvPr id="0" name=""/>
        <dsp:cNvSpPr/>
      </dsp:nvSpPr>
      <dsp:spPr>
        <a:xfrm>
          <a:off x="1518076" y="2510431"/>
          <a:ext cx="5683608" cy="1090703"/>
        </a:xfrm>
        <a:prstGeom prst="roundRect">
          <a:avLst>
            <a:gd name="adj" fmla="val 16670"/>
          </a:avLst>
        </a:prstGeom>
        <a:solidFill>
          <a:schemeClr val="bg2">
            <a:lumMod val="60000"/>
            <a:lum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uk-UA" sz="2400" kern="1200" dirty="0" smtClean="0"/>
            <a:t>Практичні (емпіричні)</a:t>
          </a:r>
          <a:endParaRPr lang="ru-RU" sz="2400" kern="1200" dirty="0"/>
        </a:p>
      </dsp:txBody>
      <dsp:txXfrm>
        <a:off x="1571329" y="2563684"/>
        <a:ext cx="5577102" cy="984197"/>
      </dsp:txXfrm>
    </dsp:sp>
    <dsp:sp modelId="{757A594E-71B2-49D5-8D7B-DDC0906B3068}">
      <dsp:nvSpPr>
        <dsp:cNvPr id="0" name=""/>
        <dsp:cNvSpPr/>
      </dsp:nvSpPr>
      <dsp:spPr>
        <a:xfrm>
          <a:off x="361930" y="3732018"/>
          <a:ext cx="1090703" cy="1090703"/>
        </a:xfrm>
        <a:prstGeom prst="roundRect">
          <a:avLst>
            <a:gd name="adj" fmla="val 16670"/>
          </a:avLst>
        </a:prstGeom>
        <a:blipFill rotWithShape="1">
          <a:blip xmlns:r="http://schemas.openxmlformats.org/officeDocument/2006/relationships" r:embed="rId3">
            <a:duotone>
              <a:schemeClr val="accent4">
                <a:hueOff val="-4565623"/>
                <a:satOff val="48042"/>
                <a:lumOff val="2746"/>
                <a:alphaOff val="0"/>
                <a:shade val="20000"/>
                <a:satMod val="200000"/>
              </a:schemeClr>
              <a:schemeClr val="accent4">
                <a:hueOff val="-4565623"/>
                <a:satOff val="48042"/>
                <a:lumOff val="2746"/>
                <a:alphaOff val="0"/>
                <a:tint val="12000"/>
                <a:satMod val="190000"/>
              </a:schemeClr>
            </a:duotone>
          </a:blip>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C40A266E-4BFF-4AED-BE67-2EBA99680148}">
      <dsp:nvSpPr>
        <dsp:cNvPr id="0" name=""/>
        <dsp:cNvSpPr/>
      </dsp:nvSpPr>
      <dsp:spPr>
        <a:xfrm>
          <a:off x="1518076" y="3732018"/>
          <a:ext cx="5683608" cy="1090703"/>
        </a:xfrm>
        <a:prstGeom prst="roundRect">
          <a:avLst>
            <a:gd name="adj" fmla="val 16670"/>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uk-UA" sz="2400" kern="1200" dirty="0" smtClean="0"/>
            <a:t>Математичні та статистичні методи</a:t>
          </a:r>
          <a:endParaRPr lang="ru-RU" sz="2400" kern="1200" dirty="0"/>
        </a:p>
      </dsp:txBody>
      <dsp:txXfrm>
        <a:off x="1571329" y="3785271"/>
        <a:ext cx="5577102" cy="9841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4D5071-740F-4BC7-911F-7BF608CB5422}">
      <dsp:nvSpPr>
        <dsp:cNvPr id="0" name=""/>
        <dsp:cNvSpPr/>
      </dsp:nvSpPr>
      <dsp:spPr>
        <a:xfrm>
          <a:off x="3662281" y="1990810"/>
          <a:ext cx="2599038" cy="618453"/>
        </a:xfrm>
        <a:custGeom>
          <a:avLst/>
          <a:gdLst/>
          <a:ahLst/>
          <a:cxnLst/>
          <a:rect l="0" t="0" r="0" b="0"/>
          <a:pathLst>
            <a:path>
              <a:moveTo>
                <a:pt x="0" y="0"/>
              </a:moveTo>
              <a:lnTo>
                <a:pt x="0" y="421457"/>
              </a:lnTo>
              <a:lnTo>
                <a:pt x="2599038" y="421457"/>
              </a:lnTo>
              <a:lnTo>
                <a:pt x="2599038" y="618453"/>
              </a:lnTo>
            </a:path>
          </a:pathLst>
        </a:custGeom>
        <a:noFill/>
        <a:ln w="127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EE8C3DD1-0316-4D2D-AE4D-8CACA7546351}">
      <dsp:nvSpPr>
        <dsp:cNvPr id="0" name=""/>
        <dsp:cNvSpPr/>
      </dsp:nvSpPr>
      <dsp:spPr>
        <a:xfrm>
          <a:off x="3616561" y="1990810"/>
          <a:ext cx="91440" cy="618453"/>
        </a:xfrm>
        <a:custGeom>
          <a:avLst/>
          <a:gdLst/>
          <a:ahLst/>
          <a:cxnLst/>
          <a:rect l="0" t="0" r="0" b="0"/>
          <a:pathLst>
            <a:path>
              <a:moveTo>
                <a:pt x="45720" y="0"/>
              </a:moveTo>
              <a:lnTo>
                <a:pt x="45720" y="618453"/>
              </a:lnTo>
            </a:path>
          </a:pathLst>
        </a:custGeom>
        <a:noFill/>
        <a:ln w="127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B78B249-495D-42B6-AB7D-ED5C73C8E9BB}">
      <dsp:nvSpPr>
        <dsp:cNvPr id="0" name=""/>
        <dsp:cNvSpPr/>
      </dsp:nvSpPr>
      <dsp:spPr>
        <a:xfrm>
          <a:off x="1063243" y="1990810"/>
          <a:ext cx="2599038" cy="618453"/>
        </a:xfrm>
        <a:custGeom>
          <a:avLst/>
          <a:gdLst/>
          <a:ahLst/>
          <a:cxnLst/>
          <a:rect l="0" t="0" r="0" b="0"/>
          <a:pathLst>
            <a:path>
              <a:moveTo>
                <a:pt x="2599038" y="0"/>
              </a:moveTo>
              <a:lnTo>
                <a:pt x="2599038" y="421457"/>
              </a:lnTo>
              <a:lnTo>
                <a:pt x="0" y="421457"/>
              </a:lnTo>
              <a:lnTo>
                <a:pt x="0" y="618453"/>
              </a:lnTo>
            </a:path>
          </a:pathLst>
        </a:custGeom>
        <a:noFill/>
        <a:ln w="127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3B30EF7-4548-4D66-9640-2E142E357854}">
      <dsp:nvSpPr>
        <dsp:cNvPr id="0" name=""/>
        <dsp:cNvSpPr/>
      </dsp:nvSpPr>
      <dsp:spPr>
        <a:xfrm>
          <a:off x="2599038" y="640491"/>
          <a:ext cx="2126486" cy="1350318"/>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B6207497-02BE-4F6A-AC08-E6C8680378D4}">
      <dsp:nvSpPr>
        <dsp:cNvPr id="0" name=""/>
        <dsp:cNvSpPr/>
      </dsp:nvSpPr>
      <dsp:spPr>
        <a:xfrm>
          <a:off x="2835315" y="864953"/>
          <a:ext cx="2126486" cy="1350318"/>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uk-UA" sz="2400" kern="1200" dirty="0" smtClean="0"/>
            <a:t>За способом організації дослідження</a:t>
          </a:r>
          <a:endParaRPr lang="ru-RU" sz="2400" kern="1200" dirty="0"/>
        </a:p>
      </dsp:txBody>
      <dsp:txXfrm>
        <a:off x="2874864" y="904502"/>
        <a:ext cx="2047388" cy="1271220"/>
      </dsp:txXfrm>
    </dsp:sp>
    <dsp:sp modelId="{2806D2C3-FAF2-4CF5-9260-68958B6C1F0A}">
      <dsp:nvSpPr>
        <dsp:cNvPr id="0" name=""/>
        <dsp:cNvSpPr/>
      </dsp:nvSpPr>
      <dsp:spPr>
        <a:xfrm>
          <a:off x="0" y="2609263"/>
          <a:ext cx="2126486" cy="1350318"/>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5218F6FB-E602-404B-9BA0-0554A4150062}">
      <dsp:nvSpPr>
        <dsp:cNvPr id="0" name=""/>
        <dsp:cNvSpPr/>
      </dsp:nvSpPr>
      <dsp:spPr>
        <a:xfrm>
          <a:off x="236276" y="2833725"/>
          <a:ext cx="2126486" cy="1350318"/>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uk-UA" sz="2400" kern="1200" dirty="0" smtClean="0"/>
            <a:t>Порівняльні дослідження</a:t>
          </a:r>
          <a:endParaRPr lang="ru-RU" sz="2400" kern="1200" dirty="0"/>
        </a:p>
      </dsp:txBody>
      <dsp:txXfrm>
        <a:off x="275825" y="2873274"/>
        <a:ext cx="2047388" cy="1271220"/>
      </dsp:txXfrm>
    </dsp:sp>
    <dsp:sp modelId="{48EF726C-0426-4E4A-8972-7A74C67DA4E2}">
      <dsp:nvSpPr>
        <dsp:cNvPr id="0" name=""/>
        <dsp:cNvSpPr/>
      </dsp:nvSpPr>
      <dsp:spPr>
        <a:xfrm>
          <a:off x="2599038" y="2609263"/>
          <a:ext cx="2126486" cy="1350318"/>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FC0880AB-F477-43BA-84EC-4A1D7D1AB2AF}">
      <dsp:nvSpPr>
        <dsp:cNvPr id="0" name=""/>
        <dsp:cNvSpPr/>
      </dsp:nvSpPr>
      <dsp:spPr>
        <a:xfrm>
          <a:off x="2835315" y="2833725"/>
          <a:ext cx="2126486" cy="1350318"/>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uk-UA" sz="2400" kern="1200" dirty="0" smtClean="0"/>
            <a:t>Лонгітюдні дослідження</a:t>
          </a:r>
          <a:endParaRPr lang="ru-RU" sz="2400" kern="1200" dirty="0"/>
        </a:p>
      </dsp:txBody>
      <dsp:txXfrm>
        <a:off x="2874864" y="2873274"/>
        <a:ext cx="2047388" cy="1271220"/>
      </dsp:txXfrm>
    </dsp:sp>
    <dsp:sp modelId="{EBAF83D5-3B56-4849-A58B-C414680BD3AF}">
      <dsp:nvSpPr>
        <dsp:cNvPr id="0" name=""/>
        <dsp:cNvSpPr/>
      </dsp:nvSpPr>
      <dsp:spPr>
        <a:xfrm>
          <a:off x="5198077" y="2609263"/>
          <a:ext cx="2126486" cy="1350318"/>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95AA3531-CB45-4375-9B85-6F78170ED35F}">
      <dsp:nvSpPr>
        <dsp:cNvPr id="0" name=""/>
        <dsp:cNvSpPr/>
      </dsp:nvSpPr>
      <dsp:spPr>
        <a:xfrm>
          <a:off x="5434353" y="2833725"/>
          <a:ext cx="2126486" cy="1350318"/>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uk-UA" sz="2400" kern="1200" dirty="0" smtClean="0"/>
            <a:t>Комплексні дослідження</a:t>
          </a:r>
          <a:endParaRPr lang="ru-RU" sz="2400" kern="1200" dirty="0"/>
        </a:p>
      </dsp:txBody>
      <dsp:txXfrm>
        <a:off x="5473902" y="2873274"/>
        <a:ext cx="2047388" cy="12712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194FE-9F79-4B7E-8269-A7A87A43129C}">
      <dsp:nvSpPr>
        <dsp:cNvPr id="0" name=""/>
        <dsp:cNvSpPr/>
      </dsp:nvSpPr>
      <dsp:spPr>
        <a:xfrm>
          <a:off x="699917" y="1173338"/>
          <a:ext cx="6765871" cy="3496561"/>
        </a:xfrm>
        <a:prstGeom prst="rect">
          <a:avLst/>
        </a:prstGeom>
        <a:gradFill rotWithShape="0">
          <a:gsLst>
            <a:gs pos="0">
              <a:schemeClr val="accent4">
                <a:tint val="50000"/>
                <a:hueOff val="0"/>
                <a:satOff val="0"/>
                <a:lumOff val="0"/>
                <a:alphaOff val="0"/>
                <a:tint val="94000"/>
                <a:satMod val="103000"/>
                <a:lumMod val="102000"/>
              </a:schemeClr>
            </a:gs>
            <a:gs pos="50000">
              <a:schemeClr val="accent4">
                <a:tint val="50000"/>
                <a:hueOff val="0"/>
                <a:satOff val="0"/>
                <a:lumOff val="0"/>
                <a:alphaOff val="0"/>
                <a:shade val="100000"/>
                <a:satMod val="110000"/>
                <a:lumMod val="100000"/>
              </a:schemeClr>
            </a:gs>
            <a:gs pos="100000">
              <a:schemeClr val="accent4">
                <a:tint val="50000"/>
                <a:hueOff val="0"/>
                <a:satOff val="0"/>
                <a:lumOff val="0"/>
                <a:alphaOff val="0"/>
                <a:shade val="78000"/>
                <a:satMod val="120000"/>
                <a:lumMod val="99000"/>
              </a:schemeClr>
            </a:gs>
          </a:gsLst>
          <a:lin ang="5400000" scaled="0"/>
        </a:grad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7282D6A4-257C-46DF-8F1E-DFA881907FD2}">
      <dsp:nvSpPr>
        <dsp:cNvPr id="0" name=""/>
        <dsp:cNvSpPr/>
      </dsp:nvSpPr>
      <dsp:spPr>
        <a:xfrm>
          <a:off x="902116" y="1582265"/>
          <a:ext cx="3141853" cy="2991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1066800">
            <a:lnSpc>
              <a:spcPct val="90000"/>
            </a:lnSpc>
            <a:spcBef>
              <a:spcPct val="0"/>
            </a:spcBef>
            <a:spcAft>
              <a:spcPct val="35000"/>
            </a:spcAft>
          </a:pPr>
          <a:r>
            <a:rPr lang="uk-UA" sz="2400" kern="1200" noProof="0" dirty="0" smtClean="0">
              <a:solidFill>
                <a:schemeClr val="bg1"/>
              </a:solidFill>
            </a:rPr>
            <a:t>дає фактичний матеріал про природний перебіг процесів; </a:t>
          </a:r>
        </a:p>
        <a:p>
          <a:pPr lvl="0" algn="l" defTabSz="1066800">
            <a:lnSpc>
              <a:spcPct val="90000"/>
            </a:lnSpc>
            <a:spcBef>
              <a:spcPct val="0"/>
            </a:spcBef>
            <a:spcAft>
              <a:spcPct val="35000"/>
            </a:spcAft>
          </a:pPr>
          <a:r>
            <a:rPr lang="uk-UA" sz="2400" kern="1200" noProof="0" dirty="0" smtClean="0">
              <a:solidFill>
                <a:schemeClr val="bg1"/>
              </a:solidFill>
            </a:rPr>
            <a:t>простий метод</a:t>
          </a:r>
          <a:endParaRPr lang="uk-UA" sz="2400" kern="1200" noProof="0" dirty="0">
            <a:solidFill>
              <a:schemeClr val="bg1"/>
            </a:solidFill>
          </a:endParaRPr>
        </a:p>
      </dsp:txBody>
      <dsp:txXfrm>
        <a:off x="902116" y="1582265"/>
        <a:ext cx="3141853" cy="2991265"/>
      </dsp:txXfrm>
    </dsp:sp>
    <dsp:sp modelId="{83825ED1-FBC6-4C38-8360-9B6F96D650A5}">
      <dsp:nvSpPr>
        <dsp:cNvPr id="0" name=""/>
        <dsp:cNvSpPr/>
      </dsp:nvSpPr>
      <dsp:spPr>
        <a:xfrm>
          <a:off x="4113961" y="1582265"/>
          <a:ext cx="3141853" cy="2991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1066800">
            <a:lnSpc>
              <a:spcPct val="90000"/>
            </a:lnSpc>
            <a:spcBef>
              <a:spcPct val="0"/>
            </a:spcBef>
            <a:spcAft>
              <a:spcPct val="35000"/>
            </a:spcAft>
          </a:pPr>
          <a:r>
            <a:rPr lang="uk-UA" sz="2400" kern="1200" noProof="0" dirty="0" smtClean="0">
              <a:solidFill>
                <a:schemeClr val="bg1"/>
              </a:solidFill>
            </a:rPr>
            <a:t>суб'єктивізм інтерпретації отриманої інформації;</a:t>
          </a:r>
        </a:p>
        <a:p>
          <a:pPr lvl="0" algn="l" defTabSz="1066800">
            <a:lnSpc>
              <a:spcPct val="90000"/>
            </a:lnSpc>
            <a:spcBef>
              <a:spcPct val="0"/>
            </a:spcBef>
            <a:spcAft>
              <a:spcPct val="35000"/>
            </a:spcAft>
          </a:pPr>
          <a:r>
            <a:rPr lang="uk-UA" sz="2400" kern="1200" noProof="0" dirty="0" smtClean="0">
              <a:solidFill>
                <a:schemeClr val="bg1"/>
              </a:solidFill>
            </a:rPr>
            <a:t>доступність лише вибіркової перевірки;</a:t>
          </a:r>
        </a:p>
        <a:p>
          <a:pPr lvl="0" algn="l" defTabSz="1066800">
            <a:lnSpc>
              <a:spcPct val="90000"/>
            </a:lnSpc>
            <a:spcBef>
              <a:spcPct val="0"/>
            </a:spcBef>
            <a:spcAft>
              <a:spcPct val="35000"/>
            </a:spcAft>
          </a:pPr>
          <a:r>
            <a:rPr lang="uk-UA" sz="2400" kern="1200" noProof="0" dirty="0" smtClean="0">
              <a:solidFill>
                <a:schemeClr val="bg1"/>
              </a:solidFill>
            </a:rPr>
            <a:t>тривалість</a:t>
          </a:r>
          <a:endParaRPr lang="uk-UA" sz="2400" kern="1200" noProof="0" dirty="0">
            <a:solidFill>
              <a:schemeClr val="bg1"/>
            </a:solidFill>
          </a:endParaRPr>
        </a:p>
      </dsp:txBody>
      <dsp:txXfrm>
        <a:off x="4113961" y="1582265"/>
        <a:ext cx="3141853" cy="2991265"/>
      </dsp:txXfrm>
    </dsp:sp>
    <dsp:sp modelId="{F3618A4F-0837-4641-BF51-25FFCE45F8F0}">
      <dsp:nvSpPr>
        <dsp:cNvPr id="0" name=""/>
        <dsp:cNvSpPr/>
      </dsp:nvSpPr>
      <dsp:spPr>
        <a:xfrm>
          <a:off x="0" y="473600"/>
          <a:ext cx="1322066" cy="1322066"/>
        </a:xfrm>
        <a:prstGeom prst="plus">
          <a:avLst>
            <a:gd name="adj" fmla="val 3281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w="9525" cap="flat" cmpd="sng" algn="ctr">
          <a:solidFill>
            <a:schemeClr val="accent4">
              <a:hueOff val="0"/>
              <a:satOff val="0"/>
              <a:lumOff val="0"/>
              <a:alphaOff val="0"/>
            </a:schemeClr>
          </a:solidFill>
          <a:prstDash val="solid"/>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EBEDF0F5-4DDD-4CD4-94D6-FB5A905B3890}">
      <dsp:nvSpPr>
        <dsp:cNvPr id="0" name=""/>
        <dsp:cNvSpPr/>
      </dsp:nvSpPr>
      <dsp:spPr>
        <a:xfrm>
          <a:off x="6532565" y="949047"/>
          <a:ext cx="1244298" cy="426409"/>
        </a:xfrm>
        <a:prstGeom prst="rect">
          <a:avLst/>
        </a:prstGeom>
        <a:gradFill rotWithShape="0">
          <a:gsLst>
            <a:gs pos="0">
              <a:schemeClr val="accent4">
                <a:hueOff val="-4565623"/>
                <a:satOff val="48042"/>
                <a:lumOff val="2746"/>
                <a:alphaOff val="0"/>
                <a:tint val="94000"/>
                <a:satMod val="103000"/>
                <a:lumMod val="102000"/>
              </a:schemeClr>
            </a:gs>
            <a:gs pos="50000">
              <a:schemeClr val="accent4">
                <a:hueOff val="-4565623"/>
                <a:satOff val="48042"/>
                <a:lumOff val="2746"/>
                <a:alphaOff val="0"/>
                <a:shade val="100000"/>
                <a:satMod val="110000"/>
                <a:lumMod val="100000"/>
              </a:schemeClr>
            </a:gs>
            <a:gs pos="100000">
              <a:schemeClr val="accent4">
                <a:hueOff val="-4565623"/>
                <a:satOff val="48042"/>
                <a:lumOff val="2746"/>
                <a:alphaOff val="0"/>
                <a:shade val="78000"/>
                <a:satMod val="120000"/>
                <a:lumMod val="99000"/>
              </a:schemeClr>
            </a:gs>
          </a:gsLst>
          <a:lin ang="5400000" scaled="0"/>
        </a:gradFill>
        <a:ln w="9525" cap="flat" cmpd="sng" algn="ctr">
          <a:solidFill>
            <a:schemeClr val="accent4">
              <a:hueOff val="-4565623"/>
              <a:satOff val="48042"/>
              <a:lumOff val="2746"/>
              <a:alphaOff val="0"/>
            </a:schemeClr>
          </a:solidFill>
          <a:prstDash val="solid"/>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599DA8FE-ACE5-4693-B762-0D609F0D3143}">
      <dsp:nvSpPr>
        <dsp:cNvPr id="0" name=""/>
        <dsp:cNvSpPr/>
      </dsp:nvSpPr>
      <dsp:spPr>
        <a:xfrm>
          <a:off x="4082853" y="1588661"/>
          <a:ext cx="777" cy="2856946"/>
        </a:xfrm>
        <a:prstGeom prst="line">
          <a:avLst/>
        </a:prstGeom>
        <a:noFill/>
        <a:ln w="127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Рисунок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182138"/>
            <a:ext cx="6726063" cy="206957"/>
          </a:xfrm>
          <a:prstGeom prst="rect">
            <a:avLst/>
          </a:prstGeom>
        </p:spPr>
      </p:pic>
      <p:pic>
        <p:nvPicPr>
          <p:cNvPr id="8" name="Рисунок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8" y="3182884"/>
            <a:ext cx="2307831" cy="207705"/>
          </a:xfrm>
          <a:prstGeom prst="rect">
            <a:avLst/>
          </a:prstGeom>
        </p:spPr>
      </p:pic>
      <p:sp>
        <p:nvSpPr>
          <p:cNvPr id="9" name="Прямоугольник 8"/>
          <p:cNvSpPr/>
          <p:nvPr/>
        </p:nvSpPr>
        <p:spPr bwMode="ltGray">
          <a:xfrm>
            <a:off x="0" y="1942559"/>
            <a:ext cx="6726064" cy="12452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Прямоугольник 9"/>
          <p:cNvSpPr/>
          <p:nvPr/>
        </p:nvSpPr>
        <p:spPr>
          <a:xfrm>
            <a:off x="6833787" y="1942559"/>
            <a:ext cx="2307832" cy="12452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ctrTitle"/>
          </p:nvPr>
        </p:nvSpPr>
        <p:spPr>
          <a:xfrm>
            <a:off x="510242" y="2050282"/>
            <a:ext cx="6108101" cy="1029803"/>
          </a:xfrm>
        </p:spPr>
        <p:txBody>
          <a:bodyPr rtlCol="0" anchor="b">
            <a:noAutofit/>
          </a:bodyPr>
          <a:lstStyle>
            <a:lvl1pPr algn="r">
              <a:defRPr sz="5400"/>
            </a:lvl1pPr>
          </a:lstStyle>
          <a:p>
            <a:pPr rtl="0"/>
            <a:r>
              <a:rPr lang="ru-RU" noProof="1" smtClean="0"/>
              <a:t>Образец заголовка</a:t>
            </a:r>
            <a:endParaRPr lang="ru-RU" noProof="1"/>
          </a:p>
        </p:txBody>
      </p:sp>
      <p:sp>
        <p:nvSpPr>
          <p:cNvPr id="3" name="Подзаголовок 2"/>
          <p:cNvSpPr>
            <a:spLocks noGrp="1"/>
          </p:cNvSpPr>
          <p:nvPr>
            <p:ph type="subTitle" idx="1"/>
          </p:nvPr>
        </p:nvSpPr>
        <p:spPr>
          <a:xfrm>
            <a:off x="510242" y="3295531"/>
            <a:ext cx="6108101" cy="838265"/>
          </a:xfrm>
        </p:spPr>
        <p:txBody>
          <a:bodyPr rtlCol="0">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1" smtClean="0"/>
              <a:t>Образец подзаголовка</a:t>
            </a:r>
            <a:endParaRPr lang="ru-RU" noProof="1"/>
          </a:p>
        </p:txBody>
      </p:sp>
      <p:sp>
        <p:nvSpPr>
          <p:cNvPr id="4" name="Дата 3"/>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5" name="Нижний колонтитул 4"/>
          <p:cNvSpPr>
            <a:spLocks noGrp="1"/>
          </p:cNvSpPr>
          <p:nvPr>
            <p:ph type="ftr" sz="quarter" idx="11"/>
          </p:nvPr>
        </p:nvSpPr>
        <p:spPr/>
        <p:txBody>
          <a:bodyPr rtlCol="0"/>
          <a:lstStyle/>
          <a:p>
            <a:endParaRPr lang="ru-RU" dirty="0"/>
          </a:p>
        </p:txBody>
      </p:sp>
      <p:sp>
        <p:nvSpPr>
          <p:cNvPr id="6" name="Номер слайда 5"/>
          <p:cNvSpPr>
            <a:spLocks noGrp="1"/>
          </p:cNvSpPr>
          <p:nvPr>
            <p:ph type="sldNum" sz="quarter" idx="12"/>
          </p:nvPr>
        </p:nvSpPr>
        <p:spPr>
          <a:xfrm>
            <a:off x="6941510" y="2062753"/>
            <a:ext cx="878916" cy="1017332"/>
          </a:xfrm>
        </p:spPr>
        <p:txBody>
          <a:bodyPr rtlCol="0"/>
          <a:lstStyle/>
          <a:p>
            <a:fld id="{B19B0651-EE4F-4900-A07F-96A6BFA9D0F0}" type="slidenum">
              <a:rPr lang="ru-RU" smtClean="0"/>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Рисунок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477680"/>
            <a:ext cx="7828359" cy="240873"/>
          </a:xfrm>
          <a:prstGeom prst="rect">
            <a:avLst/>
          </a:prstGeom>
        </p:spPr>
      </p:pic>
      <p:pic>
        <p:nvPicPr>
          <p:cNvPr id="16" name="Рисунок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17" name="Прямоугольник 16"/>
          <p:cNvSpPr/>
          <p:nvPr/>
        </p:nvSpPr>
        <p:spPr bwMode="ltGray">
          <a:xfrm>
            <a:off x="1"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Прямоугольник 17"/>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idx="1" hasCustomPrompt="1"/>
          </p:nvPr>
        </p:nvSpPr>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5" name="Нижний колонтитул 4"/>
          <p:cNvSpPr>
            <a:spLocks noGrp="1"/>
          </p:cNvSpPr>
          <p:nvPr>
            <p:ph type="ftr" sz="quarter" idx="11"/>
          </p:nvPr>
        </p:nvSpPr>
        <p:spPr/>
        <p:txBody>
          <a:bodyPr rtlCol="0"/>
          <a:lstStyle/>
          <a:p>
            <a:endParaRPr lang="ru-RU" dirty="0"/>
          </a:p>
        </p:txBody>
      </p:sp>
      <p:sp>
        <p:nvSpPr>
          <p:cNvPr id="6" name="Номер слайда 5"/>
          <p:cNvSpPr>
            <a:spLocks noGrp="1"/>
          </p:cNvSpPr>
          <p:nvPr>
            <p:ph type="sldNum" sz="quarter" idx="12"/>
          </p:nvPr>
        </p:nvSpPr>
        <p:spPr/>
        <p:txBody>
          <a:bodyPr rtlCol="0"/>
          <a:lstStyle/>
          <a:p>
            <a:fld id="{B19B0651-EE4F-4900-A07F-96A6BFA9D0F0}"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Рисунок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65180"/>
            <a:ext cx="7828359" cy="240873"/>
          </a:xfrm>
          <a:prstGeom prst="rect">
            <a:avLst/>
          </a:prstGeom>
        </p:spPr>
      </p:pic>
      <p:pic>
        <p:nvPicPr>
          <p:cNvPr id="8" name="Рисунок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68" y="3065926"/>
            <a:ext cx="1202248" cy="108203"/>
          </a:xfrm>
          <a:prstGeom prst="rect">
            <a:avLst/>
          </a:prstGeom>
        </p:spPr>
      </p:pic>
      <p:sp>
        <p:nvSpPr>
          <p:cNvPr id="9" name="Прямоугольник 8"/>
          <p:cNvSpPr/>
          <p:nvPr/>
        </p:nvSpPr>
        <p:spPr bwMode="ltGray">
          <a:xfrm>
            <a:off x="-2" y="20447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Прямоугольник 9"/>
          <p:cNvSpPr/>
          <p:nvPr/>
        </p:nvSpPr>
        <p:spPr>
          <a:xfrm>
            <a:off x="7939369" y="20447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510243" y="2152421"/>
            <a:ext cx="7210395" cy="818091"/>
          </a:xfrm>
        </p:spPr>
        <p:txBody>
          <a:bodyPr rtlCol="0" anchor="ctr">
            <a:normAutofit/>
          </a:bodyPr>
          <a:lstStyle>
            <a:lvl1pPr algn="r">
              <a:defRPr sz="3600"/>
            </a:lvl1pPr>
          </a:lstStyle>
          <a:p>
            <a:pPr rtl="0"/>
            <a:r>
              <a:rPr lang="ru-RU" noProof="1" smtClean="0"/>
              <a:t>Образец заголовка</a:t>
            </a:r>
            <a:endParaRPr lang="ru-RU" noProof="1"/>
          </a:p>
        </p:txBody>
      </p:sp>
      <p:sp>
        <p:nvSpPr>
          <p:cNvPr id="3" name="Текст 2"/>
          <p:cNvSpPr>
            <a:spLocks noGrp="1"/>
          </p:cNvSpPr>
          <p:nvPr>
            <p:ph type="body" idx="1" hasCustomPrompt="1"/>
          </p:nvPr>
        </p:nvSpPr>
        <p:spPr>
          <a:xfrm>
            <a:off x="510243" y="3174129"/>
            <a:ext cx="7210395" cy="1278013"/>
          </a:xfrm>
        </p:spPr>
        <p:txBody>
          <a:bodyPr rtlCol="0">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1"/>
              <a:t>Щелкните, чтобы изменить стили текста образца слайда</a:t>
            </a:r>
          </a:p>
        </p:txBody>
      </p:sp>
      <p:sp>
        <p:nvSpPr>
          <p:cNvPr id="4" name="Дата 3"/>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5" name="Нижний колонтитул 4"/>
          <p:cNvSpPr>
            <a:spLocks noGrp="1"/>
          </p:cNvSpPr>
          <p:nvPr>
            <p:ph type="ftr" sz="quarter" idx="11"/>
          </p:nvPr>
        </p:nvSpPr>
        <p:spPr/>
        <p:txBody>
          <a:bodyPr rtlCol="0"/>
          <a:lstStyle/>
          <a:p>
            <a:endParaRPr lang="ru-RU" dirty="0"/>
          </a:p>
        </p:txBody>
      </p:sp>
      <p:sp>
        <p:nvSpPr>
          <p:cNvPr id="6" name="Номер слайда 5"/>
          <p:cNvSpPr>
            <a:spLocks noGrp="1"/>
          </p:cNvSpPr>
          <p:nvPr>
            <p:ph type="sldNum" sz="quarter" idx="12"/>
          </p:nvPr>
        </p:nvSpPr>
        <p:spPr>
          <a:xfrm>
            <a:off x="8047093" y="2152422"/>
            <a:ext cx="865613" cy="818092"/>
          </a:xfrm>
        </p:spPr>
        <p:txBody>
          <a:bodyPr rtlCol="0"/>
          <a:lstStyle/>
          <a:p>
            <a:fld id="{B19B0651-EE4F-4900-A07F-96A6BFA9D0F0}" type="slidenum">
              <a:rPr lang="ru-RU" smtClean="0"/>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Рисунок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477680"/>
            <a:ext cx="7828359" cy="240873"/>
          </a:xfrm>
          <a:prstGeom prst="rect">
            <a:avLst/>
          </a:prstGeom>
        </p:spPr>
      </p:pic>
      <p:pic>
        <p:nvPicPr>
          <p:cNvPr id="9" name="Рисунок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10" name="Прямоугольник 9"/>
          <p:cNvSpPr/>
          <p:nvPr/>
        </p:nvSpPr>
        <p:spPr bwMode="ltGray">
          <a:xfrm>
            <a:off x="1"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Прямоугольник 10"/>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sz="half" idx="1" hasCustomPrompt="1"/>
          </p:nvPr>
        </p:nvSpPr>
        <p:spPr>
          <a:xfrm>
            <a:off x="510241" y="1752655"/>
            <a:ext cx="3523769" cy="2699487"/>
          </a:xfrm>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Объект 3"/>
          <p:cNvSpPr>
            <a:spLocks noGrp="1"/>
          </p:cNvSpPr>
          <p:nvPr>
            <p:ph sz="half" idx="2" hasCustomPrompt="1"/>
          </p:nvPr>
        </p:nvSpPr>
        <p:spPr>
          <a:xfrm>
            <a:off x="4195592" y="1752655"/>
            <a:ext cx="3525044" cy="2699487"/>
          </a:xfrm>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5" name="Дата 4"/>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6" name="Нижний колонтитул 5"/>
          <p:cNvSpPr>
            <a:spLocks noGrp="1"/>
          </p:cNvSpPr>
          <p:nvPr>
            <p:ph type="ftr" sz="quarter" idx="11"/>
          </p:nvPr>
        </p:nvSpPr>
        <p:spPr/>
        <p:txBody>
          <a:bodyPr rtlCol="0"/>
          <a:lstStyle/>
          <a:p>
            <a:endParaRPr lang="ru-RU" dirty="0"/>
          </a:p>
        </p:txBody>
      </p:sp>
      <p:sp>
        <p:nvSpPr>
          <p:cNvPr id="7" name="Номер слайда 6"/>
          <p:cNvSpPr>
            <a:spLocks noGrp="1"/>
          </p:cNvSpPr>
          <p:nvPr>
            <p:ph type="sldNum" sz="quarter" idx="12"/>
          </p:nvPr>
        </p:nvSpPr>
        <p:spPr/>
        <p:txBody>
          <a:bodyPr rtlCol="0"/>
          <a:lstStyle/>
          <a:p>
            <a:fld id="{B19B0651-EE4F-4900-A07F-96A6BFA9D0F0}" type="slidenum">
              <a:rPr lang="ru-RU" smtClean="0"/>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Рисунок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477680"/>
            <a:ext cx="7828359" cy="240873"/>
          </a:xfrm>
          <a:prstGeom prst="rect">
            <a:avLst/>
          </a:prstGeom>
        </p:spPr>
      </p:pic>
      <p:pic>
        <p:nvPicPr>
          <p:cNvPr id="11" name="Рисунок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12" name="Прямоугольник 11"/>
          <p:cNvSpPr/>
          <p:nvPr/>
        </p:nvSpPr>
        <p:spPr bwMode="ltGray">
          <a:xfrm>
            <a:off x="1"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Прямоугольник 12"/>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510241" y="564923"/>
            <a:ext cx="7210397" cy="810703"/>
          </a:xfrm>
        </p:spPr>
        <p:txBody>
          <a:bodyPr rtlCol="0"/>
          <a:lstStyle/>
          <a:p>
            <a:pPr rtl="0"/>
            <a:r>
              <a:rPr lang="ru-RU" noProof="1" smtClean="0"/>
              <a:t>Образец заголовка</a:t>
            </a:r>
            <a:endParaRPr lang="ru-RU" noProof="1"/>
          </a:p>
        </p:txBody>
      </p:sp>
      <p:sp>
        <p:nvSpPr>
          <p:cNvPr id="3" name="Текст 2"/>
          <p:cNvSpPr>
            <a:spLocks noGrp="1"/>
          </p:cNvSpPr>
          <p:nvPr>
            <p:ph type="body" idx="1" hasCustomPrompt="1"/>
          </p:nvPr>
        </p:nvSpPr>
        <p:spPr>
          <a:xfrm>
            <a:off x="679764" y="1752656"/>
            <a:ext cx="3354245" cy="51985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4" name="Объект 3"/>
          <p:cNvSpPr>
            <a:spLocks noGrp="1"/>
          </p:cNvSpPr>
          <p:nvPr>
            <p:ph sz="half" idx="2" hasCustomPrompt="1"/>
          </p:nvPr>
        </p:nvSpPr>
        <p:spPr>
          <a:xfrm>
            <a:off x="510242" y="2272507"/>
            <a:ext cx="3523766" cy="2179634"/>
          </a:xfrm>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5" name="Текст 4"/>
          <p:cNvSpPr>
            <a:spLocks noGrp="1"/>
          </p:cNvSpPr>
          <p:nvPr>
            <p:ph type="body" sz="quarter" idx="3" hasCustomPrompt="1"/>
          </p:nvPr>
        </p:nvSpPr>
        <p:spPr>
          <a:xfrm>
            <a:off x="4365117" y="1752655"/>
            <a:ext cx="3355521" cy="519057"/>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6" name="Объект 5"/>
          <p:cNvSpPr>
            <a:spLocks noGrp="1"/>
          </p:cNvSpPr>
          <p:nvPr>
            <p:ph sz="quarter" idx="4" hasCustomPrompt="1"/>
          </p:nvPr>
        </p:nvSpPr>
        <p:spPr>
          <a:xfrm>
            <a:off x="4195593" y="2272507"/>
            <a:ext cx="3525044" cy="2179634"/>
          </a:xfrm>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7" name="Дата 6"/>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8" name="Нижний колонтитул 7"/>
          <p:cNvSpPr>
            <a:spLocks noGrp="1"/>
          </p:cNvSpPr>
          <p:nvPr>
            <p:ph type="ftr" sz="quarter" idx="11"/>
          </p:nvPr>
        </p:nvSpPr>
        <p:spPr/>
        <p:txBody>
          <a:bodyPr rtlCol="0"/>
          <a:lstStyle/>
          <a:p>
            <a:endParaRPr lang="ru-RU" dirty="0"/>
          </a:p>
        </p:txBody>
      </p:sp>
      <p:sp>
        <p:nvSpPr>
          <p:cNvPr id="9" name="Номер слайда 8"/>
          <p:cNvSpPr>
            <a:spLocks noGrp="1"/>
          </p:cNvSpPr>
          <p:nvPr>
            <p:ph type="sldNum" sz="quarter" idx="12"/>
          </p:nvPr>
        </p:nvSpPr>
        <p:spPr/>
        <p:txBody>
          <a:bodyPr rtlCol="0"/>
          <a:lstStyle/>
          <a:p>
            <a:fld id="{B19B0651-EE4F-4900-A07F-96A6BFA9D0F0}" type="slidenum">
              <a:rPr lang="ru-RU" smtClean="0"/>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Рисунок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477680"/>
            <a:ext cx="7828359" cy="240873"/>
          </a:xfrm>
          <a:prstGeom prst="rect">
            <a:avLst/>
          </a:prstGeom>
        </p:spPr>
      </p:pic>
      <p:pic>
        <p:nvPicPr>
          <p:cNvPr id="7" name="Рисунок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8" name="Прямоугольник 7"/>
          <p:cNvSpPr/>
          <p:nvPr/>
        </p:nvSpPr>
        <p:spPr bwMode="ltGray">
          <a:xfrm>
            <a:off x="1"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Прямоугольник 8"/>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Дата 2"/>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4" name="Нижний колонтитул 3"/>
          <p:cNvSpPr>
            <a:spLocks noGrp="1"/>
          </p:cNvSpPr>
          <p:nvPr>
            <p:ph type="ftr" sz="quarter" idx="11"/>
          </p:nvPr>
        </p:nvSpPr>
        <p:spPr/>
        <p:txBody>
          <a:bodyPr rtlCol="0"/>
          <a:lstStyle/>
          <a:p>
            <a:endParaRPr lang="ru-RU" dirty="0"/>
          </a:p>
        </p:txBody>
      </p:sp>
      <p:sp>
        <p:nvSpPr>
          <p:cNvPr id="5" name="Номер слайда 4"/>
          <p:cNvSpPr>
            <a:spLocks noGrp="1"/>
          </p:cNvSpPr>
          <p:nvPr>
            <p:ph type="sldNum" sz="quarter" idx="12"/>
          </p:nvPr>
        </p:nvSpPr>
        <p:spPr/>
        <p:txBody>
          <a:bodyPr rtlCol="0"/>
          <a:lstStyle/>
          <a:p>
            <a:fld id="{B19B0651-EE4F-4900-A07F-96A6BFA9D0F0}" type="slidenum">
              <a:rPr lang="ru-RU" smtClean="0"/>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pic>
        <p:nvPicPr>
          <p:cNvPr id="5" name="Рисунок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6" name="Прямоугольник 5"/>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Дата 1"/>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3" name="Нижний колонтитул 2"/>
          <p:cNvSpPr>
            <a:spLocks noGrp="1"/>
          </p:cNvSpPr>
          <p:nvPr>
            <p:ph type="ftr" sz="quarter" idx="11"/>
          </p:nvPr>
        </p:nvSpPr>
        <p:spPr/>
        <p:txBody>
          <a:bodyPr rtlCol="0"/>
          <a:lstStyle/>
          <a:p>
            <a:endParaRPr lang="ru-RU" dirty="0"/>
          </a:p>
        </p:txBody>
      </p:sp>
      <p:sp>
        <p:nvSpPr>
          <p:cNvPr id="4" name="Номер слайда 3"/>
          <p:cNvSpPr>
            <a:spLocks noGrp="1"/>
          </p:cNvSpPr>
          <p:nvPr>
            <p:ph type="sldNum" sz="quarter" idx="12"/>
          </p:nvPr>
        </p:nvSpPr>
        <p:spPr/>
        <p:txBody>
          <a:bodyPr rtlCol="0"/>
          <a:lstStyle/>
          <a:p>
            <a:fld id="{B19B0651-EE4F-4900-A07F-96A6BFA9D0F0}"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Рисунок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477680"/>
            <a:ext cx="7828359" cy="240873"/>
          </a:xfrm>
          <a:prstGeom prst="rect">
            <a:avLst/>
          </a:prstGeom>
        </p:spPr>
      </p:pic>
      <p:pic>
        <p:nvPicPr>
          <p:cNvPr id="9" name="Рисунок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10" name="Прямоугольник 9"/>
          <p:cNvSpPr/>
          <p:nvPr/>
        </p:nvSpPr>
        <p:spPr bwMode="ltGray">
          <a:xfrm>
            <a:off x="1"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Прямоугольник 10"/>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510241" y="564920"/>
            <a:ext cx="7210394" cy="810705"/>
          </a:xfrm>
        </p:spPr>
        <p:txBody>
          <a:bodyPr rtlCol="0" anchor="ctr">
            <a:normAutofit/>
          </a:bodyPr>
          <a:lstStyle>
            <a:lvl1pPr>
              <a:defRPr sz="3600"/>
            </a:lvl1pPr>
          </a:lstStyle>
          <a:p>
            <a:pPr rtl="0"/>
            <a:r>
              <a:rPr lang="ru-RU" noProof="1" smtClean="0"/>
              <a:t>Образец заголовка</a:t>
            </a:r>
            <a:endParaRPr lang="ru-RU" noProof="1"/>
          </a:p>
        </p:txBody>
      </p:sp>
      <p:sp>
        <p:nvSpPr>
          <p:cNvPr id="3" name="Объект 2"/>
          <p:cNvSpPr>
            <a:spLocks noGrp="1"/>
          </p:cNvSpPr>
          <p:nvPr>
            <p:ph idx="1" hasCustomPrompt="1"/>
          </p:nvPr>
        </p:nvSpPr>
        <p:spPr>
          <a:xfrm>
            <a:off x="3514385" y="1752656"/>
            <a:ext cx="4206252" cy="2699485"/>
          </a:xfrm>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Текст 3"/>
          <p:cNvSpPr>
            <a:spLocks noGrp="1"/>
          </p:cNvSpPr>
          <p:nvPr>
            <p:ph type="body" sz="half" idx="2"/>
          </p:nvPr>
        </p:nvSpPr>
        <p:spPr>
          <a:xfrm>
            <a:off x="510242" y="1752655"/>
            <a:ext cx="2842559" cy="2699488"/>
          </a:xfrm>
        </p:spPr>
        <p:txBody>
          <a:bodyPr rtlCol="0"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1" smtClean="0"/>
              <a:t>Образец текста</a:t>
            </a:r>
          </a:p>
        </p:txBody>
      </p:sp>
      <p:sp>
        <p:nvSpPr>
          <p:cNvPr id="5" name="Дата 4"/>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6" name="Нижний колонтитул 5"/>
          <p:cNvSpPr>
            <a:spLocks noGrp="1"/>
          </p:cNvSpPr>
          <p:nvPr>
            <p:ph type="ftr" sz="quarter" idx="11"/>
          </p:nvPr>
        </p:nvSpPr>
        <p:spPr/>
        <p:txBody>
          <a:bodyPr rtlCol="0"/>
          <a:lstStyle/>
          <a:p>
            <a:endParaRPr lang="ru-RU" dirty="0"/>
          </a:p>
        </p:txBody>
      </p:sp>
      <p:sp>
        <p:nvSpPr>
          <p:cNvPr id="7" name="Номер слайда 6"/>
          <p:cNvSpPr>
            <a:spLocks noGrp="1"/>
          </p:cNvSpPr>
          <p:nvPr>
            <p:ph type="sldNum" sz="quarter" idx="12"/>
          </p:nvPr>
        </p:nvSpPr>
        <p:spPr/>
        <p:txBody>
          <a:bodyPr rtlCol="0"/>
          <a:lstStyle/>
          <a:p>
            <a:fld id="{B19B0651-EE4F-4900-A07F-96A6BFA9D0F0}" type="slidenum">
              <a:rPr lang="ru-RU" smtClean="0"/>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Рисунок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477680"/>
            <a:ext cx="7828359" cy="240873"/>
          </a:xfrm>
          <a:prstGeom prst="rect">
            <a:avLst/>
          </a:prstGeom>
        </p:spPr>
      </p:pic>
      <p:pic>
        <p:nvPicPr>
          <p:cNvPr id="9" name="Рисунок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10" name="Прямоугольник 9"/>
          <p:cNvSpPr/>
          <p:nvPr/>
        </p:nvSpPr>
        <p:spPr bwMode="ltGray">
          <a:xfrm>
            <a:off x="1"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Прямоугольник 10"/>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510244" y="564921"/>
            <a:ext cx="7210393" cy="810704"/>
          </a:xfrm>
        </p:spPr>
        <p:txBody>
          <a:bodyPr rtlCol="0" anchor="ctr">
            <a:normAutofit/>
          </a:bodyPr>
          <a:lstStyle>
            <a:lvl1pPr>
              <a:defRPr sz="3600"/>
            </a:lvl1pPr>
          </a:lstStyle>
          <a:p>
            <a:pPr rtl="0"/>
            <a:r>
              <a:rPr lang="ru-RU" noProof="1" smtClean="0"/>
              <a:t>Образец заголовка</a:t>
            </a:r>
            <a:endParaRPr lang="ru-RU" noProof="1"/>
          </a:p>
        </p:txBody>
      </p:sp>
      <p:sp>
        <p:nvSpPr>
          <p:cNvPr id="3" name="Рисунок 2"/>
          <p:cNvSpPr>
            <a:spLocks noGrp="1" noChangeAspect="1"/>
          </p:cNvSpPr>
          <p:nvPr>
            <p:ph type="pic" idx="1" hasCustomPrompt="1"/>
          </p:nvPr>
        </p:nvSpPr>
        <p:spPr>
          <a:xfrm>
            <a:off x="3651251" y="1752656"/>
            <a:ext cx="4069387" cy="2699484"/>
          </a:xfrm>
          <a:noFill/>
          <a:ln>
            <a:noFill/>
          </a:ln>
          <a:effectLst>
            <a:outerShdw blurRad="76200" dist="63500" dir="5040000" algn="tl" rotWithShape="0">
              <a:srgbClr val="000000">
                <a:alpha val="41000"/>
              </a:srgbClr>
            </a:outerShdw>
          </a:effectLst>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1"/>
              <a:t>Щелкните значок, чтобы добавить изображение</a:t>
            </a:r>
          </a:p>
        </p:txBody>
      </p:sp>
      <p:sp>
        <p:nvSpPr>
          <p:cNvPr id="4" name="Текст 3"/>
          <p:cNvSpPr>
            <a:spLocks noGrp="1"/>
          </p:cNvSpPr>
          <p:nvPr>
            <p:ph type="body" sz="half" idx="2"/>
          </p:nvPr>
        </p:nvSpPr>
        <p:spPr>
          <a:xfrm>
            <a:off x="510242" y="1752656"/>
            <a:ext cx="2907192" cy="2699486"/>
          </a:xfrm>
        </p:spPr>
        <p:txBody>
          <a:bodyPr rtlCol="0"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1" smtClean="0"/>
              <a:t>Образец текста</a:t>
            </a:r>
          </a:p>
        </p:txBody>
      </p:sp>
      <p:sp>
        <p:nvSpPr>
          <p:cNvPr id="5" name="Дата 4"/>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6" name="Нижний колонтитул 5"/>
          <p:cNvSpPr>
            <a:spLocks noGrp="1"/>
          </p:cNvSpPr>
          <p:nvPr>
            <p:ph type="ftr" sz="quarter" idx="11"/>
          </p:nvPr>
        </p:nvSpPr>
        <p:spPr/>
        <p:txBody>
          <a:bodyPr rtlCol="0"/>
          <a:lstStyle/>
          <a:p>
            <a:endParaRPr lang="ru-RU" dirty="0"/>
          </a:p>
        </p:txBody>
      </p:sp>
      <p:sp>
        <p:nvSpPr>
          <p:cNvPr id="7" name="Номер слайда 6"/>
          <p:cNvSpPr>
            <a:spLocks noGrp="1"/>
          </p:cNvSpPr>
          <p:nvPr>
            <p:ph type="sldNum" sz="quarter" idx="12"/>
          </p:nvPr>
        </p:nvSpPr>
        <p:spPr/>
        <p:txBody>
          <a:bodyPr rtlCol="0"/>
          <a:lstStyle/>
          <a:p>
            <a:fld id="{B19B0651-EE4F-4900-A07F-96A6BFA9D0F0}" type="slidenum">
              <a:rPr lang="ru-RU" smtClean="0"/>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ый рисунок с подписью">
    <p:spTree>
      <p:nvGrpSpPr>
        <p:cNvPr id="1" name=""/>
        <p:cNvGrpSpPr/>
        <p:nvPr/>
      </p:nvGrpSpPr>
      <p:grpSpPr>
        <a:xfrm>
          <a:off x="0" y="0"/>
          <a:ext cx="0" cy="0"/>
          <a:chOff x="0" y="0"/>
          <a:chExt cx="0" cy="0"/>
        </a:xfrm>
      </p:grpSpPr>
      <p:pic>
        <p:nvPicPr>
          <p:cNvPr id="8" name="Рисунок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4446471"/>
            <a:ext cx="7828359" cy="240873"/>
          </a:xfrm>
          <a:prstGeom prst="rect">
            <a:avLst/>
          </a:prstGeom>
        </p:spPr>
      </p:pic>
      <p:pic>
        <p:nvPicPr>
          <p:cNvPr id="9" name="Рисунок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4447216"/>
            <a:ext cx="1202248" cy="108203"/>
          </a:xfrm>
          <a:prstGeom prst="rect">
            <a:avLst/>
          </a:prstGeom>
        </p:spPr>
      </p:pic>
      <p:sp>
        <p:nvSpPr>
          <p:cNvPr id="10" name="Прямоугольник 9"/>
          <p:cNvSpPr/>
          <p:nvPr/>
        </p:nvSpPr>
        <p:spPr bwMode="ltGray">
          <a:xfrm>
            <a:off x="1" y="342599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Прямоугольник 10"/>
          <p:cNvSpPr/>
          <p:nvPr/>
        </p:nvSpPr>
        <p:spPr>
          <a:xfrm>
            <a:off x="7939371" y="342599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510242" y="3533713"/>
            <a:ext cx="7210394" cy="339788"/>
          </a:xfrm>
        </p:spPr>
        <p:txBody>
          <a:bodyPr rtlCol="0" anchor="b">
            <a:normAutofit/>
          </a:bodyPr>
          <a:lstStyle>
            <a:lvl1pPr>
              <a:defRPr sz="2400"/>
            </a:lvl1pPr>
          </a:lstStyle>
          <a:p>
            <a:pPr rtl="0"/>
            <a:r>
              <a:rPr lang="ru-RU" noProof="1" smtClean="0"/>
              <a:t>Образец заголовка</a:t>
            </a:r>
            <a:endParaRPr lang="ru-RU" noProof="1"/>
          </a:p>
        </p:txBody>
      </p:sp>
      <p:sp>
        <p:nvSpPr>
          <p:cNvPr id="3" name="Рисунок 2"/>
          <p:cNvSpPr>
            <a:spLocks noGrp="1" noChangeAspect="1"/>
          </p:cNvSpPr>
          <p:nvPr>
            <p:ph type="pic" idx="1" hasCustomPrompt="1"/>
          </p:nvPr>
        </p:nvSpPr>
        <p:spPr>
          <a:xfrm>
            <a:off x="510242" y="457199"/>
            <a:ext cx="7210394" cy="2692181"/>
          </a:xfrm>
          <a:noFill/>
          <a:ln>
            <a:noFill/>
          </a:ln>
          <a:effectLst>
            <a:outerShdw blurRad="76200" dist="63500" dir="5040000" algn="tl" rotWithShape="0">
              <a:srgbClr val="000000">
                <a:alpha val="41000"/>
              </a:srgbClr>
            </a:outerShdw>
          </a:effectLst>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1"/>
              <a:t>Щелкните значок, чтобы добавить изображение</a:t>
            </a:r>
          </a:p>
        </p:txBody>
      </p:sp>
      <p:sp>
        <p:nvSpPr>
          <p:cNvPr id="4" name="Текст 3"/>
          <p:cNvSpPr>
            <a:spLocks noGrp="1"/>
          </p:cNvSpPr>
          <p:nvPr>
            <p:ph type="body" sz="half" idx="2" hasCustomPrompt="1"/>
          </p:nvPr>
        </p:nvSpPr>
        <p:spPr>
          <a:xfrm>
            <a:off x="510240" y="3877189"/>
            <a:ext cx="7210397" cy="46722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1"/>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6" name="Нижний колонтитул 5"/>
          <p:cNvSpPr>
            <a:spLocks noGrp="1"/>
          </p:cNvSpPr>
          <p:nvPr>
            <p:ph type="ftr" sz="quarter" idx="11"/>
          </p:nvPr>
        </p:nvSpPr>
        <p:spPr/>
        <p:txBody>
          <a:bodyPr rtlCol="0"/>
          <a:lstStyle/>
          <a:p>
            <a:endParaRPr lang="ru-RU" dirty="0"/>
          </a:p>
        </p:txBody>
      </p:sp>
      <p:sp>
        <p:nvSpPr>
          <p:cNvPr id="7" name="Номер слайда 6"/>
          <p:cNvSpPr>
            <a:spLocks noGrp="1"/>
          </p:cNvSpPr>
          <p:nvPr>
            <p:ph type="sldNum" sz="quarter" idx="12"/>
          </p:nvPr>
        </p:nvSpPr>
        <p:spPr>
          <a:xfrm>
            <a:off x="8047093" y="3533483"/>
            <a:ext cx="865613" cy="818092"/>
          </a:xfrm>
        </p:spPr>
        <p:txBody>
          <a:bodyPr rtlCol="0"/>
          <a:lstStyle/>
          <a:p>
            <a:fld id="{B19B0651-EE4F-4900-A07F-96A6BFA9D0F0}"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Рисунок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4446471"/>
            <a:ext cx="7828359" cy="240873"/>
          </a:xfrm>
          <a:prstGeom prst="rect">
            <a:avLst/>
          </a:prstGeom>
        </p:spPr>
      </p:pic>
      <p:pic>
        <p:nvPicPr>
          <p:cNvPr id="9" name="Рисунок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4447216"/>
            <a:ext cx="1202248" cy="108203"/>
          </a:xfrm>
          <a:prstGeom prst="rect">
            <a:avLst/>
          </a:prstGeom>
        </p:spPr>
      </p:pic>
      <p:sp>
        <p:nvSpPr>
          <p:cNvPr id="10" name="Прямоугольник 9"/>
          <p:cNvSpPr/>
          <p:nvPr/>
        </p:nvSpPr>
        <p:spPr bwMode="ltGray">
          <a:xfrm>
            <a:off x="1" y="342599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Прямоугольник 10"/>
          <p:cNvSpPr/>
          <p:nvPr/>
        </p:nvSpPr>
        <p:spPr>
          <a:xfrm>
            <a:off x="7939371" y="342599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510241" y="457198"/>
            <a:ext cx="7210394" cy="2694563"/>
          </a:xfrm>
        </p:spPr>
        <p:txBody>
          <a:bodyPr rtlCol="0" anchor="ctr"/>
          <a:lstStyle>
            <a:lvl1pPr>
              <a:defRPr sz="3200"/>
            </a:lvl1pPr>
          </a:lstStyle>
          <a:p>
            <a:pPr rtl="0"/>
            <a:r>
              <a:rPr lang="ru-RU" noProof="1" smtClean="0"/>
              <a:t>Образец заголовка</a:t>
            </a:r>
            <a:endParaRPr lang="ru-RU" noProof="1"/>
          </a:p>
        </p:txBody>
      </p:sp>
      <p:sp>
        <p:nvSpPr>
          <p:cNvPr id="4" name="Текст 3"/>
          <p:cNvSpPr>
            <a:spLocks noGrp="1"/>
          </p:cNvSpPr>
          <p:nvPr>
            <p:ph type="body" sz="half" idx="2"/>
          </p:nvPr>
        </p:nvSpPr>
        <p:spPr>
          <a:xfrm>
            <a:off x="510242" y="3533712"/>
            <a:ext cx="7210394" cy="818092"/>
          </a:xfrm>
        </p:spPr>
        <p:txBody>
          <a:bodyPr rtlCol="0"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1" smtClean="0"/>
              <a:t>Образец текста</a:t>
            </a:r>
          </a:p>
        </p:txBody>
      </p:sp>
      <p:sp>
        <p:nvSpPr>
          <p:cNvPr id="5" name="Дата 4"/>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6" name="Нижний колонтитул 5"/>
          <p:cNvSpPr>
            <a:spLocks noGrp="1"/>
          </p:cNvSpPr>
          <p:nvPr>
            <p:ph type="ftr" sz="quarter" idx="11"/>
          </p:nvPr>
        </p:nvSpPr>
        <p:spPr/>
        <p:txBody>
          <a:bodyPr rtlCol="0"/>
          <a:lstStyle/>
          <a:p>
            <a:endParaRPr lang="ru-RU" dirty="0"/>
          </a:p>
        </p:txBody>
      </p:sp>
      <p:sp>
        <p:nvSpPr>
          <p:cNvPr id="7" name="Номер слайда 6"/>
          <p:cNvSpPr>
            <a:spLocks noGrp="1"/>
          </p:cNvSpPr>
          <p:nvPr>
            <p:ph type="sldNum" sz="quarter" idx="12"/>
          </p:nvPr>
        </p:nvSpPr>
        <p:spPr>
          <a:xfrm>
            <a:off x="8047093" y="3533712"/>
            <a:ext cx="865613" cy="818092"/>
          </a:xfrm>
        </p:spPr>
        <p:txBody>
          <a:bodyPr rtlCol="0"/>
          <a:lstStyle/>
          <a:p>
            <a:fld id="{B19B0651-EE4F-4900-A07F-96A6BFA9D0F0}" type="slidenum">
              <a:rPr lang="ru-RU" smtClean="0"/>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Рисунок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4446471"/>
            <a:ext cx="7828359" cy="240873"/>
          </a:xfrm>
          <a:prstGeom prst="rect">
            <a:avLst/>
          </a:prstGeom>
        </p:spPr>
      </p:pic>
      <p:pic>
        <p:nvPicPr>
          <p:cNvPr id="13" name="Рисунок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4447216"/>
            <a:ext cx="1202248" cy="108203"/>
          </a:xfrm>
          <a:prstGeom prst="rect">
            <a:avLst/>
          </a:prstGeom>
        </p:spPr>
      </p:pic>
      <p:sp>
        <p:nvSpPr>
          <p:cNvPr id="14" name="Прямоугольник 13"/>
          <p:cNvSpPr/>
          <p:nvPr/>
        </p:nvSpPr>
        <p:spPr bwMode="ltGray">
          <a:xfrm>
            <a:off x="1" y="342599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Прямоугольник 14"/>
          <p:cNvSpPr/>
          <p:nvPr/>
        </p:nvSpPr>
        <p:spPr>
          <a:xfrm>
            <a:off x="7939371" y="342599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845892" y="457199"/>
            <a:ext cx="6539158" cy="2277046"/>
          </a:xfrm>
        </p:spPr>
        <p:txBody>
          <a:bodyPr rtlCol="0" anchor="ctr"/>
          <a:lstStyle>
            <a:lvl1pPr>
              <a:defRPr sz="3200"/>
            </a:lvl1pPr>
          </a:lstStyle>
          <a:p>
            <a:pPr rtl="0"/>
            <a:r>
              <a:rPr lang="ru-RU" noProof="1" smtClean="0"/>
              <a:t>Образец заголовка</a:t>
            </a:r>
            <a:endParaRPr lang="ru-RU" noProof="1"/>
          </a:p>
        </p:txBody>
      </p:sp>
      <p:sp>
        <p:nvSpPr>
          <p:cNvPr id="12" name="Текст 3"/>
          <p:cNvSpPr>
            <a:spLocks noGrp="1"/>
          </p:cNvSpPr>
          <p:nvPr>
            <p:ph type="body" sz="half" idx="13" hasCustomPrompt="1"/>
          </p:nvPr>
        </p:nvSpPr>
        <p:spPr>
          <a:xfrm>
            <a:off x="1051717" y="2740034"/>
            <a:ext cx="6117434" cy="411726"/>
          </a:xfrm>
        </p:spPr>
        <p:txBody>
          <a:bodyPr rtlCol="0"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1"/>
              <a:t>Щелкните, чтобы изменить стили текста образца слайда</a:t>
            </a:r>
          </a:p>
        </p:txBody>
      </p:sp>
      <p:sp>
        <p:nvSpPr>
          <p:cNvPr id="4" name="Текст 3"/>
          <p:cNvSpPr>
            <a:spLocks noGrp="1"/>
          </p:cNvSpPr>
          <p:nvPr>
            <p:ph type="body" sz="half" idx="2" hasCustomPrompt="1"/>
          </p:nvPr>
        </p:nvSpPr>
        <p:spPr>
          <a:xfrm>
            <a:off x="510242" y="3533712"/>
            <a:ext cx="7210394" cy="818092"/>
          </a:xfrm>
        </p:spPr>
        <p:txBody>
          <a:bodyPr rtlCol="0"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1"/>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6" name="Нижний колонтитул 5"/>
          <p:cNvSpPr>
            <a:spLocks noGrp="1"/>
          </p:cNvSpPr>
          <p:nvPr>
            <p:ph type="ftr" sz="quarter" idx="11"/>
          </p:nvPr>
        </p:nvSpPr>
        <p:spPr/>
        <p:txBody>
          <a:bodyPr rtlCol="0"/>
          <a:lstStyle/>
          <a:p>
            <a:endParaRPr lang="ru-RU" dirty="0"/>
          </a:p>
        </p:txBody>
      </p:sp>
      <p:sp>
        <p:nvSpPr>
          <p:cNvPr id="7" name="Номер слайда 6"/>
          <p:cNvSpPr>
            <a:spLocks noGrp="1"/>
          </p:cNvSpPr>
          <p:nvPr>
            <p:ph type="sldNum" sz="quarter" idx="12"/>
          </p:nvPr>
        </p:nvSpPr>
        <p:spPr>
          <a:xfrm>
            <a:off x="8047093" y="3532445"/>
            <a:ext cx="865613" cy="818092"/>
          </a:xfrm>
        </p:spPr>
        <p:txBody>
          <a:bodyPr rtlCol="0"/>
          <a:lstStyle/>
          <a:p>
            <a:fld id="{B19B0651-EE4F-4900-A07F-96A6BFA9D0F0}" type="slidenum">
              <a:rPr lang="ru-RU" smtClean="0"/>
              <a:t>‹#›</a:t>
            </a:fld>
            <a:endParaRPr lang="ru-RU" dirty="0"/>
          </a:p>
        </p:txBody>
      </p:sp>
      <p:sp>
        <p:nvSpPr>
          <p:cNvPr id="16" name="Надпись 15"/>
          <p:cNvSpPr txBox="1"/>
          <p:nvPr/>
        </p:nvSpPr>
        <p:spPr>
          <a:xfrm>
            <a:off x="437679" y="561087"/>
            <a:ext cx="457200" cy="438582"/>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rtl="0"/>
            <a:r>
              <a:rPr lang="ru-RU" sz="7200" noProof="1">
                <a:solidFill>
                  <a:schemeClr val="tx1"/>
                </a:solidFill>
                <a:effectLst/>
              </a:rPr>
              <a:t>«</a:t>
            </a:r>
          </a:p>
        </p:txBody>
      </p:sp>
      <p:sp>
        <p:nvSpPr>
          <p:cNvPr id="17" name="Надпись 16"/>
          <p:cNvSpPr txBox="1"/>
          <p:nvPr/>
        </p:nvSpPr>
        <p:spPr>
          <a:xfrm>
            <a:off x="7247107" y="2275143"/>
            <a:ext cx="457200" cy="438582"/>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ru-RU" sz="7200" noProof="1">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с именем">
    <p:spTree>
      <p:nvGrpSpPr>
        <p:cNvPr id="1" name=""/>
        <p:cNvGrpSpPr/>
        <p:nvPr/>
      </p:nvGrpSpPr>
      <p:grpSpPr>
        <a:xfrm>
          <a:off x="0" y="0"/>
          <a:ext cx="0" cy="0"/>
          <a:chOff x="0" y="0"/>
          <a:chExt cx="0" cy="0"/>
        </a:xfrm>
      </p:grpSpPr>
      <p:pic>
        <p:nvPicPr>
          <p:cNvPr id="9" name="Рисунок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4446471"/>
            <a:ext cx="7828359" cy="240873"/>
          </a:xfrm>
          <a:prstGeom prst="rect">
            <a:avLst/>
          </a:prstGeom>
        </p:spPr>
      </p:pic>
      <p:pic>
        <p:nvPicPr>
          <p:cNvPr id="10" name="Рисунок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4447216"/>
            <a:ext cx="1202248" cy="108203"/>
          </a:xfrm>
          <a:prstGeom prst="rect">
            <a:avLst/>
          </a:prstGeom>
        </p:spPr>
      </p:pic>
      <p:sp>
        <p:nvSpPr>
          <p:cNvPr id="11" name="Прямоугольник 10"/>
          <p:cNvSpPr/>
          <p:nvPr/>
        </p:nvSpPr>
        <p:spPr bwMode="ltGray">
          <a:xfrm>
            <a:off x="1" y="342599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Прямоугольник 11"/>
          <p:cNvSpPr/>
          <p:nvPr/>
        </p:nvSpPr>
        <p:spPr>
          <a:xfrm>
            <a:off x="7939371" y="342599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510240" y="3533713"/>
            <a:ext cx="7210397" cy="441401"/>
          </a:xfrm>
        </p:spPr>
        <p:txBody>
          <a:bodyPr rtlCol="0" anchor="b"/>
          <a:lstStyle>
            <a:lvl1pPr>
              <a:defRPr sz="3200"/>
            </a:lvl1pPr>
          </a:lstStyle>
          <a:p>
            <a:pPr rtl="0"/>
            <a:r>
              <a:rPr lang="ru-RU" noProof="1" smtClean="0"/>
              <a:t>Образец заголовка</a:t>
            </a:r>
            <a:endParaRPr lang="ru-RU" noProof="1"/>
          </a:p>
        </p:txBody>
      </p:sp>
      <p:sp>
        <p:nvSpPr>
          <p:cNvPr id="4" name="Текст 3"/>
          <p:cNvSpPr>
            <a:spLocks noGrp="1"/>
          </p:cNvSpPr>
          <p:nvPr>
            <p:ph type="body" sz="half" idx="2" hasCustomPrompt="1"/>
          </p:nvPr>
        </p:nvSpPr>
        <p:spPr>
          <a:xfrm>
            <a:off x="510241" y="3975113"/>
            <a:ext cx="7210397" cy="376691"/>
          </a:xfrm>
        </p:spPr>
        <p:txBody>
          <a:bodyPr rtlCol="0"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1"/>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6" name="Нижний колонтитул 5"/>
          <p:cNvSpPr>
            <a:spLocks noGrp="1"/>
          </p:cNvSpPr>
          <p:nvPr>
            <p:ph type="ftr" sz="quarter" idx="11"/>
          </p:nvPr>
        </p:nvSpPr>
        <p:spPr/>
        <p:txBody>
          <a:bodyPr rtlCol="0"/>
          <a:lstStyle/>
          <a:p>
            <a:endParaRPr lang="ru-RU" dirty="0"/>
          </a:p>
        </p:txBody>
      </p:sp>
      <p:sp>
        <p:nvSpPr>
          <p:cNvPr id="7" name="Номер слайда 6"/>
          <p:cNvSpPr>
            <a:spLocks noGrp="1"/>
          </p:cNvSpPr>
          <p:nvPr>
            <p:ph type="sldNum" sz="quarter" idx="12"/>
          </p:nvPr>
        </p:nvSpPr>
        <p:spPr>
          <a:xfrm>
            <a:off x="8047093" y="3532445"/>
            <a:ext cx="865613" cy="818092"/>
          </a:xfrm>
        </p:spPr>
        <p:txBody>
          <a:bodyPr rtlCol="0"/>
          <a:lstStyle/>
          <a:p>
            <a:fld id="{B19B0651-EE4F-4900-A07F-96A6BFA9D0F0}" type="slidenum">
              <a:rPr lang="ru-RU" smtClean="0"/>
              <a:t>‹#›</a:t>
            </a:fld>
            <a:endParaRPr lang="ru-RU"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ойной столбец">
    <p:spTree>
      <p:nvGrpSpPr>
        <p:cNvPr id="1" name=""/>
        <p:cNvGrpSpPr/>
        <p:nvPr/>
      </p:nvGrpSpPr>
      <p:grpSpPr>
        <a:xfrm>
          <a:off x="0" y="0"/>
          <a:ext cx="0" cy="0"/>
          <a:chOff x="0" y="0"/>
          <a:chExt cx="0" cy="0"/>
        </a:xfrm>
      </p:grpSpPr>
      <p:pic>
        <p:nvPicPr>
          <p:cNvPr id="13" name="Рисунок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477680"/>
            <a:ext cx="7828359" cy="240873"/>
          </a:xfrm>
          <a:prstGeom prst="rect">
            <a:avLst/>
          </a:prstGeom>
        </p:spPr>
      </p:pic>
      <p:pic>
        <p:nvPicPr>
          <p:cNvPr id="14" name="Рисунок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16" name="Прямоугольник 15"/>
          <p:cNvSpPr/>
          <p:nvPr/>
        </p:nvSpPr>
        <p:spPr bwMode="ltGray">
          <a:xfrm>
            <a:off x="1"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Прямоугольник 16"/>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Заголовок 1"/>
          <p:cNvSpPr>
            <a:spLocks noGrp="1"/>
          </p:cNvSpPr>
          <p:nvPr>
            <p:ph type="title"/>
          </p:nvPr>
        </p:nvSpPr>
        <p:spPr>
          <a:xfrm>
            <a:off x="501917" y="564921"/>
            <a:ext cx="7218720" cy="810704"/>
          </a:xfrm>
        </p:spPr>
        <p:txBody>
          <a:bodyPr rtlCol="0"/>
          <a:lstStyle/>
          <a:p>
            <a:pPr rtl="0"/>
            <a:r>
              <a:rPr lang="ru-RU" noProof="1" smtClean="0"/>
              <a:t>Образец заголовка</a:t>
            </a:r>
            <a:endParaRPr lang="ru-RU" noProof="1"/>
          </a:p>
        </p:txBody>
      </p:sp>
      <p:sp>
        <p:nvSpPr>
          <p:cNvPr id="7" name="Текст 2"/>
          <p:cNvSpPr>
            <a:spLocks noGrp="1"/>
          </p:cNvSpPr>
          <p:nvPr>
            <p:ph type="body" idx="1" hasCustomPrompt="1"/>
          </p:nvPr>
        </p:nvSpPr>
        <p:spPr>
          <a:xfrm>
            <a:off x="495709" y="1752655"/>
            <a:ext cx="2302526" cy="432197"/>
          </a:xfrm>
        </p:spPr>
        <p:txBody>
          <a:bodyPr rtlCol="0"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8" name="Текст 3"/>
          <p:cNvSpPr>
            <a:spLocks noGrp="1"/>
          </p:cNvSpPr>
          <p:nvPr>
            <p:ph type="body" sz="half" idx="15" hasCustomPrompt="1"/>
          </p:nvPr>
        </p:nvSpPr>
        <p:spPr>
          <a:xfrm>
            <a:off x="510242" y="2267006"/>
            <a:ext cx="2287277" cy="2185135"/>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a:t>Щелкните, чтобы изменить стили текста образца слайда</a:t>
            </a:r>
          </a:p>
        </p:txBody>
      </p:sp>
      <p:sp>
        <p:nvSpPr>
          <p:cNvPr id="9" name="Текст 4"/>
          <p:cNvSpPr>
            <a:spLocks noGrp="1"/>
          </p:cNvSpPr>
          <p:nvPr>
            <p:ph type="body" sz="quarter" idx="3" hasCustomPrompt="1"/>
          </p:nvPr>
        </p:nvSpPr>
        <p:spPr>
          <a:xfrm>
            <a:off x="2967019" y="1752655"/>
            <a:ext cx="2297430" cy="432197"/>
          </a:xfrm>
        </p:spPr>
        <p:txBody>
          <a:bodyPr rtlCol="0"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10" name="Текст 3"/>
          <p:cNvSpPr>
            <a:spLocks noGrp="1"/>
          </p:cNvSpPr>
          <p:nvPr>
            <p:ph type="body" sz="half" idx="16" hasCustomPrompt="1"/>
          </p:nvPr>
        </p:nvSpPr>
        <p:spPr>
          <a:xfrm>
            <a:off x="2959103" y="2267006"/>
            <a:ext cx="2297430" cy="2185135"/>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a:t>Щелкните, чтобы изменить стили текста образца слайда</a:t>
            </a:r>
          </a:p>
        </p:txBody>
      </p:sp>
      <p:sp>
        <p:nvSpPr>
          <p:cNvPr id="11" name="Текст 4"/>
          <p:cNvSpPr>
            <a:spLocks noGrp="1"/>
          </p:cNvSpPr>
          <p:nvPr>
            <p:ph type="body" sz="quarter" idx="13" hasCustomPrompt="1"/>
          </p:nvPr>
        </p:nvSpPr>
        <p:spPr>
          <a:xfrm>
            <a:off x="5418118" y="1752655"/>
            <a:ext cx="2302519" cy="432197"/>
          </a:xfrm>
        </p:spPr>
        <p:txBody>
          <a:bodyPr rtlCol="0"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12" name="Текст 3"/>
          <p:cNvSpPr>
            <a:spLocks noGrp="1"/>
          </p:cNvSpPr>
          <p:nvPr>
            <p:ph type="body" sz="half" idx="17" hasCustomPrompt="1"/>
          </p:nvPr>
        </p:nvSpPr>
        <p:spPr>
          <a:xfrm>
            <a:off x="5418118" y="2267006"/>
            <a:ext cx="2302519" cy="2185135"/>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a:t>Щелкните, чтобы изменить стили текста образца слайда</a:t>
            </a:r>
          </a:p>
        </p:txBody>
      </p:sp>
      <p:sp>
        <p:nvSpPr>
          <p:cNvPr id="3" name="Дата 2"/>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4" name="Нижний колонтитул 3"/>
          <p:cNvSpPr>
            <a:spLocks noGrp="1"/>
          </p:cNvSpPr>
          <p:nvPr>
            <p:ph type="ftr" sz="quarter" idx="11"/>
          </p:nvPr>
        </p:nvSpPr>
        <p:spPr/>
        <p:txBody>
          <a:bodyPr rtlCol="0"/>
          <a:lstStyle/>
          <a:p>
            <a:endParaRPr lang="ru-RU" dirty="0"/>
          </a:p>
        </p:txBody>
      </p:sp>
      <p:sp>
        <p:nvSpPr>
          <p:cNvPr id="5" name="Номер слайда 4"/>
          <p:cNvSpPr>
            <a:spLocks noGrp="1"/>
          </p:cNvSpPr>
          <p:nvPr>
            <p:ph type="sldNum" sz="quarter" idx="12"/>
          </p:nvPr>
        </p:nvSpPr>
        <p:spPr/>
        <p:txBody>
          <a:bodyPr rtlCol="0"/>
          <a:lstStyle/>
          <a:p>
            <a:fld id="{B19B0651-EE4F-4900-A07F-96A6BFA9D0F0}" type="slidenum">
              <a:rPr lang="ru-RU" smtClean="0"/>
              <a:t>‹#›</a:t>
            </a:fld>
            <a:endParaRPr lang="ru-RU"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Рисунок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477680"/>
            <a:ext cx="7828359" cy="240873"/>
          </a:xfrm>
          <a:prstGeom prst="rect">
            <a:avLst/>
          </a:prstGeom>
        </p:spPr>
      </p:pic>
      <p:pic>
        <p:nvPicPr>
          <p:cNvPr id="16" name="Рисунок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17" name="Прямоугольник 16"/>
          <p:cNvSpPr/>
          <p:nvPr/>
        </p:nvSpPr>
        <p:spPr bwMode="ltGray">
          <a:xfrm>
            <a:off x="1"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Прямоугольник 17"/>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Заголовок 1"/>
          <p:cNvSpPr>
            <a:spLocks noGrp="1"/>
          </p:cNvSpPr>
          <p:nvPr>
            <p:ph type="title"/>
          </p:nvPr>
        </p:nvSpPr>
        <p:spPr>
          <a:xfrm>
            <a:off x="510243" y="564921"/>
            <a:ext cx="7210395" cy="810704"/>
          </a:xfrm>
        </p:spPr>
        <p:txBody>
          <a:bodyPr rtlCol="0"/>
          <a:lstStyle/>
          <a:p>
            <a:pPr rtl="0"/>
            <a:r>
              <a:rPr lang="ru-RU" noProof="1" smtClean="0"/>
              <a:t>Образец заголовка</a:t>
            </a:r>
            <a:endParaRPr lang="ru-RU" noProof="1"/>
          </a:p>
        </p:txBody>
      </p:sp>
      <p:sp>
        <p:nvSpPr>
          <p:cNvPr id="19" name="Текст 2"/>
          <p:cNvSpPr>
            <a:spLocks noGrp="1"/>
          </p:cNvSpPr>
          <p:nvPr>
            <p:ph type="body" idx="1" hasCustomPrompt="1"/>
          </p:nvPr>
        </p:nvSpPr>
        <p:spPr>
          <a:xfrm>
            <a:off x="510240" y="3223127"/>
            <a:ext cx="2287279" cy="432197"/>
          </a:xfrm>
        </p:spPr>
        <p:txBody>
          <a:bodyPr rtlCol="0"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20" name="Рисунок 2"/>
          <p:cNvSpPr>
            <a:spLocks noGrp="1" noChangeAspect="1"/>
          </p:cNvSpPr>
          <p:nvPr>
            <p:ph type="pic" idx="15" hasCustomPrompt="1"/>
          </p:nvPr>
        </p:nvSpPr>
        <p:spPr>
          <a:xfrm>
            <a:off x="510240" y="1752655"/>
            <a:ext cx="2287279" cy="1143000"/>
          </a:xfrm>
          <a:prstGeom prst="roundRect">
            <a:avLst>
              <a:gd name="adj" fmla="val 0"/>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ru-RU" noProof="1"/>
              <a:t>Щелкните значок, чтобы добавить изображение</a:t>
            </a:r>
          </a:p>
        </p:txBody>
      </p:sp>
      <p:sp>
        <p:nvSpPr>
          <p:cNvPr id="21" name="Текст 3"/>
          <p:cNvSpPr>
            <a:spLocks noGrp="1"/>
          </p:cNvSpPr>
          <p:nvPr>
            <p:ph type="body" sz="half" idx="18" hasCustomPrompt="1"/>
          </p:nvPr>
        </p:nvSpPr>
        <p:spPr>
          <a:xfrm>
            <a:off x="510240" y="3655324"/>
            <a:ext cx="2287279" cy="796817"/>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a:t>Щелкните, чтобы изменить стили текста образца слайда</a:t>
            </a:r>
          </a:p>
        </p:txBody>
      </p:sp>
      <p:sp>
        <p:nvSpPr>
          <p:cNvPr id="22" name="Текст 4"/>
          <p:cNvSpPr>
            <a:spLocks noGrp="1"/>
          </p:cNvSpPr>
          <p:nvPr>
            <p:ph type="body" sz="quarter" idx="3" hasCustomPrompt="1"/>
          </p:nvPr>
        </p:nvSpPr>
        <p:spPr>
          <a:xfrm>
            <a:off x="2959103" y="3223127"/>
            <a:ext cx="2297430" cy="432197"/>
          </a:xfrm>
        </p:spPr>
        <p:txBody>
          <a:bodyPr rtlCol="0"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23" name="Рисунок 2"/>
          <p:cNvSpPr>
            <a:spLocks noGrp="1" noChangeAspect="1"/>
          </p:cNvSpPr>
          <p:nvPr>
            <p:ph type="pic" idx="21" hasCustomPrompt="1"/>
          </p:nvPr>
        </p:nvSpPr>
        <p:spPr>
          <a:xfrm>
            <a:off x="2959103" y="1752655"/>
            <a:ext cx="2297430" cy="1143000"/>
          </a:xfrm>
          <a:prstGeom prst="roundRect">
            <a:avLst>
              <a:gd name="adj" fmla="val 0"/>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ru-RU" noProof="1"/>
              <a:t>Щелкните значок, чтобы добавить изображение</a:t>
            </a:r>
          </a:p>
        </p:txBody>
      </p:sp>
      <p:sp>
        <p:nvSpPr>
          <p:cNvPr id="24" name="Текст 3"/>
          <p:cNvSpPr>
            <a:spLocks noGrp="1"/>
          </p:cNvSpPr>
          <p:nvPr>
            <p:ph type="body" sz="half" idx="19" hasCustomPrompt="1"/>
          </p:nvPr>
        </p:nvSpPr>
        <p:spPr>
          <a:xfrm>
            <a:off x="2958089" y="3655323"/>
            <a:ext cx="2300473" cy="796817"/>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a:t>Щелкните, чтобы изменить стили текста образца слайда</a:t>
            </a:r>
          </a:p>
        </p:txBody>
      </p:sp>
      <p:sp>
        <p:nvSpPr>
          <p:cNvPr id="25" name="Текст 4"/>
          <p:cNvSpPr>
            <a:spLocks noGrp="1"/>
          </p:cNvSpPr>
          <p:nvPr>
            <p:ph type="body" sz="quarter" idx="13" hasCustomPrompt="1"/>
          </p:nvPr>
        </p:nvSpPr>
        <p:spPr>
          <a:xfrm>
            <a:off x="5423010" y="3223127"/>
            <a:ext cx="2297629" cy="432197"/>
          </a:xfrm>
        </p:spPr>
        <p:txBody>
          <a:bodyPr rtlCol="0"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26" name="Рисунок 2"/>
          <p:cNvSpPr>
            <a:spLocks noGrp="1" noChangeAspect="1"/>
          </p:cNvSpPr>
          <p:nvPr>
            <p:ph type="pic" idx="22" hasCustomPrompt="1"/>
          </p:nvPr>
        </p:nvSpPr>
        <p:spPr>
          <a:xfrm>
            <a:off x="5423009" y="1752655"/>
            <a:ext cx="2297629" cy="1143000"/>
          </a:xfrm>
          <a:prstGeom prst="roundRect">
            <a:avLst>
              <a:gd name="adj" fmla="val 0"/>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ru-RU" noProof="1"/>
              <a:t>Щелкните значок, чтобы добавить изображение</a:t>
            </a:r>
          </a:p>
        </p:txBody>
      </p:sp>
      <p:sp>
        <p:nvSpPr>
          <p:cNvPr id="27" name="Текст 3"/>
          <p:cNvSpPr>
            <a:spLocks noGrp="1"/>
          </p:cNvSpPr>
          <p:nvPr>
            <p:ph type="body" sz="half" idx="20" hasCustomPrompt="1"/>
          </p:nvPr>
        </p:nvSpPr>
        <p:spPr>
          <a:xfrm>
            <a:off x="5422915" y="3655321"/>
            <a:ext cx="2300672" cy="796817"/>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a:t>Щелкните, чтобы изменить стили текста образца слайда</a:t>
            </a:r>
          </a:p>
        </p:txBody>
      </p:sp>
      <p:sp>
        <p:nvSpPr>
          <p:cNvPr id="3" name="Дата 2"/>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4" name="Нижний колонтитул 3"/>
          <p:cNvSpPr>
            <a:spLocks noGrp="1"/>
          </p:cNvSpPr>
          <p:nvPr>
            <p:ph type="ftr" sz="quarter" idx="11"/>
          </p:nvPr>
        </p:nvSpPr>
        <p:spPr/>
        <p:txBody>
          <a:bodyPr rtlCol="0"/>
          <a:lstStyle/>
          <a:p>
            <a:endParaRPr lang="ru-RU" dirty="0"/>
          </a:p>
        </p:txBody>
      </p:sp>
      <p:sp>
        <p:nvSpPr>
          <p:cNvPr id="5" name="Номер слайда 4"/>
          <p:cNvSpPr>
            <a:spLocks noGrp="1"/>
          </p:cNvSpPr>
          <p:nvPr>
            <p:ph type="sldNum" sz="quarter" idx="12"/>
          </p:nvPr>
        </p:nvSpPr>
        <p:spPr/>
        <p:txBody>
          <a:bodyPr rtlCol="0"/>
          <a:lstStyle/>
          <a:p>
            <a:fld id="{B19B0651-EE4F-4900-A07F-96A6BFA9D0F0}" type="slidenum">
              <a:rPr lang="ru-RU" smtClean="0"/>
              <a:t>‹#›</a:t>
            </a:fld>
            <a:endParaRPr lang="ru-RU"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Рисунок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477680"/>
            <a:ext cx="7828359" cy="240873"/>
          </a:xfrm>
          <a:prstGeom prst="rect">
            <a:avLst/>
          </a:prstGeom>
        </p:spPr>
      </p:pic>
      <p:pic>
        <p:nvPicPr>
          <p:cNvPr id="8" name="Рисунок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9" name="Прямоугольник 8"/>
          <p:cNvSpPr/>
          <p:nvPr/>
        </p:nvSpPr>
        <p:spPr bwMode="ltGray">
          <a:xfrm>
            <a:off x="1"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Прямоугольник 9"/>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p:txBody>
          <a:bodyPr rtlCol="0"/>
          <a:lstStyle>
            <a:lvl1pPr algn="r">
              <a:defRPr/>
            </a:lvl1pPr>
          </a:lstStyle>
          <a:p>
            <a:pPr rtl="0"/>
            <a:r>
              <a:rPr lang="ru-RU" noProof="1" smtClean="0"/>
              <a:t>Образец заголовка</a:t>
            </a:r>
            <a:endParaRPr lang="ru-RU" noProof="1"/>
          </a:p>
        </p:txBody>
      </p:sp>
      <p:sp>
        <p:nvSpPr>
          <p:cNvPr id="3" name="Вертикальный текст 2"/>
          <p:cNvSpPr>
            <a:spLocks noGrp="1"/>
          </p:cNvSpPr>
          <p:nvPr>
            <p:ph type="body" orient="vert" idx="1" hasCustomPrompt="1"/>
          </p:nvPr>
        </p:nvSpPr>
        <p:spPr/>
        <p:txBody>
          <a:bodyPr vert="eaVert"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fld id="{B4C71EC6-210F-42DE-9C53-41977AD35B3D}" type="datetimeFigureOut">
              <a:rPr lang="ru-RU" smtClean="0"/>
              <a:t>18.10.2023</a:t>
            </a:fld>
            <a:endParaRPr lang="ru-RU" dirty="0"/>
          </a:p>
        </p:txBody>
      </p:sp>
      <p:sp>
        <p:nvSpPr>
          <p:cNvPr id="5" name="Нижний колонтитул 4"/>
          <p:cNvSpPr>
            <a:spLocks noGrp="1"/>
          </p:cNvSpPr>
          <p:nvPr>
            <p:ph type="ftr" sz="quarter" idx="11"/>
          </p:nvPr>
        </p:nvSpPr>
        <p:spPr/>
        <p:txBody>
          <a:bodyPr rtlCol="0"/>
          <a:lstStyle/>
          <a:p>
            <a:endParaRPr lang="ru-RU" dirty="0"/>
          </a:p>
        </p:txBody>
      </p:sp>
      <p:sp>
        <p:nvSpPr>
          <p:cNvPr id="6" name="Номер слайда 5"/>
          <p:cNvSpPr>
            <a:spLocks noGrp="1"/>
          </p:cNvSpPr>
          <p:nvPr>
            <p:ph type="sldNum" sz="quarter" idx="12"/>
          </p:nvPr>
        </p:nvSpPr>
        <p:spPr/>
        <p:txBody>
          <a:bodyPr rtlCol="0"/>
          <a:lstStyle/>
          <a:p>
            <a:fld id="{B19B0651-EE4F-4900-A07F-96A6BFA9D0F0}" type="slidenum">
              <a:rPr lang="ru-RU" smtClean="0"/>
              <a:t>‹#›</a:t>
            </a:fld>
            <a:endParaRPr lang="ru-RU"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Прямоугольник 6"/>
          <p:cNvSpPr/>
          <p:nvPr/>
        </p:nvSpPr>
        <p:spPr bwMode="ltGray">
          <a:xfrm rot="5400000">
            <a:off x="6087156" y="1402047"/>
            <a:ext cx="3830241"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Прямоугольник 7"/>
          <p:cNvSpPr/>
          <p:nvPr/>
        </p:nvSpPr>
        <p:spPr>
          <a:xfrm rot="5400000">
            <a:off x="7401152" y="4029303"/>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Вертикальный заголовок 1"/>
          <p:cNvSpPr>
            <a:spLocks noGrp="1"/>
          </p:cNvSpPr>
          <p:nvPr>
            <p:ph type="title" orient="vert"/>
          </p:nvPr>
        </p:nvSpPr>
        <p:spPr>
          <a:xfrm>
            <a:off x="7596923" y="457198"/>
            <a:ext cx="805352" cy="3265320"/>
          </a:xfrm>
        </p:spPr>
        <p:txBody>
          <a:bodyPr vert="eaVert" rtlCol="0"/>
          <a:lstStyle/>
          <a:p>
            <a:pPr rtl="0"/>
            <a:r>
              <a:rPr lang="ru-RU" noProof="1" smtClean="0"/>
              <a:t>Образец заголовка</a:t>
            </a:r>
            <a:endParaRPr lang="ru-RU" noProof="1"/>
          </a:p>
        </p:txBody>
      </p:sp>
      <p:sp>
        <p:nvSpPr>
          <p:cNvPr id="3" name="Вертикальный текст 2"/>
          <p:cNvSpPr>
            <a:spLocks noGrp="1"/>
          </p:cNvSpPr>
          <p:nvPr>
            <p:ph type="body" orient="vert" idx="1" hasCustomPrompt="1"/>
          </p:nvPr>
        </p:nvSpPr>
        <p:spPr>
          <a:xfrm>
            <a:off x="510241" y="457199"/>
            <a:ext cx="6652503" cy="3994942"/>
          </a:xfrm>
        </p:spPr>
        <p:txBody>
          <a:bodyPr vert="eaVert"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a:xfrm>
            <a:off x="5105344" y="4452141"/>
            <a:ext cx="2057400" cy="273844"/>
          </a:xfrm>
        </p:spPr>
        <p:txBody>
          <a:bodyPr rtlCol="0"/>
          <a:lstStyle/>
          <a:p>
            <a:fld id="{B4C71EC6-210F-42DE-9C53-41977AD35B3D}" type="datetimeFigureOut">
              <a:rPr lang="ru-RU" smtClean="0"/>
              <a:t>18.10.2023</a:t>
            </a:fld>
            <a:endParaRPr lang="ru-RU" dirty="0"/>
          </a:p>
        </p:txBody>
      </p:sp>
      <p:sp>
        <p:nvSpPr>
          <p:cNvPr id="5" name="Нижний колонтитул 4"/>
          <p:cNvSpPr>
            <a:spLocks noGrp="1"/>
          </p:cNvSpPr>
          <p:nvPr>
            <p:ph type="ftr" sz="quarter" idx="11"/>
          </p:nvPr>
        </p:nvSpPr>
        <p:spPr>
          <a:xfrm>
            <a:off x="510241" y="4452142"/>
            <a:ext cx="4595104" cy="273844"/>
          </a:xfrm>
        </p:spPr>
        <p:txBody>
          <a:bodyPr rtlCol="0"/>
          <a:lstStyle/>
          <a:p>
            <a:endParaRPr lang="ru-RU" dirty="0"/>
          </a:p>
        </p:txBody>
      </p:sp>
      <p:sp>
        <p:nvSpPr>
          <p:cNvPr id="6" name="Номер слайда 5"/>
          <p:cNvSpPr>
            <a:spLocks noGrp="1"/>
          </p:cNvSpPr>
          <p:nvPr>
            <p:ph type="sldNum" sz="quarter" idx="12"/>
          </p:nvPr>
        </p:nvSpPr>
        <p:spPr>
          <a:xfrm>
            <a:off x="7573164" y="4048976"/>
            <a:ext cx="865613" cy="818092"/>
          </a:xfrm>
        </p:spPr>
        <p:txBody>
          <a:bodyPr rtlCol="0" anchor="t"/>
          <a:lstStyle>
            <a:lvl1pPr algn="ctr">
              <a:defRPr/>
            </a:lvl1pPr>
          </a:lstStyle>
          <a:p>
            <a:fld id="{B19B0651-EE4F-4900-A07F-96A6BFA9D0F0}" type="slidenum">
              <a:rPr lang="ru-RU" smtClean="0"/>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Рисунок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Заголовок 1"/>
          <p:cNvSpPr>
            <a:spLocks noGrp="1"/>
          </p:cNvSpPr>
          <p:nvPr>
            <p:ph type="title"/>
          </p:nvPr>
        </p:nvSpPr>
        <p:spPr>
          <a:xfrm>
            <a:off x="510241" y="564921"/>
            <a:ext cx="7210396" cy="810704"/>
          </a:xfrm>
          <a:prstGeom prst="rect">
            <a:avLst/>
          </a:prstGeom>
        </p:spPr>
        <p:txBody>
          <a:bodyPr vert="horz" lIns="91440" tIns="45720" rIns="91440" bIns="45720" rtlCol="0" anchor="ctr">
            <a:normAutofit/>
          </a:bodyPr>
          <a:lstStyle/>
          <a:p>
            <a:pPr rtl="0"/>
            <a:r>
              <a:rPr lang="ru-RU" noProof="1"/>
              <a:t>Образец заголовка</a:t>
            </a:r>
          </a:p>
        </p:txBody>
      </p:sp>
      <p:sp>
        <p:nvSpPr>
          <p:cNvPr id="3" name="Текст 2"/>
          <p:cNvSpPr>
            <a:spLocks noGrp="1"/>
          </p:cNvSpPr>
          <p:nvPr>
            <p:ph type="body" idx="1"/>
          </p:nvPr>
        </p:nvSpPr>
        <p:spPr>
          <a:xfrm>
            <a:off x="510241" y="1752655"/>
            <a:ext cx="7210396" cy="2699487"/>
          </a:xfrm>
          <a:prstGeom prst="rect">
            <a:avLst/>
          </a:prstGeom>
        </p:spPr>
        <p:txBody>
          <a:bodyPr vert="horz" lIns="91440" tIns="45720" rIns="91440" bIns="45720" rtlCol="0">
            <a:normAutofit/>
          </a:body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2"/>
          </p:nvPr>
        </p:nvSpPr>
        <p:spPr>
          <a:xfrm>
            <a:off x="5663236" y="4452141"/>
            <a:ext cx="2057400" cy="273844"/>
          </a:xfrm>
          <a:prstGeom prst="rect">
            <a:avLst/>
          </a:prstGeom>
        </p:spPr>
        <p:txBody>
          <a:bodyPr vert="horz" lIns="91440" tIns="45720" rIns="91440" bIns="45720" rtlCol="0" anchor="ctr"/>
          <a:lstStyle>
            <a:lvl1pPr algn="r">
              <a:defRPr sz="1050">
                <a:solidFill>
                  <a:schemeClr val="tx1">
                    <a:tint val="75000"/>
                  </a:schemeClr>
                </a:solidFill>
              </a:defRPr>
            </a:lvl1pPr>
          </a:lstStyle>
          <a:p>
            <a:fld id="{B4C71EC6-210F-42DE-9C53-41977AD35B3D}" type="datetimeFigureOut">
              <a:rPr lang="ru-RU" smtClean="0"/>
              <a:t>18.10.2023</a:t>
            </a:fld>
            <a:endParaRPr lang="ru-RU" dirty="0"/>
          </a:p>
        </p:txBody>
      </p:sp>
      <p:sp>
        <p:nvSpPr>
          <p:cNvPr id="5" name="Нижний колонтитул 4"/>
          <p:cNvSpPr>
            <a:spLocks noGrp="1"/>
          </p:cNvSpPr>
          <p:nvPr>
            <p:ph type="ftr" sz="quarter" idx="3"/>
          </p:nvPr>
        </p:nvSpPr>
        <p:spPr>
          <a:xfrm>
            <a:off x="510242" y="4452142"/>
            <a:ext cx="5152995" cy="273844"/>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8047093" y="564921"/>
            <a:ext cx="865613" cy="818092"/>
          </a:xfrm>
          <a:prstGeom prst="rect">
            <a:avLst/>
          </a:prstGeom>
        </p:spPr>
        <p:txBody>
          <a:bodyPr vert="horz" lIns="91440" tIns="45720" rIns="91440" bIns="45720" rtlCol="0" anchor="ctr"/>
          <a:lstStyle>
            <a:lvl1pPr algn="l">
              <a:defRPr sz="3600">
                <a:solidFill>
                  <a:schemeClr val="tx1">
                    <a:tint val="75000"/>
                  </a:schemeClr>
                </a:solidFill>
              </a:defRPr>
            </a:lvl1pPr>
          </a:lstStyle>
          <a:p>
            <a:fld id="{B19B0651-EE4F-4900-A07F-96A6BFA9D0F0}" type="slidenum">
              <a:rPr lang="ru-RU" smtClean="0"/>
              <a:t>‹#›</a:t>
            </a:fld>
            <a:endParaRPr lang="ru-RU"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0.png"/></Relationships>
</file>

<file path=ppt/slides/_rels/slide4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gif"/><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5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uk-UA" dirty="0" smtClean="0"/>
              <a:t>Методи наукових досліджень</a:t>
            </a:r>
            <a:endParaRPr lang="ru-RU" dirty="0"/>
          </a:p>
        </p:txBody>
      </p:sp>
      <p:sp>
        <p:nvSpPr>
          <p:cNvPr id="3" name="Подзаголовок 2"/>
          <p:cNvSpPr>
            <a:spLocks noGrp="1"/>
          </p:cNvSpPr>
          <p:nvPr>
            <p:ph type="subTitle" idx="1"/>
          </p:nvPr>
        </p:nvSpPr>
        <p:spPr/>
        <p:txBody>
          <a:bodyPr/>
          <a:lstStyle/>
          <a:p>
            <a:r>
              <a:rPr lang="uk-UA" dirty="0" smtClean="0"/>
              <a:t>Лекція 4</a:t>
            </a:r>
            <a:endParaRPr lang="ru-RU" dirty="0"/>
          </a:p>
        </p:txBody>
      </p:sp>
    </p:spTree>
    <p:extLst>
      <p:ext uri="{BB962C8B-B14F-4D97-AF65-F5344CB8AC3E}">
        <p14:creationId xmlns:p14="http://schemas.microsoft.com/office/powerpoint/2010/main" val="1773016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План</a:t>
            </a:r>
            <a:endParaRPr lang="ru-RU" dirty="0"/>
          </a:p>
        </p:txBody>
      </p:sp>
      <p:sp>
        <p:nvSpPr>
          <p:cNvPr id="3" name="Объект 2"/>
          <p:cNvSpPr>
            <a:spLocks noGrp="1"/>
          </p:cNvSpPr>
          <p:nvPr>
            <p:ph idx="1"/>
          </p:nvPr>
        </p:nvSpPr>
        <p:spPr>
          <a:xfrm>
            <a:off x="510241" y="1752655"/>
            <a:ext cx="8166215" cy="2699487"/>
          </a:xfrm>
        </p:spPr>
        <p:txBody>
          <a:bodyPr/>
          <a:lstStyle/>
          <a:p>
            <a:pPr marL="457200" indent="-457200" algn="just">
              <a:buAutoNum type="arabicPeriod"/>
            </a:pPr>
            <a:r>
              <a:rPr lang="uk-UA" dirty="0" smtClean="0"/>
              <a:t>Поняття «метод дослідження». Класифікація методів дослідження.</a:t>
            </a:r>
          </a:p>
          <a:p>
            <a:pPr marL="457200" indent="-457200" algn="just">
              <a:buAutoNum type="arabicPeriod"/>
            </a:pPr>
            <a:r>
              <a:rPr lang="uk-UA" dirty="0" smtClean="0"/>
              <a:t>Емпіричні методи дослідження.</a:t>
            </a:r>
          </a:p>
          <a:p>
            <a:pPr marL="457200" indent="-457200" algn="just">
              <a:buAutoNum type="arabicPeriod"/>
            </a:pPr>
            <a:r>
              <a:rPr lang="uk-UA" dirty="0" smtClean="0"/>
              <a:t>Теоретичні методи дослідження.</a:t>
            </a:r>
          </a:p>
          <a:p>
            <a:pPr marL="457200" indent="-457200" algn="just">
              <a:buAutoNum type="arabicPeriod"/>
            </a:pPr>
            <a:r>
              <a:rPr lang="uk-UA" dirty="0" smtClean="0"/>
              <a:t>Математичні та статистичні методи дослідження.</a:t>
            </a:r>
          </a:p>
          <a:p>
            <a:pPr marL="457200" indent="-457200" algn="just">
              <a:buAutoNum type="arabicPeriod"/>
            </a:pPr>
            <a:endParaRPr lang="ru-RU" dirty="0"/>
          </a:p>
        </p:txBody>
      </p:sp>
    </p:spTree>
    <p:extLst>
      <p:ext uri="{BB962C8B-B14F-4D97-AF65-F5344CB8AC3E}">
        <p14:creationId xmlns:p14="http://schemas.microsoft.com/office/powerpoint/2010/main" val="3042554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0242" y="564921"/>
            <a:ext cx="6870071" cy="810704"/>
          </a:xfrm>
        </p:spPr>
        <p:txBody>
          <a:bodyPr>
            <a:normAutofit fontScale="90000"/>
          </a:bodyPr>
          <a:lstStyle/>
          <a:p>
            <a:r>
              <a:rPr lang="uk-UA" dirty="0" smtClean="0"/>
              <a:t>Поняття «метод дослідження». Класифікація методів дослідження</a:t>
            </a:r>
            <a:br>
              <a:rPr lang="uk-UA" dirty="0" smtClean="0"/>
            </a:br>
            <a:endParaRPr lang="uk-U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050" y="3935746"/>
            <a:ext cx="3028950" cy="1135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179512" y="1498379"/>
            <a:ext cx="8136904" cy="2677656"/>
          </a:xfrm>
          <a:prstGeom prst="rect">
            <a:avLst/>
          </a:prstGeom>
        </p:spPr>
        <p:txBody>
          <a:bodyPr wrap="square">
            <a:spAutoFit/>
          </a:bodyPr>
          <a:lstStyle/>
          <a:p>
            <a:pPr algn="just"/>
            <a:r>
              <a:rPr lang="uk-UA" sz="2400" dirty="0" smtClean="0"/>
              <a:t>У найбільш загальному розумінні, </a:t>
            </a:r>
            <a:r>
              <a:rPr lang="uk-UA" sz="2400" dirty="0" smtClean="0">
                <a:solidFill>
                  <a:srgbClr val="FFC000"/>
                </a:solidFill>
              </a:rPr>
              <a:t>метод</a:t>
            </a:r>
            <a:r>
              <a:rPr lang="uk-UA" sz="2400" dirty="0" smtClean="0"/>
              <a:t> - це шлях, спосіб досягнення поставленої мети і завдань дослідження. Він відповідає на питання: як пізнавати.</a:t>
            </a:r>
          </a:p>
          <a:p>
            <a:pPr algn="just"/>
            <a:r>
              <a:rPr lang="ru-RU" sz="2400" dirty="0">
                <a:solidFill>
                  <a:srgbClr val="FFC000"/>
                </a:solidFill>
              </a:rPr>
              <a:t>Метод </a:t>
            </a:r>
            <a:r>
              <a:rPr lang="ru-RU" sz="2400" dirty="0" smtClean="0">
                <a:solidFill>
                  <a:srgbClr val="FFC000"/>
                </a:solidFill>
              </a:rPr>
              <a:t>дослідження </a:t>
            </a:r>
            <a:r>
              <a:rPr lang="ru-RU" sz="2400" dirty="0" smtClean="0"/>
              <a:t>- </a:t>
            </a:r>
            <a:r>
              <a:rPr lang="ru-RU" sz="2400" dirty="0"/>
              <a:t>це спосіб пізнання, </a:t>
            </a:r>
            <a:r>
              <a:rPr lang="ru-RU" sz="2400" dirty="0" smtClean="0"/>
              <a:t>отримання інформації про явища </a:t>
            </a:r>
            <a:r>
              <a:rPr lang="ru-RU" sz="2400" dirty="0"/>
              <a:t>природи , </a:t>
            </a:r>
            <a:r>
              <a:rPr lang="ru-RU" sz="2400" dirty="0" smtClean="0"/>
              <a:t>суспільні процеси. </a:t>
            </a:r>
            <a:endParaRPr lang="uk-UA" sz="2400" dirty="0" smtClean="0"/>
          </a:p>
          <a:p>
            <a:pPr algn="just"/>
            <a:r>
              <a:rPr lang="uk-UA" sz="2400" dirty="0" smtClean="0">
                <a:solidFill>
                  <a:srgbClr val="FFC000"/>
                </a:solidFill>
              </a:rPr>
              <a:t>Методика </a:t>
            </a:r>
            <a:r>
              <a:rPr lang="uk-UA" sz="2400" dirty="0" smtClean="0"/>
              <a:t>- сукупність  методів, прийомів, операцій проведення будь - якої роботи.</a:t>
            </a:r>
            <a:endParaRPr lang="uk-UA" sz="2400" dirty="0"/>
          </a:p>
        </p:txBody>
      </p:sp>
    </p:spTree>
    <p:extLst>
      <p:ext uri="{BB962C8B-B14F-4D97-AF65-F5344CB8AC3E}">
        <p14:creationId xmlns:p14="http://schemas.microsoft.com/office/powerpoint/2010/main" val="3122650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1277433931"/>
              </p:ext>
            </p:extLst>
          </p:nvPr>
        </p:nvGraphicFramePr>
        <p:xfrm>
          <a:off x="179512" y="195486"/>
          <a:ext cx="8568952" cy="4948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03705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747" t="27100" r="28518" b="9922"/>
          <a:stretch/>
        </p:blipFill>
        <p:spPr bwMode="auto">
          <a:xfrm>
            <a:off x="1619672" y="45374"/>
            <a:ext cx="5832648" cy="5069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0718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2037185563"/>
              </p:ext>
            </p:extLst>
          </p:nvPr>
        </p:nvGraphicFramePr>
        <p:xfrm>
          <a:off x="395536" y="123478"/>
          <a:ext cx="7563615"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0594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332970244"/>
              </p:ext>
            </p:extLst>
          </p:nvPr>
        </p:nvGraphicFramePr>
        <p:xfrm>
          <a:off x="251520" y="195486"/>
          <a:ext cx="7560840"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5249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9502"/>
            <a:ext cx="6120680" cy="3416320"/>
          </a:xfrm>
          <a:prstGeom prst="rect">
            <a:avLst/>
          </a:prstGeom>
        </p:spPr>
        <p:txBody>
          <a:bodyPr wrap="square">
            <a:spAutoFit/>
          </a:bodyPr>
          <a:lstStyle/>
          <a:p>
            <a:pPr algn="just"/>
            <a:r>
              <a:rPr lang="uk-UA" sz="2400" dirty="0" smtClean="0">
                <a:solidFill>
                  <a:srgbClr val="FFC000"/>
                </a:solidFill>
              </a:rPr>
              <a:t>Порівняльне дослідження </a:t>
            </a:r>
            <a:r>
              <a:rPr lang="uk-UA" sz="2400" dirty="0" smtClean="0"/>
              <a:t>в науковому пізнанні використовується для зіставлення більше двох досліджуваних об'єктів з метою виявлення в них загального і різного, побудови класифікацій і типологій. До таких об'єктів можуть відноситися різні ідеї, результати досліджень, явища, процеси, якісні характеристики предметів та інше.</a:t>
            </a:r>
            <a:endParaRPr lang="uk-UA"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195487"/>
            <a:ext cx="2555775"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960" y="1923678"/>
            <a:ext cx="2563813" cy="143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3387" t="46410" r="13108"/>
          <a:stretch/>
        </p:blipFill>
        <p:spPr bwMode="auto">
          <a:xfrm>
            <a:off x="6588224" y="3739664"/>
            <a:ext cx="2571040" cy="1403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8929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8603" y="304505"/>
            <a:ext cx="6393143" cy="1569660"/>
          </a:xfrm>
          <a:prstGeom prst="rect">
            <a:avLst/>
          </a:prstGeom>
        </p:spPr>
        <p:txBody>
          <a:bodyPr wrap="square">
            <a:spAutoFit/>
          </a:bodyPr>
          <a:lstStyle/>
          <a:p>
            <a:pPr algn="just"/>
            <a:r>
              <a:rPr lang="uk-UA" sz="2400" dirty="0" smtClean="0">
                <a:solidFill>
                  <a:srgbClr val="FFC000"/>
                </a:solidFill>
              </a:rPr>
              <a:t>Лонгітюдне дослідження </a:t>
            </a:r>
            <a:r>
              <a:rPr lang="uk-UA" sz="2400" dirty="0" smtClean="0"/>
              <a:t>— це систематичне вивчення об’єкта або групи об’єктів протягом тривалого періоду часу і за заздалегідь підготовленою системою</a:t>
            </a:r>
            <a:r>
              <a:rPr lang="ru-RU" sz="2400" dirty="0" smtClean="0"/>
              <a:t>.</a:t>
            </a:r>
            <a:endParaRPr lang="ru-RU" sz="2400"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21606"/>
            <a:ext cx="2267744" cy="1489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651870"/>
            <a:ext cx="2244254" cy="1386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6256" y="1742157"/>
            <a:ext cx="2144713" cy="171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75061" y="2174542"/>
            <a:ext cx="6240226" cy="2308324"/>
          </a:xfrm>
          <a:prstGeom prst="rect">
            <a:avLst/>
          </a:prstGeom>
        </p:spPr>
        <p:txBody>
          <a:bodyPr wrap="square">
            <a:spAutoFit/>
          </a:bodyPr>
          <a:lstStyle/>
          <a:p>
            <a:pPr algn="just"/>
            <a:r>
              <a:rPr lang="uk-UA" sz="2400" dirty="0" smtClean="0"/>
              <a:t>Вимоги:</a:t>
            </a:r>
          </a:p>
          <a:p>
            <a:pPr marL="342900" indent="-342900" algn="just">
              <a:buFont typeface="Wingdings" panose="05000000000000000000" pitchFamily="2" charset="2"/>
              <a:buChar char="ü"/>
            </a:pPr>
            <a:r>
              <a:rPr lang="uk-UA" sz="2400" dirty="0"/>
              <a:t>п</a:t>
            </a:r>
            <a:r>
              <a:rPr lang="uk-UA" sz="2400" dirty="0" smtClean="0"/>
              <a:t>о-перше, мова повинна йти про вивчення природних, що не викликаних експериментальним шляхом змінах;</a:t>
            </a:r>
          </a:p>
          <a:p>
            <a:pPr marL="342900" indent="-342900" algn="just">
              <a:buFont typeface="Wingdings" panose="05000000000000000000" pitchFamily="2" charset="2"/>
              <a:buChar char="ü"/>
            </a:pPr>
            <a:r>
              <a:rPr lang="uk-UA" sz="2400" dirty="0" smtClean="0"/>
              <a:t>по-друге, регулярне обстеження на досить тривалому часовому інтервалі. </a:t>
            </a:r>
            <a:endParaRPr lang="uk-UA" sz="2400" dirty="0"/>
          </a:p>
        </p:txBody>
      </p:sp>
    </p:spTree>
    <p:extLst>
      <p:ext uri="{BB962C8B-B14F-4D97-AF65-F5344CB8AC3E}">
        <p14:creationId xmlns:p14="http://schemas.microsoft.com/office/powerpoint/2010/main" val="1465784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25500"/>
            <a:ext cx="5403924" cy="2308324"/>
          </a:xfrm>
          <a:prstGeom prst="rect">
            <a:avLst/>
          </a:prstGeom>
        </p:spPr>
        <p:txBody>
          <a:bodyPr wrap="square">
            <a:spAutoFit/>
          </a:bodyPr>
          <a:lstStyle/>
          <a:p>
            <a:pPr algn="just"/>
            <a:r>
              <a:rPr lang="uk-UA" sz="2400" dirty="0" smtClean="0">
                <a:solidFill>
                  <a:srgbClr val="FFC000"/>
                </a:solidFill>
              </a:rPr>
              <a:t>Комплексне дослідження –</a:t>
            </a:r>
            <a:r>
              <a:rPr lang="uk-UA" sz="2400" dirty="0" smtClean="0"/>
              <a:t> спосіб вивчення, при якому в дослідженні беруть участь представники різних наук, що дозволяє встановлювати зв'язки і залежності між явищами різного роду.</a:t>
            </a:r>
            <a:endParaRPr lang="uk-UA"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0797" y="34684"/>
            <a:ext cx="2492998" cy="160299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1691" y="1779662"/>
            <a:ext cx="2392363" cy="153655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1115" y="3651870"/>
            <a:ext cx="2392363" cy="149163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6980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Емпіричні методи</a:t>
            </a:r>
            <a:endParaRPr lang="ru-RU" dirty="0"/>
          </a:p>
        </p:txBody>
      </p:sp>
      <p:sp>
        <p:nvSpPr>
          <p:cNvPr id="4" name="Текст 3"/>
          <p:cNvSpPr>
            <a:spLocks noGrp="1"/>
          </p:cNvSpPr>
          <p:nvPr>
            <p:ph type="body" sz="half" idx="2"/>
          </p:nvPr>
        </p:nvSpPr>
        <p:spPr/>
        <p:txBody>
          <a:bodyPr>
            <a:normAutofit/>
          </a:bodyPr>
          <a:lstStyle/>
          <a:p>
            <a:pPr marL="285750" indent="-285750">
              <a:buFont typeface="Wingdings" panose="05000000000000000000" pitchFamily="2" charset="2"/>
              <a:buChar char="ü"/>
            </a:pPr>
            <a:r>
              <a:rPr lang="uk-UA" sz="2400" dirty="0" smtClean="0"/>
              <a:t>Спостереження</a:t>
            </a:r>
          </a:p>
          <a:p>
            <a:pPr marL="285750" indent="-285750">
              <a:buFont typeface="Wingdings" panose="05000000000000000000" pitchFamily="2" charset="2"/>
              <a:buChar char="ü"/>
            </a:pPr>
            <a:r>
              <a:rPr lang="uk-UA" sz="2400" dirty="0" smtClean="0"/>
              <a:t>Експеримент</a:t>
            </a:r>
          </a:p>
          <a:p>
            <a:pPr marL="285750" indent="-285750">
              <a:buFont typeface="Wingdings" panose="05000000000000000000" pitchFamily="2" charset="2"/>
              <a:buChar char="ü"/>
            </a:pPr>
            <a:r>
              <a:rPr lang="uk-UA" sz="2400" dirty="0" smtClean="0"/>
              <a:t>Соціометрія</a:t>
            </a:r>
          </a:p>
          <a:p>
            <a:pPr marL="285750" indent="-285750">
              <a:buFont typeface="Wingdings" panose="05000000000000000000" pitchFamily="2" charset="2"/>
              <a:buChar char="ü"/>
            </a:pPr>
            <a:r>
              <a:rPr lang="uk-UA" sz="2400" dirty="0" smtClean="0"/>
              <a:t>Опитування</a:t>
            </a:r>
          </a:p>
          <a:p>
            <a:pPr marL="285750" indent="-285750">
              <a:buFont typeface="Wingdings" panose="05000000000000000000" pitchFamily="2" charset="2"/>
              <a:buChar char="ü"/>
            </a:pPr>
            <a:r>
              <a:rPr lang="uk-UA" sz="2400" dirty="0" smtClean="0"/>
              <a:t>Вимірювання</a:t>
            </a:r>
            <a:endParaRPr lang="ru-RU" sz="2400" dirty="0"/>
          </a:p>
        </p:txBody>
      </p:sp>
      <p:pic>
        <p:nvPicPr>
          <p:cNvPr id="7170"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30253" r="30253"/>
          <a:stretch>
            <a:fillRect/>
          </a:stretch>
        </p:blipFill>
        <p:spPr bwMode="auto">
          <a:xfrm>
            <a:off x="3505156" y="1779662"/>
            <a:ext cx="4776191"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058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23528" y="777875"/>
            <a:ext cx="6120680" cy="2308324"/>
          </a:xfrm>
          <a:prstGeom prst="rect">
            <a:avLst/>
          </a:prstGeom>
        </p:spPr>
        <p:txBody>
          <a:bodyPr wrap="square">
            <a:spAutoFit/>
          </a:bodyPr>
          <a:lstStyle/>
          <a:p>
            <a:pPr algn="just"/>
            <a:r>
              <a:rPr lang="uk-UA" sz="2400" dirty="0" smtClean="0">
                <a:solidFill>
                  <a:srgbClr val="FFC000"/>
                </a:solidFill>
              </a:rPr>
              <a:t>Спостереження</a:t>
            </a:r>
            <a:r>
              <a:rPr lang="uk-UA" sz="2400" dirty="0" smtClean="0"/>
              <a:t> - метод дослідження предметів та явищ об'єктивної дійсності, який полягає в їх навмисному і цілеспрямованому сприйманні (стосовно власного суб'єктивного світу - самоспостереження).</a:t>
            </a:r>
            <a:endParaRPr lang="uk-UA" sz="24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5111" y="0"/>
            <a:ext cx="2359025"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8195" y="1851670"/>
            <a:ext cx="2324051" cy="143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5111" y="3579862"/>
            <a:ext cx="2408203" cy="1511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4297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Види спостережень</a:t>
            </a:r>
            <a:endParaRPr lang="ru-RU" dirty="0"/>
          </a:p>
        </p:txBody>
      </p:sp>
      <p:sp>
        <p:nvSpPr>
          <p:cNvPr id="3" name="Прямоугольник 2"/>
          <p:cNvSpPr/>
          <p:nvPr/>
        </p:nvSpPr>
        <p:spPr>
          <a:xfrm>
            <a:off x="323528" y="2258806"/>
            <a:ext cx="5184576" cy="1631216"/>
          </a:xfrm>
          <a:prstGeom prst="rect">
            <a:avLst/>
          </a:prstGeom>
        </p:spPr>
        <p:txBody>
          <a:bodyPr wrap="square">
            <a:spAutoFit/>
          </a:bodyPr>
          <a:lstStyle/>
          <a:p>
            <a:pPr algn="just"/>
            <a:r>
              <a:rPr lang="uk-UA" sz="2000" dirty="0" smtClean="0"/>
              <a:t>За статусом дослідника спостереження: </a:t>
            </a:r>
          </a:p>
          <a:p>
            <a:pPr marL="342900" indent="-342900" algn="just">
              <a:buFont typeface="Wingdings" panose="05000000000000000000" pitchFamily="2" charset="2"/>
              <a:buChar char="v"/>
            </a:pPr>
            <a:r>
              <a:rPr lang="uk-UA" sz="2000" dirty="0" smtClean="0"/>
              <a:t>включене (дослідник стає членом тієї групи, у якій ведеться спостереження); </a:t>
            </a:r>
          </a:p>
          <a:p>
            <a:pPr marL="342900" indent="-342900" algn="just">
              <a:buFont typeface="Wingdings" panose="05000000000000000000" pitchFamily="2" charset="2"/>
              <a:buChar char="v"/>
            </a:pPr>
            <a:r>
              <a:rPr lang="uk-UA" sz="2000" dirty="0" smtClean="0"/>
              <a:t>невключене (збоку). </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9291" y="1995686"/>
            <a:ext cx="3344709" cy="2157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3635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Види спостережень</a:t>
            </a:r>
            <a:endParaRPr lang="uk-UA" dirty="0"/>
          </a:p>
        </p:txBody>
      </p:sp>
      <p:sp>
        <p:nvSpPr>
          <p:cNvPr id="3" name="Объект 2"/>
          <p:cNvSpPr>
            <a:spLocks noGrp="1"/>
          </p:cNvSpPr>
          <p:nvPr>
            <p:ph idx="1"/>
          </p:nvPr>
        </p:nvSpPr>
        <p:spPr/>
        <p:txBody>
          <a:bodyPr>
            <a:normAutofit/>
          </a:bodyPr>
          <a:lstStyle/>
          <a:p>
            <a:pPr marL="0" indent="0">
              <a:buNone/>
            </a:pPr>
            <a:r>
              <a:rPr lang="uk-UA" dirty="0" smtClean="0"/>
              <a:t>за ознаками способу проведення: – </a:t>
            </a:r>
          </a:p>
          <a:p>
            <a:pPr>
              <a:buFont typeface="Wingdings" panose="05000000000000000000" pitchFamily="2" charset="2"/>
              <a:buChar char="Ø"/>
            </a:pPr>
            <a:r>
              <a:rPr lang="uk-UA" dirty="0" smtClean="0"/>
              <a:t>відкрите </a:t>
            </a:r>
          </a:p>
          <a:p>
            <a:pPr>
              <a:buFont typeface="Wingdings" panose="05000000000000000000" pitchFamily="2" charset="2"/>
              <a:buChar char="Ø"/>
            </a:pPr>
            <a:r>
              <a:rPr lang="uk-UA" dirty="0" smtClean="0"/>
              <a:t>приховане (інкогніто); </a:t>
            </a:r>
          </a:p>
          <a:p>
            <a:endParaRPr lang="ru-RU"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4462" y="1779662"/>
            <a:ext cx="2232249" cy="223224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2650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Види спостережень</a:t>
            </a:r>
            <a:endParaRPr lang="uk-UA" dirty="0"/>
          </a:p>
        </p:txBody>
      </p:sp>
      <p:sp>
        <p:nvSpPr>
          <p:cNvPr id="3" name="Объект 2"/>
          <p:cNvSpPr>
            <a:spLocks noGrp="1"/>
          </p:cNvSpPr>
          <p:nvPr>
            <p:ph idx="1"/>
          </p:nvPr>
        </p:nvSpPr>
        <p:spPr/>
        <p:txBody>
          <a:bodyPr>
            <a:normAutofit lnSpcReduction="10000"/>
          </a:bodyPr>
          <a:lstStyle/>
          <a:p>
            <a:pPr marL="0" indent="0">
              <a:buNone/>
            </a:pPr>
            <a:r>
              <a:rPr lang="uk-UA" dirty="0" smtClean="0"/>
              <a:t>за тривалістю його проведення:  </a:t>
            </a:r>
          </a:p>
          <a:p>
            <a:pPr algn="just">
              <a:buFont typeface="Wingdings" panose="05000000000000000000" pitchFamily="2" charset="2"/>
              <a:buChar char="q"/>
            </a:pPr>
            <a:r>
              <a:rPr lang="uk-UA" dirty="0" smtClean="0"/>
              <a:t>короткочасне (проводиться протягом нетривалого часу); </a:t>
            </a:r>
          </a:p>
          <a:p>
            <a:pPr algn="just">
              <a:buFont typeface="Wingdings" panose="05000000000000000000" pitchFamily="2" charset="2"/>
              <a:buChar char="q"/>
            </a:pPr>
            <a:r>
              <a:rPr lang="uk-UA" dirty="0" smtClean="0"/>
              <a:t>безперервне (передбачає постійне, детальне вивчення явища або процесу); </a:t>
            </a:r>
          </a:p>
          <a:p>
            <a:pPr algn="just">
              <a:buFont typeface="Wingdings" panose="05000000000000000000" pitchFamily="2" charset="2"/>
              <a:buChar char="q"/>
            </a:pPr>
            <a:r>
              <a:rPr lang="uk-UA" dirty="0" smtClean="0"/>
              <a:t>дискретне (з перервами і регулярними повторами через певний проміжок часу).</a:t>
            </a:r>
            <a:endParaRPr lang="uk-UA"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6347" y="1963"/>
            <a:ext cx="3317653"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847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Етапи спостереження</a:t>
            </a:r>
            <a:endParaRPr lang="ru-RU" dirty="0"/>
          </a:p>
        </p:txBody>
      </p:sp>
      <p:sp>
        <p:nvSpPr>
          <p:cNvPr id="3" name="Объект 2"/>
          <p:cNvSpPr>
            <a:spLocks noGrp="1"/>
          </p:cNvSpPr>
          <p:nvPr>
            <p:ph idx="1"/>
          </p:nvPr>
        </p:nvSpPr>
        <p:spPr>
          <a:xfrm>
            <a:off x="323528" y="1563638"/>
            <a:ext cx="7210396" cy="2699487"/>
          </a:xfrm>
        </p:spPr>
        <p:txBody>
          <a:bodyPr>
            <a:noAutofit/>
          </a:bodyPr>
          <a:lstStyle/>
          <a:p>
            <a:pPr algn="just">
              <a:buFont typeface="Wingdings" panose="05000000000000000000" pitchFamily="2" charset="2"/>
              <a:buChar char="ü"/>
            </a:pPr>
            <a:r>
              <a:rPr lang="uk-UA" dirty="0" smtClean="0"/>
              <a:t>визначення завдань і мети;</a:t>
            </a:r>
          </a:p>
          <a:p>
            <a:pPr algn="just">
              <a:buFont typeface="Wingdings" panose="05000000000000000000" pitchFamily="2" charset="2"/>
              <a:buChar char="ü"/>
            </a:pPr>
            <a:r>
              <a:rPr lang="uk-UA" dirty="0" smtClean="0"/>
              <a:t>вибір об'єкта, предмета </a:t>
            </a:r>
            <a:r>
              <a:rPr lang="uk-UA" dirty="0" smtClean="0"/>
              <a:t>і </a:t>
            </a:r>
            <a:r>
              <a:rPr lang="uk-UA" dirty="0" smtClean="0"/>
              <a:t>ситуації;</a:t>
            </a:r>
          </a:p>
          <a:p>
            <a:pPr algn="just">
              <a:buFont typeface="Wingdings" panose="05000000000000000000" pitchFamily="2" charset="2"/>
              <a:buChar char="ü"/>
            </a:pPr>
            <a:r>
              <a:rPr lang="uk-UA" dirty="0" smtClean="0"/>
              <a:t>вибір способу спостереження, що найменше впливає на досліджуваний об'єкт і найбільше забезпечує збір необхідної інформації;</a:t>
            </a:r>
          </a:p>
          <a:p>
            <a:pPr algn="just">
              <a:buFont typeface="Wingdings" panose="05000000000000000000" pitchFamily="2" charset="2"/>
              <a:buChar char="ü"/>
            </a:pPr>
            <a:r>
              <a:rPr lang="uk-UA" dirty="0" smtClean="0"/>
              <a:t>вибір способів реєстрації того, що спостерігається (як вести записи);</a:t>
            </a:r>
          </a:p>
          <a:p>
            <a:pPr algn="just">
              <a:buFont typeface="Wingdings" panose="05000000000000000000" pitchFamily="2" charset="2"/>
              <a:buChar char="ü"/>
            </a:pPr>
            <a:r>
              <a:rPr lang="uk-UA" dirty="0" smtClean="0"/>
              <a:t>оброблення та інтерпретація отриманої інформації (який результат).</a:t>
            </a:r>
            <a:endParaRPr lang="uk-UA"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4904" y="51470"/>
            <a:ext cx="3709096"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8841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010851504"/>
              </p:ext>
            </p:extLst>
          </p:nvPr>
        </p:nvGraphicFramePr>
        <p:xfrm>
          <a:off x="107504" y="339502"/>
          <a:ext cx="7776864" cy="5143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Заголовок 2"/>
          <p:cNvSpPr>
            <a:spLocks noGrp="1"/>
          </p:cNvSpPr>
          <p:nvPr>
            <p:ph type="title"/>
          </p:nvPr>
        </p:nvSpPr>
        <p:spPr>
          <a:xfrm>
            <a:off x="539552" y="267494"/>
            <a:ext cx="7210396" cy="810704"/>
          </a:xfrm>
        </p:spPr>
        <p:txBody>
          <a:bodyPr>
            <a:normAutofit fontScale="90000"/>
          </a:bodyPr>
          <a:lstStyle/>
          <a:p>
            <a:r>
              <a:rPr lang="uk-UA" dirty="0" smtClean="0"/>
              <a:t>Переваги і недоліки спостереження</a:t>
            </a:r>
            <a:endParaRPr lang="ru-RU" dirty="0"/>
          </a:p>
        </p:txBody>
      </p:sp>
    </p:spTree>
    <p:extLst>
      <p:ext uri="{BB962C8B-B14F-4D97-AF65-F5344CB8AC3E}">
        <p14:creationId xmlns:p14="http://schemas.microsoft.com/office/powerpoint/2010/main" val="1850067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123478"/>
            <a:ext cx="7704856" cy="3416320"/>
          </a:xfrm>
          <a:prstGeom prst="rect">
            <a:avLst/>
          </a:prstGeom>
        </p:spPr>
        <p:txBody>
          <a:bodyPr wrap="square">
            <a:spAutoFit/>
          </a:bodyPr>
          <a:lstStyle/>
          <a:p>
            <a:r>
              <a:rPr lang="uk-UA" sz="2400" dirty="0" smtClean="0"/>
              <a:t>Для перевірки правильності зроблених висновків щодо спостереження застосовують такі прийоми:</a:t>
            </a:r>
          </a:p>
          <a:p>
            <a:pPr marL="342900" indent="-342900">
              <a:buBlip>
                <a:blip r:embed="rId2"/>
              </a:buBlip>
            </a:pPr>
            <a:r>
              <a:rPr lang="uk-UA" sz="2400" dirty="0" smtClean="0"/>
              <a:t>проведення кількох спостережень із зіставленням добутих даних;</a:t>
            </a:r>
          </a:p>
          <a:p>
            <a:pPr marL="342900" indent="-342900">
              <a:buBlip>
                <a:blip r:embed="rId2"/>
              </a:buBlip>
            </a:pPr>
            <a:r>
              <a:rPr lang="uk-UA" sz="2400" dirty="0" smtClean="0"/>
              <a:t>порівняння результатів спостереження з думками практиків;</a:t>
            </a:r>
          </a:p>
          <a:p>
            <a:pPr marL="342900" indent="-342900">
              <a:buBlip>
                <a:blip r:embed="rId2"/>
              </a:buBlip>
            </a:pPr>
            <a:r>
              <a:rPr lang="uk-UA" sz="2400" dirty="0" smtClean="0"/>
              <a:t>дискусійне обговорення результатів спостереження;</a:t>
            </a:r>
          </a:p>
          <a:p>
            <a:pPr marL="342900" indent="-342900">
              <a:buBlip>
                <a:blip r:embed="rId2"/>
              </a:buBlip>
            </a:pPr>
            <a:r>
              <a:rPr lang="uk-UA" sz="2400" dirty="0" smtClean="0"/>
              <a:t>сувору фіксацію процесу дослідження. </a:t>
            </a:r>
            <a:endParaRPr lang="uk-UA" sz="2400"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8079" y="2639698"/>
            <a:ext cx="2940618"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5442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059582"/>
            <a:ext cx="5688632" cy="1938992"/>
          </a:xfrm>
          <a:prstGeom prst="rect">
            <a:avLst/>
          </a:prstGeom>
        </p:spPr>
        <p:txBody>
          <a:bodyPr wrap="square">
            <a:spAutoFit/>
          </a:bodyPr>
          <a:lstStyle/>
          <a:p>
            <a:pPr algn="just"/>
            <a:r>
              <a:rPr lang="uk-UA" sz="2400" dirty="0" smtClean="0">
                <a:solidFill>
                  <a:srgbClr val="FFC000"/>
                </a:solidFill>
              </a:rPr>
              <a:t>Експеримент</a:t>
            </a:r>
            <a:r>
              <a:rPr lang="uk-UA" sz="2400" dirty="0" smtClean="0"/>
              <a:t> – цілеспрямована зміна деяких чинників і реєстрація змін в </a:t>
            </a:r>
            <a:r>
              <a:rPr lang="uk-UA" sz="2400" dirty="0" smtClean="0"/>
              <a:t>діяльності </a:t>
            </a:r>
            <a:r>
              <a:rPr lang="uk-UA" sz="2400" dirty="0" smtClean="0"/>
              <a:t>і </a:t>
            </a:r>
            <a:r>
              <a:rPr lang="uk-UA" sz="2400" dirty="0" smtClean="0"/>
              <a:t>поведінці, </a:t>
            </a:r>
            <a:r>
              <a:rPr lang="uk-UA" sz="2400" dirty="0" smtClean="0"/>
              <a:t>що вивчається, відрізняється від спостереження втручанням дослідника.</a:t>
            </a:r>
            <a:endParaRPr lang="uk-UA" sz="2400"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4500" y="28777"/>
            <a:ext cx="2349500" cy="156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4170" y="1790700"/>
            <a:ext cx="2349500" cy="156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4170" y="3579812"/>
            <a:ext cx="2349500" cy="156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6571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752" y="339502"/>
            <a:ext cx="6462464" cy="3477875"/>
          </a:xfrm>
          <a:prstGeom prst="rect">
            <a:avLst/>
          </a:prstGeom>
        </p:spPr>
        <p:txBody>
          <a:bodyPr wrap="square">
            <a:spAutoFit/>
          </a:bodyPr>
          <a:lstStyle/>
          <a:p>
            <a:pPr algn="just"/>
            <a:r>
              <a:rPr lang="uk-UA" sz="2000" dirty="0" smtClean="0"/>
              <a:t>За умовами проведення експерименти класифікують на:</a:t>
            </a:r>
          </a:p>
          <a:p>
            <a:pPr marL="285750" indent="-285750" algn="just">
              <a:buFont typeface="Wingdings" panose="05000000000000000000" pitchFamily="2" charset="2"/>
              <a:buChar char="Ø"/>
            </a:pPr>
            <a:r>
              <a:rPr lang="uk-UA" sz="2000" dirty="0" smtClean="0">
                <a:solidFill>
                  <a:srgbClr val="FFC000"/>
                </a:solidFill>
              </a:rPr>
              <a:t>Природний</a:t>
            </a:r>
            <a:r>
              <a:rPr lang="uk-UA" sz="2000" dirty="0" smtClean="0"/>
              <a:t> експеримент проводять у звичній, природній обстановці, яку дослідник не може принципово змінювати. </a:t>
            </a:r>
          </a:p>
          <a:p>
            <a:pPr marL="285750" indent="-285750" algn="just">
              <a:buFont typeface="Wingdings" panose="05000000000000000000" pitchFamily="2" charset="2"/>
              <a:buChar char="Ø"/>
            </a:pPr>
            <a:r>
              <a:rPr lang="uk-UA" sz="2000" dirty="0" smtClean="0">
                <a:solidFill>
                  <a:srgbClr val="FFC000"/>
                </a:solidFill>
              </a:rPr>
              <a:t>Лабораторний</a:t>
            </a:r>
            <a:r>
              <a:rPr lang="uk-UA" sz="2000" dirty="0" smtClean="0"/>
              <a:t> експеримент здійснюють шляхом ізоляції явища та/або з використанням лабораторного обладнання. </a:t>
            </a:r>
          </a:p>
          <a:p>
            <a:pPr marL="285750" indent="-285750" algn="just">
              <a:buFont typeface="Wingdings" panose="05000000000000000000" pitchFamily="2" charset="2"/>
              <a:buChar char="Ø"/>
            </a:pPr>
            <a:r>
              <a:rPr lang="uk-UA" sz="2000" dirty="0" smtClean="0">
                <a:solidFill>
                  <a:srgbClr val="FFC000"/>
                </a:solidFill>
              </a:rPr>
              <a:t>Модельний</a:t>
            </a:r>
            <a:r>
              <a:rPr lang="uk-UA" sz="2000" dirty="0" smtClean="0"/>
              <a:t> експеримент здійснюється на модельних установках і дає змогу найповніше вивчити об’єкт і пов’язані з ним процеси.</a:t>
            </a:r>
            <a:endParaRPr lang="uk-UA" sz="2000"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0"/>
            <a:ext cx="2349500" cy="156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4876" y="1799833"/>
            <a:ext cx="2349500" cy="156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2293" y="3534845"/>
            <a:ext cx="2460625" cy="149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1616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23478"/>
            <a:ext cx="6030416" cy="5016758"/>
          </a:xfrm>
          <a:prstGeom prst="rect">
            <a:avLst/>
          </a:prstGeom>
        </p:spPr>
        <p:txBody>
          <a:bodyPr wrap="square">
            <a:spAutoFit/>
          </a:bodyPr>
          <a:lstStyle/>
          <a:p>
            <a:pPr algn="just"/>
            <a:r>
              <a:rPr lang="uk-UA" sz="2000" dirty="0" smtClean="0"/>
              <a:t>За метою дослідження: </a:t>
            </a:r>
          </a:p>
          <a:p>
            <a:pPr marL="342900" indent="-342900" algn="just">
              <a:buFont typeface="Wingdings" panose="05000000000000000000" pitchFamily="2" charset="2"/>
              <a:buChar char="Ø"/>
            </a:pPr>
            <a:r>
              <a:rPr lang="uk-UA" sz="2000" dirty="0" smtClean="0">
                <a:solidFill>
                  <a:srgbClr val="FFC000"/>
                </a:solidFill>
              </a:rPr>
              <a:t>Формувальний</a:t>
            </a:r>
            <a:r>
              <a:rPr lang="uk-UA" sz="2000" dirty="0" smtClean="0"/>
              <a:t> експеримент включає активну зміну структури та функцій об'єкта дослідження у відповідності до висунутої гіпотези, формування нових зв'язків та відносин між компонентами об'єкта або між досліджуваним об'єктом та іншими об'єктами.</a:t>
            </a:r>
          </a:p>
          <a:p>
            <a:pPr marL="342900" indent="-342900" algn="just">
              <a:buFont typeface="Wingdings" panose="05000000000000000000" pitchFamily="2" charset="2"/>
              <a:buChar char="Ø"/>
            </a:pPr>
            <a:r>
              <a:rPr lang="uk-UA" sz="2000" dirty="0" smtClean="0">
                <a:solidFill>
                  <a:srgbClr val="FFC000"/>
                </a:solidFill>
              </a:rPr>
              <a:t>Констатувальний</a:t>
            </a:r>
            <a:r>
              <a:rPr lang="uk-UA" sz="2000" dirty="0" smtClean="0"/>
              <a:t> експеримент використовується для констатації наявності визначеного зв'язку між впливом на об'єкт дослідження та результатом.</a:t>
            </a:r>
          </a:p>
          <a:p>
            <a:pPr marL="342900" indent="-342900" algn="just">
              <a:buFont typeface="Wingdings" panose="05000000000000000000" pitchFamily="2" charset="2"/>
              <a:buChar char="Ø"/>
            </a:pPr>
            <a:r>
              <a:rPr lang="uk-UA" sz="2000" dirty="0" smtClean="0">
                <a:solidFill>
                  <a:srgbClr val="FFC000"/>
                </a:solidFill>
              </a:rPr>
              <a:t>Контрольний</a:t>
            </a:r>
            <a:r>
              <a:rPr lang="uk-UA" sz="2000" dirty="0" smtClean="0"/>
              <a:t> експеримент зводиться до контролю за результатами зовнішніх впливів на об'єкт дослідження з урахуванням його стану, характеру впливу та ефекту, що очікується.</a:t>
            </a:r>
            <a:endParaRPr lang="uk-UA" sz="2000" dirty="0"/>
          </a:p>
        </p:txBody>
      </p:sp>
    </p:spTree>
    <p:extLst>
      <p:ext uri="{BB962C8B-B14F-4D97-AF65-F5344CB8AC3E}">
        <p14:creationId xmlns:p14="http://schemas.microsoft.com/office/powerpoint/2010/main" val="2474333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Етапи експерименту</a:t>
            </a:r>
          </a:p>
        </p:txBody>
      </p:sp>
      <p:sp>
        <p:nvSpPr>
          <p:cNvPr id="3" name="Объект 2"/>
          <p:cNvSpPr>
            <a:spLocks noGrp="1"/>
          </p:cNvSpPr>
          <p:nvPr>
            <p:ph idx="1"/>
          </p:nvPr>
        </p:nvSpPr>
        <p:spPr>
          <a:xfrm>
            <a:off x="179512" y="1779662"/>
            <a:ext cx="7210396" cy="2699487"/>
          </a:xfrm>
        </p:spPr>
        <p:txBody>
          <a:bodyPr>
            <a:normAutofit lnSpcReduction="10000"/>
          </a:bodyPr>
          <a:lstStyle/>
          <a:p>
            <a:pPr algn="just"/>
            <a:r>
              <a:rPr lang="ru-RU" dirty="0"/>
              <a:t>1.	</a:t>
            </a:r>
            <a:r>
              <a:rPr lang="uk-UA" dirty="0" smtClean="0">
                <a:solidFill>
                  <a:srgbClr val="FFC000"/>
                </a:solidFill>
              </a:rPr>
              <a:t>Діагностичний.</a:t>
            </a:r>
            <a:r>
              <a:rPr lang="uk-UA" dirty="0" smtClean="0"/>
              <a:t> Це аналіз стану досліджуваної проблеми, виявлення і формулювання суперечностей, що потребують негайного усунення за допомогою нових методик, технологій, структур, нового функціонального механізму, тобто етап виявлення проблеми й обґрунтування її актуальності.</a:t>
            </a:r>
            <a:endParaRPr lang="uk-UA"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125" y="123478"/>
            <a:ext cx="2555875" cy="143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6318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Етапи експерименту</a:t>
            </a:r>
          </a:p>
        </p:txBody>
      </p:sp>
      <p:sp>
        <p:nvSpPr>
          <p:cNvPr id="3" name="Объект 2"/>
          <p:cNvSpPr>
            <a:spLocks noGrp="1"/>
          </p:cNvSpPr>
          <p:nvPr>
            <p:ph idx="1"/>
          </p:nvPr>
        </p:nvSpPr>
        <p:spPr>
          <a:xfrm>
            <a:off x="179512" y="1779662"/>
            <a:ext cx="7210396" cy="3123351"/>
          </a:xfrm>
        </p:spPr>
        <p:txBody>
          <a:bodyPr>
            <a:normAutofit fontScale="92500"/>
          </a:bodyPr>
          <a:lstStyle/>
          <a:p>
            <a:pPr algn="just"/>
            <a:r>
              <a:rPr lang="ru-RU" dirty="0"/>
              <a:t>2.	</a:t>
            </a:r>
            <a:r>
              <a:rPr lang="uk-UA" dirty="0" smtClean="0">
                <a:solidFill>
                  <a:srgbClr val="FFC000"/>
                </a:solidFill>
              </a:rPr>
              <a:t>Прогностичний.</a:t>
            </a:r>
            <a:r>
              <a:rPr lang="uk-UA" dirty="0" smtClean="0"/>
              <a:t> На цьому етапі визначають мету, її декомпозицію серед завдань експерименту; вибудовують моделі нової технології (методика, структура, система заходів тощо); формулюють гіпотезу, прогнозують очікувані позитивні результати, а також можливі збитки, втрати, негативні наслідки тощо, визначають компенсаційні механізми (заходи, резерви тощо). Іншими словами, це етап розроблення розгорнутої програми експерименту.</a:t>
            </a:r>
            <a:endParaRPr lang="uk-UA" dirty="0"/>
          </a:p>
        </p:txBody>
      </p:sp>
      <p:pic>
        <p:nvPicPr>
          <p:cNvPr id="15362" name="Picture 2" descr="C:\Users\Ирина\Pictures\images (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123478"/>
            <a:ext cx="2614613"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764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Етапи експерименту</a:t>
            </a:r>
          </a:p>
        </p:txBody>
      </p:sp>
      <p:sp>
        <p:nvSpPr>
          <p:cNvPr id="3" name="Объект 2"/>
          <p:cNvSpPr>
            <a:spLocks noGrp="1"/>
          </p:cNvSpPr>
          <p:nvPr>
            <p:ph idx="1"/>
          </p:nvPr>
        </p:nvSpPr>
        <p:spPr/>
        <p:txBody>
          <a:bodyPr>
            <a:normAutofit fontScale="92500"/>
          </a:bodyPr>
          <a:lstStyle/>
          <a:p>
            <a:pPr algn="just"/>
            <a:r>
              <a:rPr lang="ru-RU" dirty="0"/>
              <a:t>3.	</a:t>
            </a:r>
            <a:r>
              <a:rPr lang="uk-UA" dirty="0" smtClean="0">
                <a:solidFill>
                  <a:srgbClr val="FFC000"/>
                </a:solidFill>
              </a:rPr>
              <a:t>Організаційний.</a:t>
            </a:r>
            <a:r>
              <a:rPr lang="uk-UA" dirty="0" smtClean="0"/>
              <a:t> Цей етап передбачає забезпечення умов для її реалізації, підготовку матеріальної бази експерименту, розподіл управлінських функцій у дослідно-експериментальній роботі, організацію спеціальної підготовки кадрів, що беруть участь в експериментальній роботі, створення методичного забезпечення їхньої діяльності тощо.</a:t>
            </a:r>
            <a:endParaRPr lang="uk-UA" dirty="0"/>
          </a:p>
        </p:txBody>
      </p:sp>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9" y="7540"/>
            <a:ext cx="2699792" cy="1649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55791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Етапи експерименту</a:t>
            </a:r>
            <a:endParaRPr lang="uk-UA" dirty="0"/>
          </a:p>
        </p:txBody>
      </p:sp>
      <p:sp>
        <p:nvSpPr>
          <p:cNvPr id="3" name="Объект 2"/>
          <p:cNvSpPr>
            <a:spLocks noGrp="1"/>
          </p:cNvSpPr>
          <p:nvPr>
            <p:ph idx="1"/>
          </p:nvPr>
        </p:nvSpPr>
        <p:spPr/>
        <p:txBody>
          <a:bodyPr>
            <a:normAutofit fontScale="92500"/>
          </a:bodyPr>
          <a:lstStyle/>
          <a:p>
            <a:pPr algn="just"/>
            <a:r>
              <a:rPr lang="ru-RU" dirty="0"/>
              <a:t>4.	</a:t>
            </a:r>
            <a:r>
              <a:rPr lang="uk-UA" dirty="0" smtClean="0">
                <a:solidFill>
                  <a:srgbClr val="FFC000"/>
                </a:solidFill>
              </a:rPr>
              <a:t>Практичний.</a:t>
            </a:r>
            <a:r>
              <a:rPr lang="uk-UA" dirty="0" smtClean="0"/>
              <a:t> Полягає він у здійсненні вихідних діагностичних зрізів, що констатують стан досліджуваного явища; реалізації нової технології (методики, системи заходів тощо); відстеженні специфіки досліджуваного процесу; вимірюванні проміжних (поточних) результатів; коригуванні випробовуваної методики; здійсненні контрольних діагностичних зрізів.</a:t>
            </a:r>
            <a:endParaRPr lang="uk-UA"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5" y="0"/>
            <a:ext cx="2553056" cy="1635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47050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Етапи експерименту</a:t>
            </a:r>
            <a:endParaRPr lang="uk-UA" dirty="0"/>
          </a:p>
        </p:txBody>
      </p:sp>
      <p:sp>
        <p:nvSpPr>
          <p:cNvPr id="3" name="Объект 2"/>
          <p:cNvSpPr>
            <a:spLocks noGrp="1"/>
          </p:cNvSpPr>
          <p:nvPr>
            <p:ph idx="1"/>
          </p:nvPr>
        </p:nvSpPr>
        <p:spPr/>
        <p:txBody>
          <a:bodyPr>
            <a:normAutofit lnSpcReduction="10000"/>
          </a:bodyPr>
          <a:lstStyle/>
          <a:p>
            <a:pPr algn="just"/>
            <a:r>
              <a:rPr lang="ru-RU" dirty="0"/>
              <a:t>5.	</a:t>
            </a:r>
            <a:r>
              <a:rPr lang="uk-UA" dirty="0" smtClean="0">
                <a:solidFill>
                  <a:srgbClr val="FFC000"/>
                </a:solidFill>
              </a:rPr>
              <a:t>Узагальнювальний.</a:t>
            </a:r>
            <a:r>
              <a:rPr lang="uk-UA" dirty="0" smtClean="0"/>
              <a:t> Зорієнтований він на оброблення здобутих емпіричних даних, співвіднесення результатів експерименту з поставленими цілями і завданнями, аналіз усіх результатів, коригування гіпотези, моделі нової технології відповідно до кінцевих результатів, оформлення й опис процесу і результатів експерименту.</a:t>
            </a:r>
            <a:endParaRPr lang="uk-UA"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2763" y="0"/>
            <a:ext cx="2281237" cy="161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26848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Етапи експерименту</a:t>
            </a:r>
          </a:p>
        </p:txBody>
      </p:sp>
      <p:sp>
        <p:nvSpPr>
          <p:cNvPr id="3" name="Объект 2"/>
          <p:cNvSpPr>
            <a:spLocks noGrp="1"/>
          </p:cNvSpPr>
          <p:nvPr>
            <p:ph idx="1"/>
          </p:nvPr>
        </p:nvSpPr>
        <p:spPr>
          <a:xfrm>
            <a:off x="467544" y="1995686"/>
            <a:ext cx="7210396" cy="2699487"/>
          </a:xfrm>
        </p:spPr>
        <p:txBody>
          <a:bodyPr/>
          <a:lstStyle/>
          <a:p>
            <a:pPr algn="just"/>
            <a:r>
              <a:rPr lang="ru-RU" dirty="0"/>
              <a:t>6.	</a:t>
            </a:r>
            <a:r>
              <a:rPr lang="uk-UA" dirty="0" smtClean="0"/>
              <a:t>Упроваджувальний. Цей етап полягає у поширенні і впровадженні в практику результатів дослідження.</a:t>
            </a:r>
            <a:endParaRPr lang="uk-UA"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4500" y="0"/>
            <a:ext cx="2349500" cy="156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4264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Методи опитування</a:t>
            </a:r>
            <a:endParaRPr lang="ru-RU" dirty="0"/>
          </a:p>
        </p:txBody>
      </p:sp>
      <p:sp>
        <p:nvSpPr>
          <p:cNvPr id="3" name="Объект 2"/>
          <p:cNvSpPr>
            <a:spLocks noGrp="1"/>
          </p:cNvSpPr>
          <p:nvPr>
            <p:ph idx="1"/>
          </p:nvPr>
        </p:nvSpPr>
        <p:spPr/>
        <p:txBody>
          <a:bodyPr>
            <a:normAutofit lnSpcReduction="10000"/>
          </a:bodyPr>
          <a:lstStyle/>
          <a:p>
            <a:pPr>
              <a:buBlip>
                <a:blip r:embed="rId2"/>
              </a:buBlip>
            </a:pPr>
            <a:r>
              <a:rPr lang="uk-UA" dirty="0" smtClean="0"/>
              <a:t>Бесіда </a:t>
            </a:r>
          </a:p>
          <a:p>
            <a:pPr>
              <a:buBlip>
                <a:blip r:embed="rId2"/>
              </a:buBlip>
            </a:pPr>
            <a:r>
              <a:rPr lang="uk-UA" dirty="0" smtClean="0"/>
              <a:t>Інтерв'ю </a:t>
            </a:r>
          </a:p>
          <a:p>
            <a:pPr>
              <a:buBlip>
                <a:blip r:embed="rId2"/>
              </a:buBlip>
            </a:pPr>
            <a:r>
              <a:rPr lang="uk-UA" dirty="0" smtClean="0"/>
              <a:t>Анкетування</a:t>
            </a:r>
          </a:p>
          <a:p>
            <a:pPr marL="0" indent="0">
              <a:buNone/>
            </a:pPr>
            <a:r>
              <a:rPr lang="uk-UA" dirty="0" smtClean="0"/>
              <a:t>Вони характеризуються спільною ознакою: за їх допомогою дослідник дізнається про судження, мотиви дій, потреби, інтереси, позиції, погляди, смаки респондентів.</a:t>
            </a:r>
            <a:endParaRPr lang="uk-UA" dirty="0"/>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328" y="411510"/>
            <a:ext cx="1619342" cy="1212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472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483518"/>
            <a:ext cx="6264696" cy="2031325"/>
          </a:xfrm>
          <a:prstGeom prst="rect">
            <a:avLst/>
          </a:prstGeom>
        </p:spPr>
        <p:txBody>
          <a:bodyPr wrap="square">
            <a:spAutoFit/>
          </a:bodyPr>
          <a:lstStyle/>
          <a:p>
            <a:pPr algn="just"/>
            <a:r>
              <a:rPr lang="uk-UA" dirty="0" smtClean="0">
                <a:solidFill>
                  <a:srgbClr val="FFC000"/>
                </a:solidFill>
              </a:rPr>
              <a:t>Інтерв'ю</a:t>
            </a:r>
            <a:r>
              <a:rPr lang="uk-UA" dirty="0" smtClean="0"/>
              <a:t> – метод, що полягає в зборі інформації, отриманої у вигляді відповідей на поставлених, як правило, заздалегідь сформульовані, питання.</a:t>
            </a:r>
          </a:p>
          <a:p>
            <a:pPr algn="just"/>
            <a:endParaRPr lang="uk-UA" dirty="0"/>
          </a:p>
          <a:p>
            <a:pPr algn="just"/>
            <a:endParaRPr lang="uk-UA" dirty="0" smtClean="0"/>
          </a:p>
          <a:p>
            <a:pPr algn="just"/>
            <a:endParaRPr lang="uk-UA" dirty="0"/>
          </a:p>
          <a:p>
            <a:pPr algn="just"/>
            <a:endParaRPr lang="uk-UA" dirty="0" smtClean="0"/>
          </a:p>
        </p:txBody>
      </p:sp>
      <p:pic>
        <p:nvPicPr>
          <p:cNvPr id="2457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708082"/>
            <a:ext cx="2349500" cy="156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2915816" y="2586209"/>
            <a:ext cx="5292080" cy="923330"/>
          </a:xfrm>
          <a:prstGeom prst="rect">
            <a:avLst/>
          </a:prstGeom>
        </p:spPr>
        <p:txBody>
          <a:bodyPr wrap="square">
            <a:spAutoFit/>
          </a:bodyPr>
          <a:lstStyle/>
          <a:p>
            <a:pPr algn="just"/>
            <a:r>
              <a:rPr lang="uk-UA" dirty="0" smtClean="0">
                <a:solidFill>
                  <a:srgbClr val="FFC000"/>
                </a:solidFill>
              </a:rPr>
              <a:t>Бесіда</a:t>
            </a:r>
            <a:r>
              <a:rPr lang="uk-UA" dirty="0" smtClean="0"/>
              <a:t> – передбачає пряме або непряме отримання психологічної інформації шляхом мовного спілкування.</a:t>
            </a:r>
            <a:endParaRPr lang="uk-UA" dirty="0"/>
          </a:p>
        </p:txBody>
      </p:sp>
      <p:pic>
        <p:nvPicPr>
          <p:cNvPr id="2458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437" y="123478"/>
            <a:ext cx="2341563" cy="157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5775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0918" y="483518"/>
            <a:ext cx="6277306" cy="3693319"/>
          </a:xfrm>
          <a:prstGeom prst="rect">
            <a:avLst/>
          </a:prstGeom>
        </p:spPr>
        <p:txBody>
          <a:bodyPr wrap="square">
            <a:spAutoFit/>
          </a:bodyPr>
          <a:lstStyle/>
          <a:p>
            <a:pPr algn="just"/>
            <a:r>
              <a:rPr lang="uk-UA" dirty="0" smtClean="0"/>
              <a:t>У проведенні інтерв'ю досліднику слід уникати типових помилок:</a:t>
            </a:r>
          </a:p>
          <a:p>
            <a:pPr marL="285750" indent="-285750" algn="just">
              <a:buFont typeface="Wingdings" panose="05000000000000000000" pitchFamily="2" charset="2"/>
              <a:buChar char="Ø"/>
            </a:pPr>
            <a:r>
              <a:rPr lang="uk-UA" dirty="0" smtClean="0"/>
              <a:t>ситуативних (неправильно вибрано місце і час розмови; опитуваного не попереджено, він поспішає, не може зосередитись);</a:t>
            </a:r>
          </a:p>
          <a:p>
            <a:pPr marL="285750" indent="-285750" algn="just">
              <a:buFont typeface="Wingdings" panose="05000000000000000000" pitchFamily="2" charset="2"/>
              <a:buChar char="Ø"/>
            </a:pPr>
            <a:r>
              <a:rPr lang="uk-UA" dirty="0" smtClean="0"/>
              <a:t>соціологічних (вік інтерв'юера не влаштовує опитуваних; у розмові дослідник припускається мовленнєвих огріхів, не володіє технікою опитування);</a:t>
            </a:r>
          </a:p>
          <a:p>
            <a:pPr marL="285750" indent="-285750" algn="just">
              <a:buFont typeface="Wingdings" panose="05000000000000000000" pitchFamily="2" charset="2"/>
              <a:buChar char="Ø"/>
            </a:pPr>
            <a:r>
              <a:rPr lang="uk-UA" dirty="0" smtClean="0"/>
              <a:t>психологічних (інтерв'юер упереджено ставиться до опитуваного, оцінює добуті результати за стереотипом, навіть нейтральні відповіді сприймає тенденційно</a:t>
            </a:r>
            <a:r>
              <a:rPr lang="ru-RU" dirty="0" smtClean="0"/>
              <a:t>). </a:t>
            </a:r>
            <a:endParaRPr lang="ru-RU"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1025" y="0"/>
            <a:ext cx="2212975" cy="1451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1024" y="3651870"/>
            <a:ext cx="2212975" cy="1491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6050" y="1635646"/>
            <a:ext cx="2205037" cy="1674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042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555526"/>
            <a:ext cx="5616624" cy="2308324"/>
          </a:xfrm>
          <a:prstGeom prst="rect">
            <a:avLst/>
          </a:prstGeom>
        </p:spPr>
        <p:txBody>
          <a:bodyPr wrap="square">
            <a:spAutoFit/>
          </a:bodyPr>
          <a:lstStyle/>
          <a:p>
            <a:pPr algn="just"/>
            <a:r>
              <a:rPr lang="uk-UA" sz="2400" dirty="0" smtClean="0"/>
              <a:t>Анкета – представляє опитний лист для отримання відповідей на заздалегідь складену систему питань, служить для отримання первинної соціально-психологічної інформації.</a:t>
            </a:r>
            <a:endParaRPr lang="uk-UA"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7" y="1"/>
            <a:ext cx="2987824" cy="177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15753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339502"/>
            <a:ext cx="6408712" cy="4154984"/>
          </a:xfrm>
          <a:prstGeom prst="rect">
            <a:avLst/>
          </a:prstGeom>
        </p:spPr>
        <p:txBody>
          <a:bodyPr wrap="square">
            <a:spAutoFit/>
          </a:bodyPr>
          <a:lstStyle/>
          <a:p>
            <a:pPr algn="just"/>
            <a:r>
              <a:rPr lang="uk-UA" sz="2400" dirty="0" smtClean="0"/>
              <a:t>Анкетування проводиться у формі письмового опитування. </a:t>
            </a:r>
          </a:p>
          <a:p>
            <a:pPr algn="just"/>
            <a:r>
              <a:rPr lang="uk-UA" sz="2400" dirty="0" smtClean="0"/>
              <a:t>За кількістю охоплення опитуваних виокремлюють повне і вибіркове анкетування; </a:t>
            </a:r>
          </a:p>
          <a:p>
            <a:pPr algn="just"/>
            <a:r>
              <a:rPr lang="uk-UA" sz="2400" dirty="0" smtClean="0"/>
              <a:t>за характером спілкування – особисте та заочне; </a:t>
            </a:r>
          </a:p>
          <a:p>
            <a:pPr algn="just"/>
            <a:r>
              <a:rPr lang="uk-UA" sz="2400" dirty="0" smtClean="0"/>
              <a:t>за формою здійснення – групове та індивідуальне; </a:t>
            </a:r>
          </a:p>
          <a:p>
            <a:pPr algn="just"/>
            <a:r>
              <a:rPr lang="uk-UA" sz="2400" dirty="0" smtClean="0"/>
              <a:t>за способом вручення анкет – поштове і роздавальне.</a:t>
            </a:r>
            <a:endParaRPr lang="uk-UA"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1965" y="1915354"/>
            <a:ext cx="2066925"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37530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48092"/>
            <a:ext cx="6264696" cy="4093428"/>
          </a:xfrm>
          <a:prstGeom prst="rect">
            <a:avLst/>
          </a:prstGeom>
        </p:spPr>
        <p:txBody>
          <a:bodyPr wrap="square">
            <a:spAutoFit/>
          </a:bodyPr>
          <a:lstStyle/>
          <a:p>
            <a:pPr algn="just"/>
            <a:r>
              <a:rPr lang="uk-UA" sz="2000" dirty="0" smtClean="0"/>
              <a:t>Структура анкети, як правило, складається з трьох частин: вступної, основної, демографічної. </a:t>
            </a:r>
          </a:p>
          <a:p>
            <a:pPr algn="just"/>
            <a:r>
              <a:rPr lang="uk-UA" sz="2000" dirty="0" smtClean="0"/>
              <a:t>У </a:t>
            </a:r>
            <a:r>
              <a:rPr lang="uk-UA" sz="2000" dirty="0" smtClean="0">
                <a:solidFill>
                  <a:srgbClr val="FFC000"/>
                </a:solidFill>
              </a:rPr>
              <a:t>вступній </a:t>
            </a:r>
            <a:r>
              <a:rPr lang="uk-UA" sz="2000" dirty="0" smtClean="0"/>
              <a:t>частині вказують наукову установу, що проводить дослідження, завдання анкетування, гарантії анонімності відповідей, правила заповнення анкет. </a:t>
            </a:r>
          </a:p>
          <a:p>
            <a:pPr algn="just"/>
            <a:r>
              <a:rPr lang="uk-UA" sz="2000" dirty="0" smtClean="0">
                <a:solidFill>
                  <a:srgbClr val="FFC000"/>
                </a:solidFill>
              </a:rPr>
              <a:t>Основна</a:t>
            </a:r>
            <a:r>
              <a:rPr lang="uk-UA" sz="2000" dirty="0" smtClean="0"/>
              <a:t> частина формується із запитань, які дають інформацію про певні факти, події, мотиви, думки, оціночні судження респондентів у галузі досліджуваної проблеми. </a:t>
            </a:r>
          </a:p>
          <a:p>
            <a:pPr algn="just"/>
            <a:r>
              <a:rPr lang="uk-UA" sz="2000" dirty="0" smtClean="0">
                <a:solidFill>
                  <a:srgbClr val="FFC000"/>
                </a:solidFill>
              </a:rPr>
              <a:t>Демографічна</a:t>
            </a:r>
            <a:r>
              <a:rPr lang="uk-UA" sz="2000" dirty="0" smtClean="0"/>
              <a:t> частина містить паспортні характеристики опитуваних: вік, ступінь освіти, кваліфікацію тощо.</a:t>
            </a:r>
            <a:endParaRPr lang="uk-UA" sz="20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267494"/>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8124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95486"/>
            <a:ext cx="6840760" cy="4524315"/>
          </a:xfrm>
          <a:prstGeom prst="rect">
            <a:avLst/>
          </a:prstGeom>
        </p:spPr>
        <p:txBody>
          <a:bodyPr wrap="square">
            <a:spAutoFit/>
          </a:bodyPr>
          <a:lstStyle/>
          <a:p>
            <a:pPr algn="just"/>
            <a:r>
              <a:rPr lang="uk-UA" sz="2400" dirty="0" smtClean="0"/>
              <a:t>Анкети поділяють на відкриті (довільні відповіді на запитання), закриті (можливий вибір відповідей обмежується заздалегідь підготовленими варіантами), напіввідкриті (крім запропонованої відповіді, можна висловити власну думку), полярні (передбачають одну з полярних відповідей: «так» – «ні», «добре» – «погано»). </a:t>
            </a:r>
          </a:p>
          <a:p>
            <a:pPr algn="just"/>
            <a:r>
              <a:rPr lang="uk-UA" sz="2400" dirty="0" smtClean="0"/>
              <a:t>Для отримання більш точних даних користуються анкетами закритого типу. Особливість їх у тому, що відповіді легше зіставити і статистично обробити.</a:t>
            </a:r>
            <a:endParaRPr lang="uk-UA" sz="2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0" y="195486"/>
            <a:ext cx="1809750" cy="252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2755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915566"/>
            <a:ext cx="5040560" cy="2308324"/>
          </a:xfrm>
          <a:prstGeom prst="rect">
            <a:avLst/>
          </a:prstGeom>
        </p:spPr>
        <p:txBody>
          <a:bodyPr wrap="square">
            <a:spAutoFit/>
          </a:bodyPr>
          <a:lstStyle/>
          <a:p>
            <a:pPr algn="just"/>
            <a:r>
              <a:rPr lang="uk-UA" sz="2400" dirty="0" smtClean="0">
                <a:solidFill>
                  <a:srgbClr val="FFC000"/>
                </a:solidFill>
              </a:rPr>
              <a:t>Социометрія</a:t>
            </a:r>
            <a:r>
              <a:rPr lang="uk-UA" sz="2400" dirty="0" smtClean="0"/>
              <a:t> – метод психологічного дослідження міжособових відносин в групі з метою визначення структури взаємин і психологічної сумісності.</a:t>
            </a:r>
            <a:endParaRPr lang="uk-UA"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2725" y="219450"/>
            <a:ext cx="2581275"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4625" y="2931790"/>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72617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6655" y="627534"/>
            <a:ext cx="6369562" cy="3785652"/>
          </a:xfrm>
          <a:prstGeom prst="rect">
            <a:avLst/>
          </a:prstGeom>
        </p:spPr>
        <p:txBody>
          <a:bodyPr wrap="square">
            <a:spAutoFit/>
          </a:bodyPr>
          <a:lstStyle/>
          <a:p>
            <a:pPr algn="just"/>
            <a:r>
              <a:rPr lang="uk-UA" sz="2000" dirty="0" smtClean="0"/>
              <a:t>Загалом проведення соціометричного опитування повинно задовольняти наступним вимогам: </a:t>
            </a:r>
          </a:p>
          <a:p>
            <a:pPr marL="457200" indent="-457200" algn="just">
              <a:buFont typeface="+mj-lt"/>
              <a:buAutoNum type="arabicPeriod"/>
            </a:pPr>
            <a:r>
              <a:rPr lang="uk-UA" sz="2000" dirty="0" smtClean="0"/>
              <a:t>Опитування можна проводити лише в групах, які мають певний досвід спільної діяльності.</a:t>
            </a:r>
          </a:p>
          <a:p>
            <a:pPr marL="457200" indent="-457200" algn="just">
              <a:buFont typeface="+mj-lt"/>
              <a:buAutoNum type="arabicPeriod"/>
            </a:pPr>
            <a:r>
              <a:rPr lang="uk-UA" sz="2000" dirty="0" smtClean="0"/>
              <a:t>Розмір групи повинен давати її членам можливість активного безпосереднього спілкування</a:t>
            </a:r>
          </a:p>
          <a:p>
            <a:pPr marL="457200" indent="-457200" algn="just">
              <a:buFont typeface="+mj-lt"/>
              <a:buAutoNum type="arabicPeriod"/>
            </a:pPr>
            <a:r>
              <a:rPr lang="uk-UA" sz="2000" dirty="0" smtClean="0"/>
              <a:t>Запитання, що задаються, повинні являти собою критерії.</a:t>
            </a:r>
          </a:p>
          <a:p>
            <a:pPr marL="457200" indent="-457200" algn="just">
              <a:buFont typeface="+mj-lt"/>
              <a:buAutoNum type="arabicPeriod"/>
            </a:pPr>
            <a:r>
              <a:rPr lang="uk-UA" sz="2000" dirty="0" smtClean="0"/>
              <a:t>Зміст обраного критерію повинний бути ясним та зрозумілим для всіх членів групи, яка досліджується.</a:t>
            </a:r>
            <a:endParaRPr lang="uk-UA" sz="20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0"/>
            <a:ext cx="222016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6775" y="2859782"/>
            <a:ext cx="2307225"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88016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440" y="699542"/>
            <a:ext cx="6711800" cy="3785652"/>
          </a:xfrm>
          <a:prstGeom prst="rect">
            <a:avLst/>
          </a:prstGeom>
        </p:spPr>
        <p:txBody>
          <a:bodyPr wrap="square">
            <a:spAutoFit/>
          </a:bodyPr>
          <a:lstStyle/>
          <a:p>
            <a:pPr algn="just"/>
            <a:r>
              <a:rPr lang="uk-UA" sz="2000" dirty="0" smtClean="0"/>
              <a:t>5.	Необхідно вказати можливу кількість виборів Коли потрібно отримати повну картину взаємовідносин між членами даної групи, дозволяється робити необмежене число виборів (непараметрична процедура). Якщо дослідника цікавлять лише типові елементи структури, то вводиться обмежена кількість виборів (параметрична процедура).</a:t>
            </a:r>
          </a:p>
          <a:p>
            <a:pPr algn="just"/>
            <a:r>
              <a:rPr lang="uk-UA" sz="2000" dirty="0" smtClean="0"/>
              <a:t>6.	Члени групи повинні ясно уявляти собі її границі. Кожний член колективу може вибирати собі партнерів для спільної діяльності тільки в межах свого колективу.</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8517" y="0"/>
            <a:ext cx="2476500" cy="183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39807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51670"/>
            <a:ext cx="5688632" cy="1323439"/>
          </a:xfrm>
          <a:prstGeom prst="rect">
            <a:avLst/>
          </a:prstGeom>
        </p:spPr>
        <p:txBody>
          <a:bodyPr wrap="square">
            <a:spAutoFit/>
          </a:bodyPr>
          <a:lstStyle/>
          <a:p>
            <a:pPr algn="just"/>
            <a:r>
              <a:rPr lang="ru-RU" dirty="0" smtClean="0"/>
              <a:t>7</a:t>
            </a:r>
            <a:r>
              <a:rPr lang="uk-UA" sz="2000" dirty="0" smtClean="0"/>
              <a:t>.	Опитування повинне проводитись сторонньою для даної групи особою.</a:t>
            </a:r>
          </a:p>
          <a:p>
            <a:pPr algn="just"/>
            <a:r>
              <a:rPr lang="uk-UA" sz="2000" dirty="0" smtClean="0"/>
              <a:t>8.	Кожний член групи повинен робити вибори самостійно, не радячись з іншими.</a:t>
            </a:r>
            <a:endParaRPr lang="uk-UA" sz="20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7764" y="3075806"/>
            <a:ext cx="26289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64" y="0"/>
            <a:ext cx="2762250"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2198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7868" y="195486"/>
            <a:ext cx="5688632" cy="3046988"/>
          </a:xfrm>
          <a:prstGeom prst="rect">
            <a:avLst/>
          </a:prstGeom>
        </p:spPr>
        <p:txBody>
          <a:bodyPr wrap="square">
            <a:spAutoFit/>
          </a:bodyPr>
          <a:lstStyle/>
          <a:p>
            <a:r>
              <a:rPr lang="ru-RU" sz="2400" dirty="0">
                <a:solidFill>
                  <a:srgbClr val="FFC000"/>
                </a:solidFill>
              </a:rPr>
              <a:t>Вимірювання</a:t>
            </a:r>
            <a:r>
              <a:rPr lang="ru-RU" sz="2400" dirty="0"/>
              <a:t> — метод дослідження, дія, що дає змогу порівняти величину об’єкта з одиницею вимірювання (або міркою</a:t>
            </a:r>
            <a:r>
              <a:rPr lang="ru-RU" sz="2400" dirty="0" smtClean="0"/>
              <a:t>).</a:t>
            </a:r>
          </a:p>
          <a:p>
            <a:endParaRPr lang="uk-UA" sz="2400" dirty="0"/>
          </a:p>
          <a:p>
            <a:pPr marL="342900" indent="-342900">
              <a:buFont typeface="Wingdings" panose="05000000000000000000" pitchFamily="2" charset="2"/>
              <a:buChar char="ü"/>
            </a:pPr>
            <a:r>
              <a:rPr lang="uk-UA" sz="2400" dirty="0" smtClean="0"/>
              <a:t>Тести</a:t>
            </a:r>
          </a:p>
          <a:p>
            <a:pPr marL="342900" indent="-342900">
              <a:buFont typeface="Wingdings" panose="05000000000000000000" pitchFamily="2" charset="2"/>
              <a:buChar char="ü"/>
            </a:pPr>
            <a:r>
              <a:rPr lang="uk-UA" sz="2400" dirty="0" smtClean="0"/>
              <a:t>Кваліметричні моделі</a:t>
            </a:r>
          </a:p>
          <a:p>
            <a:pPr marL="342900" indent="-342900">
              <a:buFont typeface="Wingdings" panose="05000000000000000000" pitchFamily="2" charset="2"/>
              <a:buChar char="ü"/>
            </a:pPr>
            <a:r>
              <a:rPr lang="uk-UA" sz="2400" dirty="0" smtClean="0"/>
              <a:t>Експертні оцінки</a:t>
            </a:r>
            <a:endParaRPr lang="ru-RU" sz="24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2176" y="10329"/>
            <a:ext cx="2721824" cy="1576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2176" y="1718980"/>
            <a:ext cx="2742940"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2176" y="3674501"/>
            <a:ext cx="2721824" cy="146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4399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95486"/>
            <a:ext cx="6480720" cy="1323439"/>
          </a:xfrm>
          <a:prstGeom prst="rect">
            <a:avLst/>
          </a:prstGeom>
        </p:spPr>
        <p:txBody>
          <a:bodyPr wrap="square">
            <a:spAutoFit/>
          </a:bodyPr>
          <a:lstStyle/>
          <a:p>
            <a:pPr algn="just"/>
            <a:r>
              <a:rPr lang="uk-UA" sz="2000" dirty="0" smtClean="0">
                <a:solidFill>
                  <a:srgbClr val="FFC000"/>
                </a:solidFill>
              </a:rPr>
              <a:t>Тест</a:t>
            </a:r>
            <a:r>
              <a:rPr lang="uk-UA" sz="2000" dirty="0" smtClean="0"/>
              <a:t> – система завдань, що дозволяють зміряти рівень розвитку певної якості (властивості) особи. Підрозділяються на тести досягнень, тести інтелекту, тести креативности.</a:t>
            </a:r>
            <a:endParaRPr lang="uk-UA" sz="2000" dirty="0"/>
          </a:p>
        </p:txBody>
      </p:sp>
      <p:sp>
        <p:nvSpPr>
          <p:cNvPr id="3" name="Прямоугольник 2"/>
          <p:cNvSpPr/>
          <p:nvPr/>
        </p:nvSpPr>
        <p:spPr>
          <a:xfrm>
            <a:off x="89459" y="1779662"/>
            <a:ext cx="6606214" cy="3139321"/>
          </a:xfrm>
          <a:prstGeom prst="rect">
            <a:avLst/>
          </a:prstGeom>
        </p:spPr>
        <p:txBody>
          <a:bodyPr wrap="square">
            <a:spAutoFit/>
          </a:bodyPr>
          <a:lstStyle/>
          <a:p>
            <a:pPr algn="just"/>
            <a:r>
              <a:rPr lang="uk-UA" dirty="0" smtClean="0"/>
              <a:t>Неодмінними вимогами до тестування є:</a:t>
            </a:r>
          </a:p>
          <a:p>
            <a:pPr marL="285750" indent="-285750" algn="just">
              <a:buFont typeface="Wingdings" panose="05000000000000000000" pitchFamily="2" charset="2"/>
              <a:buChar char="Ø"/>
            </a:pPr>
            <a:r>
              <a:rPr lang="uk-UA" dirty="0" smtClean="0"/>
              <a:t>обов'язковий для всіх комплекс випробовувальних завдань;</a:t>
            </a:r>
          </a:p>
          <a:p>
            <a:pPr marL="285750" indent="-285750" algn="just">
              <a:buFont typeface="Wingdings" panose="05000000000000000000" pitchFamily="2" charset="2"/>
              <a:buChar char="Ø"/>
            </a:pPr>
            <a:r>
              <a:rPr lang="uk-UA" dirty="0" smtClean="0"/>
              <a:t>чітка стандартизація зовнішніх умов, у яких здійснюється тестування;</a:t>
            </a:r>
          </a:p>
          <a:p>
            <a:pPr marL="285750" indent="-285750" algn="just">
              <a:buFont typeface="Wingdings" panose="05000000000000000000" pitchFamily="2" charset="2"/>
              <a:buChar char="Ø"/>
            </a:pPr>
            <a:r>
              <a:rPr lang="uk-UA" dirty="0" smtClean="0"/>
              <a:t>наявність більш-менш стандартної системи оцінювання та інтерпретації результатів;</a:t>
            </a:r>
          </a:p>
          <a:p>
            <a:pPr marL="285750" indent="-285750" algn="just">
              <a:buFont typeface="Wingdings" panose="05000000000000000000" pitchFamily="2" charset="2"/>
              <a:buChar char="Ø"/>
            </a:pPr>
            <a:r>
              <a:rPr lang="uk-UA" dirty="0" smtClean="0"/>
              <a:t>використання під час оцінювання середніх показників результатів тестування.</a:t>
            </a:r>
          </a:p>
          <a:p>
            <a:pPr marL="285750" indent="-285750" algn="just">
              <a:buFont typeface="Wingdings" panose="05000000000000000000" pitchFamily="2" charset="2"/>
              <a:buChar char="Ø"/>
            </a:pPr>
            <a:r>
              <a:rPr lang="uk-UA" dirty="0"/>
              <a:t>з</a:t>
            </a:r>
            <a:r>
              <a:rPr lang="uk-UA" dirty="0" smtClean="0"/>
              <a:t>апитання і відповіді до тестів мають бути лаконічними, чіткими і точними.</a:t>
            </a:r>
            <a:endParaRPr lang="uk-UA"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5726" y="1"/>
            <a:ext cx="2358274" cy="1563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5727" y="1756872"/>
            <a:ext cx="2333520" cy="178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0973" y="3756459"/>
            <a:ext cx="2358274" cy="1366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50748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dirty="0" smtClean="0"/>
              <a:t>Теоретичні методи дослідження</a:t>
            </a:r>
            <a:endParaRPr lang="ru-RU" dirty="0"/>
          </a:p>
        </p:txBody>
      </p:sp>
      <p:sp>
        <p:nvSpPr>
          <p:cNvPr id="3" name="Объект 2"/>
          <p:cNvSpPr>
            <a:spLocks noGrp="1"/>
          </p:cNvSpPr>
          <p:nvPr>
            <p:ph idx="1"/>
          </p:nvPr>
        </p:nvSpPr>
        <p:spPr/>
        <p:txBody>
          <a:bodyPr>
            <a:normAutofit fontScale="85000" lnSpcReduction="20000"/>
          </a:bodyPr>
          <a:lstStyle/>
          <a:p>
            <a:pPr>
              <a:buFont typeface="Wingdings" panose="05000000000000000000" pitchFamily="2" charset="2"/>
              <a:buChar char="Ø"/>
            </a:pPr>
            <a:r>
              <a:rPr lang="uk-UA" dirty="0" smtClean="0"/>
              <a:t> Аналіз</a:t>
            </a:r>
          </a:p>
          <a:p>
            <a:pPr>
              <a:buFont typeface="Wingdings" panose="05000000000000000000" pitchFamily="2" charset="2"/>
              <a:buChar char="Ø"/>
            </a:pPr>
            <a:r>
              <a:rPr lang="uk-UA" dirty="0" smtClean="0"/>
              <a:t> Синтез</a:t>
            </a:r>
          </a:p>
          <a:p>
            <a:pPr>
              <a:buFont typeface="Wingdings" panose="05000000000000000000" pitchFamily="2" charset="2"/>
              <a:buChar char="Ø"/>
            </a:pPr>
            <a:r>
              <a:rPr lang="uk-UA" dirty="0" smtClean="0"/>
              <a:t>Індукція </a:t>
            </a:r>
          </a:p>
          <a:p>
            <a:pPr>
              <a:buFont typeface="Wingdings" panose="05000000000000000000" pitchFamily="2" charset="2"/>
              <a:buChar char="Ø"/>
            </a:pPr>
            <a:r>
              <a:rPr lang="uk-UA" dirty="0" smtClean="0"/>
              <a:t>Дедукція</a:t>
            </a:r>
          </a:p>
          <a:p>
            <a:pPr>
              <a:buFont typeface="Wingdings" panose="05000000000000000000" pitchFamily="2" charset="2"/>
              <a:buChar char="Ø"/>
            </a:pPr>
            <a:r>
              <a:rPr lang="uk-UA" dirty="0" smtClean="0"/>
              <a:t>Порівняння</a:t>
            </a:r>
          </a:p>
          <a:p>
            <a:pPr>
              <a:buFont typeface="Wingdings" panose="05000000000000000000" pitchFamily="2" charset="2"/>
              <a:buChar char="Ø"/>
            </a:pPr>
            <a:r>
              <a:rPr lang="uk-UA" dirty="0" smtClean="0"/>
              <a:t>Узагальнення</a:t>
            </a:r>
          </a:p>
          <a:p>
            <a:pPr>
              <a:buFont typeface="Wingdings" panose="05000000000000000000" pitchFamily="2" charset="2"/>
              <a:buChar char="Ø"/>
            </a:pPr>
            <a:r>
              <a:rPr lang="uk-UA" dirty="0" smtClean="0"/>
              <a:t>Абстрагування</a:t>
            </a:r>
          </a:p>
          <a:p>
            <a:pPr>
              <a:buFont typeface="Wingdings" panose="05000000000000000000" pitchFamily="2" charset="2"/>
              <a:buChar char="Ø"/>
            </a:pPr>
            <a:r>
              <a:rPr lang="uk-UA" dirty="0" smtClean="0"/>
              <a:t>Методи роботи з літературними джерелами</a:t>
            </a:r>
          </a:p>
          <a:p>
            <a:pPr>
              <a:buFont typeface="Wingdings" panose="05000000000000000000" pitchFamily="2" charset="2"/>
              <a:buChar char="Ø"/>
            </a:pPr>
            <a:endParaRPr lang="ru-RU" dirty="0"/>
          </a:p>
        </p:txBody>
      </p:sp>
    </p:spTree>
    <p:extLst>
      <p:ext uri="{BB962C8B-B14F-4D97-AF65-F5344CB8AC3E}">
        <p14:creationId xmlns:p14="http://schemas.microsoft.com/office/powerpoint/2010/main" val="26782686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1470"/>
            <a:ext cx="8784975" cy="5092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73864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23478"/>
            <a:ext cx="8928992"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21545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1510"/>
            <a:ext cx="6768752"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3515" y="2859782"/>
            <a:ext cx="6988376"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0825" y="195473"/>
            <a:ext cx="2543175"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2274366"/>
            <a:ext cx="1847850"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60826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29" y="267494"/>
            <a:ext cx="8332475" cy="4742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4017" y="2638675"/>
            <a:ext cx="1234088" cy="1661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172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39502"/>
            <a:ext cx="8314568"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1459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Методи роботи з літературними джерелами</a:t>
            </a:r>
            <a:endParaRPr lang="ru-RU" dirty="0"/>
          </a:p>
        </p:txBody>
      </p:sp>
      <p:sp>
        <p:nvSpPr>
          <p:cNvPr id="3" name="Объект 2"/>
          <p:cNvSpPr>
            <a:spLocks noGrp="1"/>
          </p:cNvSpPr>
          <p:nvPr>
            <p:ph idx="1"/>
          </p:nvPr>
        </p:nvSpPr>
        <p:spPr/>
        <p:txBody>
          <a:bodyPr>
            <a:normAutofit lnSpcReduction="10000"/>
          </a:bodyPr>
          <a:lstStyle/>
          <a:p>
            <a:pPr>
              <a:buFont typeface="Wingdings" panose="05000000000000000000" pitchFamily="2" charset="2"/>
              <a:buChar char="ü"/>
            </a:pPr>
            <a:r>
              <a:rPr lang="uk-UA" dirty="0" smtClean="0"/>
              <a:t>Конспектування</a:t>
            </a:r>
          </a:p>
          <a:p>
            <a:pPr>
              <a:buFont typeface="Wingdings" panose="05000000000000000000" pitchFamily="2" charset="2"/>
              <a:buChar char="ü"/>
            </a:pPr>
            <a:r>
              <a:rPr lang="uk-UA" dirty="0" smtClean="0"/>
              <a:t>Цитування</a:t>
            </a:r>
          </a:p>
          <a:p>
            <a:pPr>
              <a:buFont typeface="Wingdings" panose="05000000000000000000" pitchFamily="2" charset="2"/>
              <a:buChar char="ü"/>
            </a:pPr>
            <a:r>
              <a:rPr lang="uk-UA" dirty="0" smtClean="0"/>
              <a:t>Реферування</a:t>
            </a:r>
          </a:p>
          <a:p>
            <a:pPr>
              <a:buFont typeface="Wingdings" panose="05000000000000000000" pitchFamily="2" charset="2"/>
              <a:buChar char="ü"/>
            </a:pPr>
            <a:r>
              <a:rPr lang="uk-UA" dirty="0" smtClean="0"/>
              <a:t>Аннотування</a:t>
            </a:r>
          </a:p>
          <a:p>
            <a:pPr>
              <a:buFont typeface="Wingdings" panose="05000000000000000000" pitchFamily="2" charset="2"/>
              <a:buChar char="ü"/>
            </a:pPr>
            <a:r>
              <a:rPr lang="uk-UA" dirty="0" smtClean="0"/>
              <a:t>Рецензування</a:t>
            </a:r>
          </a:p>
          <a:p>
            <a:pPr>
              <a:buFont typeface="Wingdings" panose="05000000000000000000" pitchFamily="2" charset="2"/>
              <a:buChar char="ü"/>
            </a:pPr>
            <a:r>
              <a:rPr lang="uk-UA" dirty="0" smtClean="0"/>
              <a:t>Складання бібліографії</a:t>
            </a:r>
            <a:endParaRPr lang="ru-RU" dirty="0"/>
          </a:p>
        </p:txBody>
      </p:sp>
    </p:spTree>
    <p:extLst>
      <p:ext uri="{BB962C8B-B14F-4D97-AF65-F5344CB8AC3E}">
        <p14:creationId xmlns:p14="http://schemas.microsoft.com/office/powerpoint/2010/main" val="39882067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195486"/>
            <a:ext cx="5976664" cy="1631216"/>
          </a:xfrm>
          <a:prstGeom prst="rect">
            <a:avLst/>
          </a:prstGeom>
        </p:spPr>
        <p:txBody>
          <a:bodyPr wrap="square">
            <a:spAutoFit/>
          </a:bodyPr>
          <a:lstStyle/>
          <a:p>
            <a:pPr algn="just"/>
            <a:r>
              <a:rPr lang="uk-UA" sz="2000" dirty="0" smtClean="0">
                <a:solidFill>
                  <a:srgbClr val="FFC000"/>
                </a:solidFill>
              </a:rPr>
              <a:t>Конспектування письмового тексту </a:t>
            </a:r>
            <a:r>
              <a:rPr lang="uk-UA" sz="2000" dirty="0" smtClean="0"/>
              <a:t>— процес, який складається із прочитання тексту-джерела, виділення основних положень у ньому, відбору прикладів і комбінування матеріалу, формування тексту конспекту.</a:t>
            </a:r>
            <a:endParaRPr lang="uk-UA" sz="2000" dirty="0"/>
          </a:p>
        </p:txBody>
      </p:sp>
      <p:sp>
        <p:nvSpPr>
          <p:cNvPr id="5" name="Прямоугольник 4"/>
          <p:cNvSpPr/>
          <p:nvPr/>
        </p:nvSpPr>
        <p:spPr>
          <a:xfrm>
            <a:off x="262262" y="2594689"/>
            <a:ext cx="5904656" cy="1323439"/>
          </a:xfrm>
          <a:prstGeom prst="rect">
            <a:avLst/>
          </a:prstGeom>
        </p:spPr>
        <p:txBody>
          <a:bodyPr wrap="square">
            <a:spAutoFit/>
          </a:bodyPr>
          <a:lstStyle/>
          <a:p>
            <a:pPr algn="just"/>
            <a:r>
              <a:rPr lang="uk-UA" sz="2000" dirty="0" smtClean="0">
                <a:solidFill>
                  <a:srgbClr val="FFC000"/>
                </a:solidFill>
              </a:rPr>
              <a:t>Конспект</a:t>
            </a:r>
            <a:r>
              <a:rPr lang="uk-UA" sz="2000" dirty="0" smtClean="0"/>
              <a:t> – це стислий виклад матеріалу. Цілі конспектування полягають в переробці та трансформації тексту з метою її подальшого використання</a:t>
            </a:r>
            <a:r>
              <a:rPr lang="ru-RU" sz="2000" dirty="0" smtClean="0"/>
              <a:t>.</a:t>
            </a:r>
            <a:endParaRPr lang="ru-RU" sz="2000"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0472" y="217610"/>
            <a:ext cx="2783528" cy="162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0472" y="2427734"/>
            <a:ext cx="2762250"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1944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11510"/>
            <a:ext cx="7128792" cy="2246769"/>
          </a:xfrm>
          <a:prstGeom prst="rect">
            <a:avLst/>
          </a:prstGeom>
        </p:spPr>
        <p:txBody>
          <a:bodyPr wrap="square">
            <a:spAutoFit/>
          </a:bodyPr>
          <a:lstStyle/>
          <a:p>
            <a:r>
              <a:rPr lang="uk-UA" sz="2000" dirty="0" smtClean="0">
                <a:solidFill>
                  <a:srgbClr val="FFC000"/>
                </a:solidFill>
              </a:rPr>
              <a:t>Цитування</a:t>
            </a:r>
            <a:r>
              <a:rPr lang="uk-UA" sz="2000" dirty="0" smtClean="0"/>
              <a:t> – пряме використання першоджерела з посиланням на нього.</a:t>
            </a:r>
          </a:p>
          <a:p>
            <a:endParaRPr lang="uk-UA" sz="2000" dirty="0" smtClean="0"/>
          </a:p>
          <a:p>
            <a:r>
              <a:rPr lang="uk-UA" sz="2000" dirty="0" smtClean="0"/>
              <a:t>Пряме – дослівне цитування автора. </a:t>
            </a:r>
          </a:p>
          <a:p>
            <a:endParaRPr lang="uk-UA" sz="2000" dirty="0" smtClean="0"/>
          </a:p>
          <a:p>
            <a:r>
              <a:rPr lang="uk-UA" sz="2000" dirty="0" smtClean="0"/>
              <a:t>Непряме – виклад думок, ідей автора своїми словами, використовуючи перефразування та узагальнення.</a:t>
            </a:r>
            <a:endParaRPr lang="uk-UA" sz="2000" dirty="0"/>
          </a:p>
        </p:txBody>
      </p:sp>
      <p:pic>
        <p:nvPicPr>
          <p:cNvPr id="215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787774"/>
            <a:ext cx="5694363" cy="180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8900" y="87437"/>
            <a:ext cx="2705100" cy="16859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96917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95485"/>
            <a:ext cx="6502102" cy="4876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49484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267494"/>
            <a:ext cx="5400600" cy="2246769"/>
          </a:xfrm>
          <a:prstGeom prst="rect">
            <a:avLst/>
          </a:prstGeom>
        </p:spPr>
        <p:txBody>
          <a:bodyPr wrap="square">
            <a:spAutoFit/>
          </a:bodyPr>
          <a:lstStyle/>
          <a:p>
            <a:pPr algn="just"/>
            <a:r>
              <a:rPr lang="ru-RU" sz="2000" dirty="0">
                <a:solidFill>
                  <a:srgbClr val="FFC000"/>
                </a:solidFill>
              </a:rPr>
              <a:t>Реферування</a:t>
            </a:r>
            <a:r>
              <a:rPr lang="ru-RU" sz="2000" dirty="0"/>
              <a:t>, або складання реферату (лат. </a:t>
            </a:r>
            <a:r>
              <a:rPr lang="en-US" sz="2000" dirty="0"/>
              <a:t>Reffere - «</a:t>
            </a:r>
            <a:r>
              <a:rPr lang="ru-RU" sz="2000" dirty="0"/>
              <a:t>доповідати, повідомляти»), - це короткий виклад змісту оригіналу-першоджерела. У рефераті наводяться основні відомості про предмет, об'єкт дослідження, про цілі та методи, про результати виконаного дослідження</a:t>
            </a: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2227900"/>
            <a:ext cx="3331071" cy="249508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15066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7494"/>
            <a:ext cx="7056784" cy="2523768"/>
          </a:xfrm>
          <a:prstGeom prst="rect">
            <a:avLst/>
          </a:prstGeom>
        </p:spPr>
        <p:txBody>
          <a:bodyPr wrap="square">
            <a:spAutoFit/>
          </a:bodyPr>
          <a:lstStyle/>
          <a:p>
            <a:pPr algn="just"/>
            <a:r>
              <a:rPr lang="uk-UA" sz="2000" dirty="0" smtClean="0">
                <a:solidFill>
                  <a:srgbClr val="FFC000"/>
                </a:solidFill>
              </a:rPr>
              <a:t>Анотування</a:t>
            </a:r>
            <a:r>
              <a:rPr lang="uk-UA" sz="2000" dirty="0" smtClean="0"/>
              <a:t> - процес аналітично-синтетичного опрацювання інформації, мета якого - отримання узагальненої характеристики документа, що розкриває логічну структуру і зміст. Анотації використовуються для стислої характеристики наукової статті, монографії, дисертації тощо, а також у видавничій, інформаційній та бібліографічній діяльності.</a:t>
            </a:r>
          </a:p>
          <a:p>
            <a:endParaRPr lang="ru-RU"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3075806"/>
            <a:ext cx="2619375" cy="17430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859782"/>
            <a:ext cx="3781425" cy="12096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87254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95486"/>
            <a:ext cx="6084168" cy="3693319"/>
          </a:xfrm>
          <a:prstGeom prst="rect">
            <a:avLst/>
          </a:prstGeom>
        </p:spPr>
        <p:txBody>
          <a:bodyPr wrap="square">
            <a:spAutoFit/>
          </a:bodyPr>
          <a:lstStyle/>
          <a:p>
            <a:pPr algn="just"/>
            <a:r>
              <a:rPr lang="ru-RU" dirty="0"/>
              <a:t>Анотації виконують дві основні функції:</a:t>
            </a:r>
          </a:p>
          <a:p>
            <a:pPr algn="just"/>
            <a:endParaRPr lang="ru-RU" dirty="0"/>
          </a:p>
          <a:p>
            <a:pPr marL="285750" indent="-285750" algn="just">
              <a:buBlip>
                <a:blip r:embed="rId2"/>
              </a:buBlip>
            </a:pPr>
            <a:r>
              <a:rPr lang="ru-RU" dirty="0" smtClean="0">
                <a:solidFill>
                  <a:schemeClr val="accent5">
                    <a:lumMod val="20000"/>
                    <a:lumOff val="80000"/>
                  </a:schemeClr>
                </a:solidFill>
              </a:rPr>
              <a:t>сигнальну </a:t>
            </a:r>
            <a:r>
              <a:rPr lang="ru-RU" dirty="0"/>
              <a:t>(подається важлива інформація про документ, що дає можливість встановити основний його зміст і призначення, вирішити, чи варто звертатися до повного тексту праці</a:t>
            </a:r>
            <a:r>
              <a:rPr lang="ru-RU" dirty="0" smtClean="0"/>
              <a:t>);</a:t>
            </a:r>
          </a:p>
          <a:p>
            <a:pPr marL="285750" indent="-285750" algn="just">
              <a:buBlip>
                <a:blip r:embed="rId2"/>
              </a:buBlip>
            </a:pPr>
            <a:endParaRPr lang="uk-UA" dirty="0"/>
          </a:p>
          <a:p>
            <a:pPr marL="285750" indent="-285750" algn="just">
              <a:buBlip>
                <a:blip r:embed="rId2"/>
              </a:buBlip>
            </a:pPr>
            <a:endParaRPr lang="uk-UA" dirty="0" smtClean="0"/>
          </a:p>
          <a:p>
            <a:pPr algn="just"/>
            <a:endParaRPr lang="ru-RU" dirty="0"/>
          </a:p>
          <a:p>
            <a:pPr marL="285750" indent="-285750" algn="just">
              <a:buBlip>
                <a:blip r:embed="rId2"/>
              </a:buBlip>
            </a:pPr>
            <a:r>
              <a:rPr lang="ru-RU" dirty="0" smtClean="0">
                <a:solidFill>
                  <a:schemeClr val="accent5">
                    <a:lumMod val="20000"/>
                    <a:lumOff val="80000"/>
                  </a:schemeClr>
                </a:solidFill>
              </a:rPr>
              <a:t>пошукову</a:t>
            </a:r>
            <a:r>
              <a:rPr lang="ru-RU" dirty="0" smtClean="0"/>
              <a:t> </a:t>
            </a:r>
            <a:r>
              <a:rPr lang="ru-RU" dirty="0"/>
              <a:t>(анотація використовується в інформаційно-пошукових, зокрема, автоматизованих системах, для пошуку конкретних документів).</a:t>
            </a:r>
          </a:p>
        </p:txBody>
      </p:sp>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339502"/>
            <a:ext cx="2381250"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1540" y="2499742"/>
            <a:ext cx="2219498" cy="2179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67814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7494"/>
            <a:ext cx="6336704" cy="4247317"/>
          </a:xfrm>
          <a:prstGeom prst="rect">
            <a:avLst/>
          </a:prstGeom>
        </p:spPr>
        <p:txBody>
          <a:bodyPr wrap="square">
            <a:spAutoFit/>
          </a:bodyPr>
          <a:lstStyle/>
          <a:p>
            <a:pPr algn="just"/>
            <a:r>
              <a:rPr lang="ru-RU" dirty="0">
                <a:solidFill>
                  <a:srgbClr val="FFC000"/>
                </a:solidFill>
              </a:rPr>
              <a:t>Рецензування </a:t>
            </a:r>
            <a:r>
              <a:rPr lang="ru-RU" dirty="0"/>
              <a:t>(від лат. </a:t>
            </a:r>
            <a:r>
              <a:rPr lang="en-US" dirty="0"/>
              <a:t>recensio — </a:t>
            </a:r>
            <a:r>
              <a:rPr lang="ru-RU" dirty="0"/>
              <a:t>розгляд) </a:t>
            </a:r>
            <a:r>
              <a:rPr lang="ru-RU" dirty="0" smtClean="0"/>
              <a:t>—розбір </a:t>
            </a:r>
            <a:r>
              <a:rPr lang="ru-RU" dirty="0"/>
              <a:t>і оцінка оригінального наукового, науково-популярного або художнього </a:t>
            </a:r>
            <a:r>
              <a:rPr lang="ru-RU" dirty="0" smtClean="0"/>
              <a:t>твору</a:t>
            </a:r>
            <a:r>
              <a:rPr lang="ru-RU" dirty="0"/>
              <a:t>; жанр газетно-журнальної публіцистики і літературної критики іншими експертами в певній галузі науки. Використовується видавцями для незалежного відбору і оцінки представлених рукописів, а також різними фондами при ухваленні рішення про виділення засобів на дослідження.</a:t>
            </a:r>
          </a:p>
          <a:p>
            <a:pPr algn="just"/>
            <a:endParaRPr lang="ru-RU" dirty="0"/>
          </a:p>
          <a:p>
            <a:pPr algn="just"/>
            <a:r>
              <a:rPr lang="ru-RU" dirty="0"/>
              <a:t>Мета рецензування — упевнитися і в необхідних випадках домогтися від автора відповідності до стандартів, прийнятих в конкретній галузі науки або у науці в цілому. Публікація досліджень або творів, що не пройшли рецензування, часто сприймається з недовірливістю професіоналами в багатьох </a:t>
            </a:r>
            <a:r>
              <a:rPr lang="ru-RU" dirty="0" smtClean="0"/>
              <a:t>галузях</a:t>
            </a:r>
            <a:r>
              <a:rPr lang="ru-RU" dirty="0"/>
              <a:t>.</a:t>
            </a: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4189" y="123478"/>
            <a:ext cx="2459811" cy="1461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7294" y="2211710"/>
            <a:ext cx="2133600"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98079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81206"/>
            <a:ext cx="5715628" cy="3802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363287"/>
            <a:ext cx="2514600"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58417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Математичні та статистичні методи дослідження</a:t>
            </a:r>
            <a:endParaRPr lang="ru-RU" dirty="0"/>
          </a:p>
        </p:txBody>
      </p:sp>
      <p:sp>
        <p:nvSpPr>
          <p:cNvPr id="3" name="Объект 2"/>
          <p:cNvSpPr>
            <a:spLocks noGrp="1"/>
          </p:cNvSpPr>
          <p:nvPr>
            <p:ph idx="1"/>
          </p:nvPr>
        </p:nvSpPr>
        <p:spPr/>
        <p:txBody>
          <a:bodyPr/>
          <a:lstStyle/>
          <a:p>
            <a:pPr>
              <a:buFont typeface="Wingdings" panose="05000000000000000000" pitchFamily="2" charset="2"/>
              <a:buChar char="ü"/>
            </a:pPr>
            <a:r>
              <a:rPr lang="uk-UA" dirty="0" smtClean="0"/>
              <a:t>Моделювання</a:t>
            </a:r>
          </a:p>
          <a:p>
            <a:pPr>
              <a:buFont typeface="Wingdings" panose="05000000000000000000" pitchFamily="2" charset="2"/>
              <a:buChar char="ü"/>
            </a:pPr>
            <a:r>
              <a:rPr lang="uk-UA" dirty="0" smtClean="0"/>
              <a:t>Реєстрування</a:t>
            </a:r>
          </a:p>
          <a:p>
            <a:pPr>
              <a:buFont typeface="Wingdings" panose="05000000000000000000" pitchFamily="2" charset="2"/>
              <a:buChar char="ü"/>
            </a:pPr>
            <a:r>
              <a:rPr lang="uk-UA" dirty="0" smtClean="0"/>
              <a:t>Ранжування</a:t>
            </a:r>
          </a:p>
          <a:p>
            <a:pPr>
              <a:buFont typeface="Wingdings" panose="05000000000000000000" pitchFamily="2" charset="2"/>
              <a:buChar char="ü"/>
            </a:pPr>
            <a:r>
              <a:rPr lang="uk-UA" dirty="0" smtClean="0"/>
              <a:t>Шкалювання </a:t>
            </a:r>
          </a:p>
          <a:p>
            <a:pPr>
              <a:buFont typeface="Wingdings" panose="05000000000000000000" pitchFamily="2" charset="2"/>
              <a:buChar char="ü"/>
            </a:pPr>
            <a:r>
              <a:rPr lang="uk-UA" dirty="0" smtClean="0"/>
              <a:t>Статистичні методи</a:t>
            </a:r>
          </a:p>
          <a:p>
            <a:pPr>
              <a:buFont typeface="Wingdings" panose="05000000000000000000" pitchFamily="2" charset="2"/>
              <a:buChar char="ü"/>
            </a:pPr>
            <a:endParaRPr lang="uk-UA" dirty="0" smtClean="0"/>
          </a:p>
          <a:p>
            <a:pPr>
              <a:buFont typeface="Wingdings" panose="05000000000000000000" pitchFamily="2" charset="2"/>
              <a:buChar char="ü"/>
            </a:pPr>
            <a:endParaRPr lang="ru-RU" dirty="0"/>
          </a:p>
        </p:txBody>
      </p:sp>
    </p:spTree>
    <p:extLst>
      <p:ext uri="{BB962C8B-B14F-4D97-AF65-F5344CB8AC3E}">
        <p14:creationId xmlns:p14="http://schemas.microsoft.com/office/powerpoint/2010/main" val="33302455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7494"/>
            <a:ext cx="7955281"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78495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83518"/>
            <a:ext cx="6247705"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1707654"/>
            <a:ext cx="2238375"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16074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4271" y="195486"/>
            <a:ext cx="6143101" cy="4524315"/>
          </a:xfrm>
          <a:prstGeom prst="rect">
            <a:avLst/>
          </a:prstGeom>
        </p:spPr>
        <p:txBody>
          <a:bodyPr wrap="square">
            <a:spAutoFit/>
          </a:bodyPr>
          <a:lstStyle/>
          <a:p>
            <a:pPr algn="just"/>
            <a:r>
              <a:rPr lang="uk-UA" sz="2400" dirty="0" smtClean="0">
                <a:solidFill>
                  <a:srgbClr val="FFC000"/>
                </a:solidFill>
              </a:rPr>
              <a:t>Реєстрування</a:t>
            </a:r>
            <a:r>
              <a:rPr lang="uk-UA" sz="2400" dirty="0" smtClean="0"/>
              <a:t>. Передбачає воно виявлення певної якості в явищах певного класу і обрахування її за наявністю або відсутністю.</a:t>
            </a:r>
          </a:p>
          <a:p>
            <a:pPr algn="just"/>
            <a:endParaRPr lang="uk-UA" sz="2400" dirty="0" smtClean="0"/>
          </a:p>
          <a:p>
            <a:pPr algn="just"/>
            <a:r>
              <a:rPr lang="uk-UA" sz="2400" dirty="0" smtClean="0">
                <a:solidFill>
                  <a:srgbClr val="FFC000"/>
                </a:solidFill>
              </a:rPr>
              <a:t>Ранжування.</a:t>
            </a:r>
            <a:r>
              <a:rPr lang="uk-UA" sz="2400" dirty="0" smtClean="0"/>
              <a:t> Сутність його полягає у розміщенні зафіксованих показників у певній послідовності (зменшення чи збільшення), визначенні місця в цьому ряду об'єктів (наприклад, складання списку студентів залежно від рівня успішності тощо).</a:t>
            </a:r>
            <a:endParaRPr lang="uk-UA" sz="2400"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7372" y="195486"/>
            <a:ext cx="2619375" cy="17430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7372" y="2491530"/>
            <a:ext cx="2636628" cy="180841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58508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555526"/>
            <a:ext cx="7056784" cy="2677656"/>
          </a:xfrm>
          <a:prstGeom prst="rect">
            <a:avLst/>
          </a:prstGeom>
        </p:spPr>
        <p:txBody>
          <a:bodyPr wrap="square">
            <a:spAutoFit/>
          </a:bodyPr>
          <a:lstStyle/>
          <a:p>
            <a:pPr algn="just"/>
            <a:r>
              <a:rPr lang="ru-RU" sz="2400" dirty="0"/>
              <a:t>Шкалювання (англ. </a:t>
            </a:r>
            <a:r>
              <a:rPr lang="en-US" sz="2400" dirty="0"/>
              <a:t>scaling - </a:t>
            </a:r>
            <a:r>
              <a:rPr lang="ru-RU" sz="2400" dirty="0"/>
              <a:t>визначення масштабу, одиниці вимірювання) - моделювання явищ за допомогою числових систем, спосіб організації у вимірювальних шкалах емпіричних, експериментальних даних, результатів тестових досліджень, аналізу об'єктивної інформації.</a:t>
            </a: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5871" y="3003798"/>
            <a:ext cx="4408537" cy="17411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21994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uk-UA" dirty="0" smtClean="0"/>
              <a:t>Дякую за увагу!</a:t>
            </a:r>
            <a:endParaRPr lang="ru-RU" dirty="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563638"/>
            <a:ext cx="2762250"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1943916"/>
      </p:ext>
    </p:extLst>
  </p:cSld>
  <p:clrMapOvr>
    <a:masterClrMapping/>
  </p:clrMapOvr>
</p:sld>
</file>

<file path=ppt/theme/theme1.xml><?xml version="1.0" encoding="utf-8"?>
<a:theme xmlns:a="http://schemas.openxmlformats.org/drawingml/2006/main" name="Тема3">
  <a:themeElements>
    <a:clrScheme name="Кнопка">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Office_36806534_TF11161285.potx" id="{B207436D-078E-45D1-9372-0C180985C869}" vid="{267D38A0-6F58-46EE-A8C1-BAD8638E7CA8}"/>
    </a:ext>
  </a:extLst>
</a:theme>
</file>

<file path=docProps/app.xml><?xml version="1.0" encoding="utf-8"?>
<Properties xmlns="http://schemas.openxmlformats.org/officeDocument/2006/extended-properties" xmlns:vt="http://schemas.openxmlformats.org/officeDocument/2006/docPropsVTypes">
  <Template>Тема2</Template>
  <TotalTime>1614</TotalTime>
  <Words>2013</Words>
  <Application>Microsoft Office PowerPoint</Application>
  <PresentationFormat>Экран (16:9)</PresentationFormat>
  <Paragraphs>179</Paragraphs>
  <Slides>61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61</vt:i4>
      </vt:variant>
    </vt:vector>
  </HeadingPairs>
  <TitlesOfParts>
    <vt:vector size="65" baseType="lpstr">
      <vt:lpstr>Arial</vt:lpstr>
      <vt:lpstr>Trebuchet MS</vt:lpstr>
      <vt:lpstr>Wingdings</vt:lpstr>
      <vt:lpstr>Тема3</vt:lpstr>
      <vt:lpstr>Методи наукових досліджень</vt:lpstr>
      <vt:lpstr>План</vt:lpstr>
      <vt:lpstr>Поняття «метод дослідження». Класифікація методів дослідження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Емпіричні методи</vt:lpstr>
      <vt:lpstr>Презентация PowerPoint</vt:lpstr>
      <vt:lpstr>Види спостережень</vt:lpstr>
      <vt:lpstr>Види спостережень</vt:lpstr>
      <vt:lpstr>Види спостережень</vt:lpstr>
      <vt:lpstr>Етапи спостереження</vt:lpstr>
      <vt:lpstr>Переваги і недоліки спостереження</vt:lpstr>
      <vt:lpstr>Презентация PowerPoint</vt:lpstr>
      <vt:lpstr>Презентация PowerPoint</vt:lpstr>
      <vt:lpstr>Презентация PowerPoint</vt:lpstr>
      <vt:lpstr>Презентация PowerPoint</vt:lpstr>
      <vt:lpstr>Етапи експерименту</vt:lpstr>
      <vt:lpstr>Етапи експерименту</vt:lpstr>
      <vt:lpstr>Етапи експерименту</vt:lpstr>
      <vt:lpstr>Етапи експерименту</vt:lpstr>
      <vt:lpstr>Етапи експерименту</vt:lpstr>
      <vt:lpstr>Етапи експерименту</vt:lpstr>
      <vt:lpstr>Методи опитування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Теоретичні методи дослідження</vt:lpstr>
      <vt:lpstr>Презентация PowerPoint</vt:lpstr>
      <vt:lpstr>Презентация PowerPoint</vt:lpstr>
      <vt:lpstr>Презентация PowerPoint</vt:lpstr>
      <vt:lpstr>Презентация PowerPoint</vt:lpstr>
      <vt:lpstr>Презентация PowerPoint</vt:lpstr>
      <vt:lpstr>Методи роботи з літературними джерелами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Математичні та статистичні методи дослідження</vt:lpstr>
      <vt:lpstr>Презентация PowerPoint</vt:lpstr>
      <vt:lpstr>Презентация PowerPoint</vt:lpstr>
      <vt:lpstr>Презентация PowerPoint</vt:lpstr>
      <vt:lpstr>Презентация PowerPoint</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Методи наукових досліджень</dc:title>
  <dc:creator>Ирина</dc:creator>
  <cp:lastModifiedBy>Аннєнкова Ірина Петрівна</cp:lastModifiedBy>
  <cp:revision>38</cp:revision>
  <dcterms:created xsi:type="dcterms:W3CDTF">2023-09-08T18:19:47Z</dcterms:created>
  <dcterms:modified xsi:type="dcterms:W3CDTF">2023-10-18T08:36:00Z</dcterms:modified>
</cp:coreProperties>
</file>