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png" ContentType="image/png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theme/theme4.xml" ContentType="application/vnd.openxmlformats-officedocument.theme+xml"/>
  <Override PartName="/ppt/slideMasters/slideMaster5.xml" ContentType="application/vnd.openxmlformats-officedocument.presentationml.slideMaster+xml"/>
  <Override PartName="/ppt/theme/theme5.xml" ContentType="application/vnd.openxmlformats-officedocument.theme+xml"/>
  <Override PartName="/ppt/slideMasters/slideMaster6.xml" ContentType="application/vnd.openxmlformats-officedocument.presentationml.slideMaster+xml"/>
  <Override PartName="/ppt/theme/theme6.xml" ContentType="application/vnd.openxmlformats-officedocument.theme+xml"/>
  <Override PartName="/ppt/slideMasters/slideMaster7.xml" ContentType="application/vnd.openxmlformats-officedocument.presentationml.slideMaster+xml"/>
  <Override PartName="/ppt/theme/theme7.xml" ContentType="application/vnd.openxmlformats-officedocument.theme+xml"/>
  <Override PartName="/ppt/slideMasters/slideMaster8.xml" ContentType="application/vnd.openxmlformats-officedocument.presentationml.slideMaster+xml"/>
  <Override PartName="/ppt/theme/theme8.xml" ContentType="application/vnd.openxmlformats-officedocument.theme+xml"/>
  <Override PartName="/ppt/slideMasters/slideMaster9.xml" ContentType="application/vnd.openxmlformats-officedocument.presentationml.slideMaster+xml"/>
  <Override PartName="/ppt/theme/theme9.xml" ContentType="application/vnd.openxmlformats-officedocument.theme+xml"/>
  <Override PartName="/ppt/slideMasters/slideMaster10.xml" ContentType="application/vnd.openxmlformats-officedocument.presentationml.slideMaster+xml"/>
  <Override PartName="/ppt/theme/theme10.xml" ContentType="application/vnd.openxmlformats-officedocument.theme+xml"/>
  <Override PartName="/ppt/slideMasters/slideMaster11.xml" ContentType="application/vnd.openxmlformats-officedocument.presentationml.slideMaster+xml"/>
  <Override PartName="/ppt/theme/theme11.xml" ContentType="application/vnd.openxmlformats-officedocument.theme+xml"/>
  <Override PartName="/ppt/slideMasters/slideMaster12.xml" ContentType="application/vnd.openxmlformats-officedocument.presentationml.slideMaster+xml"/>
  <Override PartName="/ppt/theme/theme12.xml" ContentType="application/vnd.openxmlformats-officedocument.theme+xml"/>
  <Override PartName="/ppt/slideMasters/slideMaster13.xml" ContentType="application/vnd.openxmlformats-officedocument.presentationml.slideMaster+xml"/>
  <Override PartName="/ppt/theme/theme13.xml" ContentType="application/vnd.openxmlformats-officedocument.theme+xml"/>
  <Override PartName="/ppt/slideMasters/slideMaster14.xml" ContentType="application/vnd.openxmlformats-officedocument.presentationml.slideMaster+xml"/>
  <Override PartName="/ppt/theme/theme14.xml" ContentType="application/vnd.openxmlformats-officedocument.theme+xml"/>
  <Override PartName="/ppt/slideMasters/slideMaster15.xml" ContentType="application/vnd.openxmlformats-officedocument.presentationml.slideMaster+xml"/>
  <Override PartName="/ppt/theme/theme15.xml" ContentType="application/vnd.openxmlformats-officedocument.theme+xml"/>
  <Override PartName="/ppt/slideMasters/slideMaster16.xml" ContentType="application/vnd.openxmlformats-officedocument.presentationml.slideMaster+xml"/>
  <Override PartName="/ppt/theme/theme16.xml" ContentType="application/vnd.openxmlformats-officedocument.theme+xml"/>
  <Override PartName="/ppt/handoutMasters/handoutMaster1.xml" ContentType="application/vnd.openxmlformats-officedocument.presentationml.handoutMaster+xml"/>
  <Override PartName="/ppt/theme/theme17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5054" r:id="rId218"/>
    <p:sldMasterId id="2147485055" r:id="rId220"/>
    <p:sldMasterId id="2147485056" r:id="rId222"/>
    <p:sldMasterId id="2147485057" r:id="rId224"/>
    <p:sldMasterId id="2147485058" r:id="rId226"/>
    <p:sldMasterId id="2147485059" r:id="rId228"/>
    <p:sldMasterId id="2147485060" r:id="rId230"/>
    <p:sldMasterId id="2147485061" r:id="rId232"/>
    <p:sldMasterId id="2147485062" r:id="rId234"/>
    <p:sldMasterId id="2147485063" r:id="rId236"/>
    <p:sldMasterId id="2147485064" r:id="rId238"/>
    <p:sldMasterId id="2147485065" r:id="rId240"/>
    <p:sldMasterId id="2147485066" r:id="rId242"/>
    <p:sldMasterId id="2147485067" r:id="rId244"/>
    <p:sldMasterId id="2147485068" r:id="rId246"/>
    <p:sldMasterId id="2147485069" r:id="rId248"/>
  </p:sldMasterIdLst>
  <p:handoutMasterIdLst>
    <p:handoutMasterId r:id="rId250"/>
  </p:handoutMasterIdLst>
  <p:sldIdLst>
    <p:sldId id="256" r:id="rId252"/>
    <p:sldId id="295" r:id="rId253"/>
    <p:sldId id="299" r:id="rId254"/>
    <p:sldId id="300" r:id="rId255"/>
    <p:sldId id="301" r:id="rId256"/>
    <p:sldId id="308" r:id="rId257"/>
    <p:sldId id="298" r:id="rId258"/>
    <p:sldId id="305" r:id="rId259"/>
    <p:sldId id="307" r:id="rId260"/>
    <p:sldId id="304" r:id="rId261"/>
    <p:sldId id="310" r:id="rId262"/>
    <p:sldId id="311" r:id="rId263"/>
    <p:sldId id="296" r:id="rId264"/>
    <p:sldId id="312" r:id="rId265"/>
    <p:sldId id="313" r:id="rId266"/>
    <p:sldId id="314" r:id="rId267"/>
    <p:sldId id="279" r:id="rId268"/>
    <p:sldId id="286" r:id="rId269"/>
  </p:sldIdLst>
  <p:sldSz cx="9144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0">
          <p15:clr>
            <a:srgbClr val="A4A3A4"/>
          </p15:clr>
        </p15:guide>
        <p15:guide id="2" pos="2874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1" snapToObjects="1">
      <p:cViewPr varScale="1">
        <p:scale>
          <a:sx n="42" d="100"/>
          <a:sy n="42" d="100"/>
        </p:scale>
        <p:origin x="1326" y="54"/>
      </p:cViewPr>
      <p:guideLst>
        <p:guide orient="horz" pos="2154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218" Type="http://schemas.openxmlformats.org/officeDocument/2006/relationships/slideMaster" Target="slideMasters/slideMaster1.xml"></Relationship><Relationship Id="rId219" Type="http://schemas.openxmlformats.org/officeDocument/2006/relationships/theme" Target="theme/theme1.xml"></Relationship><Relationship Id="rId220" Type="http://schemas.openxmlformats.org/officeDocument/2006/relationships/slideMaster" Target="slideMasters/slideMaster2.xml"></Relationship><Relationship Id="rId222" Type="http://schemas.openxmlformats.org/officeDocument/2006/relationships/slideMaster" Target="slideMasters/slideMaster3.xml"></Relationship><Relationship Id="rId224" Type="http://schemas.openxmlformats.org/officeDocument/2006/relationships/slideMaster" Target="slideMasters/slideMaster4.xml"></Relationship><Relationship Id="rId226" Type="http://schemas.openxmlformats.org/officeDocument/2006/relationships/slideMaster" Target="slideMasters/slideMaster5.xml"></Relationship><Relationship Id="rId228" Type="http://schemas.openxmlformats.org/officeDocument/2006/relationships/slideMaster" Target="slideMasters/slideMaster6.xml"></Relationship><Relationship Id="rId230" Type="http://schemas.openxmlformats.org/officeDocument/2006/relationships/slideMaster" Target="slideMasters/slideMaster7.xml"></Relationship><Relationship Id="rId232" Type="http://schemas.openxmlformats.org/officeDocument/2006/relationships/slideMaster" Target="slideMasters/slideMaster8.xml"></Relationship><Relationship Id="rId234" Type="http://schemas.openxmlformats.org/officeDocument/2006/relationships/slideMaster" Target="slideMasters/slideMaster9.xml"></Relationship><Relationship Id="rId236" Type="http://schemas.openxmlformats.org/officeDocument/2006/relationships/slideMaster" Target="slideMasters/slideMaster10.xml"></Relationship><Relationship Id="rId238" Type="http://schemas.openxmlformats.org/officeDocument/2006/relationships/slideMaster" Target="slideMasters/slideMaster11.xml"></Relationship><Relationship Id="rId240" Type="http://schemas.openxmlformats.org/officeDocument/2006/relationships/slideMaster" Target="slideMasters/slideMaster12.xml"></Relationship><Relationship Id="rId242" Type="http://schemas.openxmlformats.org/officeDocument/2006/relationships/slideMaster" Target="slideMasters/slideMaster13.xml"></Relationship><Relationship Id="rId244" Type="http://schemas.openxmlformats.org/officeDocument/2006/relationships/slideMaster" Target="slideMasters/slideMaster14.xml"></Relationship><Relationship Id="rId246" Type="http://schemas.openxmlformats.org/officeDocument/2006/relationships/slideMaster" Target="slideMasters/slideMaster15.xml"></Relationship><Relationship Id="rId248" Type="http://schemas.openxmlformats.org/officeDocument/2006/relationships/slideMaster" Target="slideMasters/slideMaster16.xml"></Relationship><Relationship Id="rId250" Type="http://schemas.openxmlformats.org/officeDocument/2006/relationships/handoutMaster" Target="handoutMasters/handoutMaster1.xml"></Relationship><Relationship Id="rId252" Type="http://schemas.openxmlformats.org/officeDocument/2006/relationships/slide" Target="slides/slide1.xml"></Relationship><Relationship Id="rId253" Type="http://schemas.openxmlformats.org/officeDocument/2006/relationships/slide" Target="slides/slide2.xml"></Relationship><Relationship Id="rId254" Type="http://schemas.openxmlformats.org/officeDocument/2006/relationships/slide" Target="slides/slide3.xml"></Relationship><Relationship Id="rId255" Type="http://schemas.openxmlformats.org/officeDocument/2006/relationships/slide" Target="slides/slide4.xml"></Relationship><Relationship Id="rId256" Type="http://schemas.openxmlformats.org/officeDocument/2006/relationships/slide" Target="slides/slide5.xml"></Relationship><Relationship Id="rId257" Type="http://schemas.openxmlformats.org/officeDocument/2006/relationships/slide" Target="slides/slide6.xml"></Relationship><Relationship Id="rId258" Type="http://schemas.openxmlformats.org/officeDocument/2006/relationships/slide" Target="slides/slide7.xml"></Relationship><Relationship Id="rId259" Type="http://schemas.openxmlformats.org/officeDocument/2006/relationships/slide" Target="slides/slide8.xml"></Relationship><Relationship Id="rId260" Type="http://schemas.openxmlformats.org/officeDocument/2006/relationships/slide" Target="slides/slide9.xml"></Relationship><Relationship Id="rId261" Type="http://schemas.openxmlformats.org/officeDocument/2006/relationships/slide" Target="slides/slide10.xml"></Relationship><Relationship Id="rId262" Type="http://schemas.openxmlformats.org/officeDocument/2006/relationships/slide" Target="slides/slide11.xml"></Relationship><Relationship Id="rId263" Type="http://schemas.openxmlformats.org/officeDocument/2006/relationships/slide" Target="slides/slide12.xml"></Relationship><Relationship Id="rId264" Type="http://schemas.openxmlformats.org/officeDocument/2006/relationships/slide" Target="slides/slide13.xml"></Relationship><Relationship Id="rId265" Type="http://schemas.openxmlformats.org/officeDocument/2006/relationships/slide" Target="slides/slide14.xml"></Relationship><Relationship Id="rId266" Type="http://schemas.openxmlformats.org/officeDocument/2006/relationships/slide" Target="slides/slide15.xml"></Relationship><Relationship Id="rId267" Type="http://schemas.openxmlformats.org/officeDocument/2006/relationships/slide" Target="slides/slide16.xml"></Relationship><Relationship Id="rId268" Type="http://schemas.openxmlformats.org/officeDocument/2006/relationships/slide" Target="slides/slide17.xml"></Relationship><Relationship Id="rId269" Type="http://schemas.openxmlformats.org/officeDocument/2006/relationships/slide" Target="slides/slide18.xml"></Relationship><Relationship Id="rId270" Type="http://schemas.openxmlformats.org/officeDocument/2006/relationships/viewProps" Target="viewProps.xml"></Relationship><Relationship Id="rId271" Type="http://schemas.openxmlformats.org/officeDocument/2006/relationships/presProps" Target="presProps.xml"></Relationship></Relationships>
</file>

<file path=ppt/handoutMasters/_rels/handoutMaster1.xml.rels><?xml version="1.0" encoding="UTF-8"?>
<Relationships xmlns="http://schemas.openxmlformats.org/package/2006/relationships"><Relationship Id="rId1" Type="http://schemas.openxmlformats.org/officeDocument/2006/relationships/theme" Target="../theme/theme17.xml"></Relationship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A5302-49A1-4816-ABB8-4EC21F7E1B24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ED89B-16E7-438F-8653-C2E1A1E15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87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Relationship Id="rId2" Type="http://schemas.openxmlformats.org/officeDocument/2006/relationships/image" Target="../media/fImage71523941.jpeg"></Relationship></Relationships>
</file>

<file path=ppt/slideLayouts/_rels/slideLayout1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Relationship Id="rId2" Type="http://schemas.openxmlformats.org/officeDocument/2006/relationships/image" Target="../media/fImage7152978467.jpeg"></Relationship></Relationships>
</file>

<file path=ppt/slideLayouts/_rels/slideLayout2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Relationship Id="rId2" Type="http://schemas.openxmlformats.org/officeDocument/2006/relationships/image" Target="../media/fImage71523041.jpeg"></Relationship></Relationships>
</file>

<file path=ppt/slideLayouts/_rels/slideLayout2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Relationship Id="rId2" Type="http://schemas.openxmlformats.org/officeDocument/2006/relationships/image" Target="../media/fImage7152888467.jpeg"></Relationship></Relationships>
</file>

<file path=ppt/slideLayouts/_rels/slideLayout3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7153226334.jpeg"></Relationship></Relationships>
</file>

<file path=ppt/slideLayouts/_rels/slideLayout3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7153806500.jpeg"></Relationship></Relationships>
</file>

<file path=ppt/slideLayouts/_rels/slideLayout4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Relationship Id="rId2" Type="http://schemas.openxmlformats.org/officeDocument/2006/relationships/image" Target="../media/fImage7154149169.jpeg"></Relationship></Relationships>
</file>

<file path=ppt/slideLayouts/_rels/slideLayout4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4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4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4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Relationship Id="rId2" Type="http://schemas.openxmlformats.org/officeDocument/2006/relationships/image" Target="../media/fImage7154725724.jpeg"></Relationship></Relationships>
</file>

<file path=ppt/slideLayouts/_rels/slideLayout5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5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5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5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7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7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7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7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7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7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7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7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8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8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8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0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0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0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0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0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0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0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0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1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1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1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3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3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Relationship Id="rId2" Type="http://schemas.openxmlformats.org/officeDocument/2006/relationships/image" Target="../media/fImage71514321478.jpeg"></Relationship></Relationships>
</file>

<file path=ppt/slideLayouts/_rels/slideLayout14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Relationship Id="rId2" Type="http://schemas.openxmlformats.org/officeDocument/2006/relationships/image" Target="../media/fImage71514909358.jpeg"></Relationship></Relationships>
</file>

<file path=ppt/slideLayouts/_rels/slideLayout15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5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5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6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7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7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3.xml"></Relationship></Relationships>
</file>

<file path=ppt/slideLayouts/_rels/slideLayout17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7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7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7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7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7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7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7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8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8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8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8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8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8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8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4.xml"></Relationship></Relationships>
</file>

<file path=ppt/slideLayouts/_rels/slideLayout18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8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8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19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20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20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5.xml"></Relationship></Relationships>
</file>

<file path=ppt/slideLayouts/_rels/slideLayout20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0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0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0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0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0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0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0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1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1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1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1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_rels/slideLayout21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6.xm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6460" cy="35674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6460" cy="1144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7030" cy="6878320"/>
          </a:xfrm>
          <a:custGeom>
            <a:gdLst>
              <a:gd fmla="*/ 4040810 w 8468660" name="TX0"/>
              <a:gd fmla="*/ 0 h 6877459" name="TY0"/>
              <a:gd fmla="*/ 8468658 w 8468660" name="TX1"/>
              <a:gd fmla="*/ 12341 h 6877459" name="TY1"/>
              <a:gd fmla="*/ 8464509 w 8468660" name="TX2"/>
              <a:gd fmla="*/ 6877457 h 6877459" name="TY2"/>
              <a:gd fmla="*/ 0 w 8468660" name="TX3"/>
              <a:gd fmla="*/ 6877457 h 6877459" name="TY3"/>
              <a:gd fmla="*/ 4040810 w 8468660" name="TX4"/>
              <a:gd fmla="*/ 0 h 6877459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60" h="6877459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4570" cy="303276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6150" cy="1262380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890" cy="520700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890" cy="520700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4240" cy="343408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710" cy="17919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5510" cy="2458720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106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10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730" cy="6859270"/>
          </a:xfrm>
          <a:custGeom>
            <a:gdLst>
              <a:gd fmla="*/ 3426278 w 8464511" name="TX0"/>
              <a:gd fmla="*/ 0 h 6858002" name="TY0"/>
              <a:gd fmla="*/ 3440072 w 8464511" name="TX1"/>
              <a:gd fmla="*/ 37000 h 6858002" name="TY1"/>
              <a:gd fmla="*/ 3440072 w 8464511" name="TX2"/>
              <a:gd fmla="*/ 0 h 6858002" name="TY2"/>
              <a:gd fmla="*/ 8464509 w 8464511" name="TX3"/>
              <a:gd fmla="*/ 0 h 6858002" name="TY3"/>
              <a:gd fmla="*/ 8464509 w 8464511" name="TX4"/>
              <a:gd fmla="*/ 6858000 h 6858002" name="TY4"/>
              <a:gd fmla="*/ 0 w 8464511" name="TX5"/>
              <a:gd fmla="*/ 6858000 h 6858002" name="TY5"/>
              <a:gd fmla="*/ 3426278 w 8464511" name="TX6"/>
              <a:gd fmla="*/ 0 h 6858002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1" h="6858002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4530" cy="91313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5560" cy="980440"/>
            <a:chOff x="300990" y="1983105"/>
            <a:chExt cx="3845560" cy="980440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5560" cy="980440"/>
            <a:chOff x="4998085" y="1983105"/>
            <a:chExt cx="3845560" cy="980440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1270" cy="3813810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55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856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553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750" cy="720090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3020" cy="6865620"/>
          </a:xfrm>
          <a:custGeom>
            <a:gdLst>
              <a:gd fmla="*/ 1602021 w 6096002" name="TX0"/>
              <a:gd fmla="*/ 0 h 6864487" name="TY0"/>
              <a:gd fmla="*/ 6096000 w 6096002" name="TX1"/>
              <a:gd fmla="*/ 0 h 6864487" name="TY1"/>
              <a:gd fmla="*/ 2014112 w 6096002" name="TX2"/>
              <a:gd fmla="*/ 6857657 h 6864487" name="TY2"/>
              <a:gd fmla="*/ 2002538 w 6096002" name="TX3"/>
              <a:gd fmla="*/ 6864485 h 6864487" name="TY3"/>
              <a:gd fmla="*/ 0 w 6096002" name="TX4"/>
              <a:gd fmla="*/ 6858000 h 6864487" name="TY4"/>
              <a:gd fmla="*/ 0 w 6096002" name="TX5"/>
              <a:gd fmla="*/ 0 h 6864487" name="TY5"/>
              <a:gd fmla="*/ 1602021 w 6096002" name="TX6"/>
              <a:gd fmla="*/ 0 h 6864487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2" h="6864487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820" cy="1395730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9040" cy="5271770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/>
          <a:p>
            <a:pPr marL="285750" indent="-285750" rtl="0" latinLnBrk="0"/>
            <a:r>
              <a:rPr>
                <a:latin typeface="Segoe UI" charset="0"/>
                <a:ea typeface="Segoe UI" charset="0"/>
              </a:rPr>
              <a:t>Место для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7630" cy="685927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5060" cy="148717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910" cy="563880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870" cy="606425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74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74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6230" cy="6879590"/>
          </a:xfrm>
          <a:custGeom>
            <a:gdLst>
              <a:gd fmla="*/ 3466214 w 7194700" name="TX0"/>
              <a:gd fmla="*/ 21265 h 6879267" name="TY0"/>
              <a:gd fmla="*/ 7194698 w 7194700" name="TX1"/>
              <a:gd fmla="*/ 0 h 6879267" name="TY1"/>
              <a:gd fmla="*/ 7194698 w 7194700" name="TX2"/>
              <a:gd fmla="*/ 6858000 h 6879267" name="TY2"/>
              <a:gd fmla="*/ 0 w 7194700" name="TX3"/>
              <a:gd fmla="*/ 6879265 h 6879267" name="TY3"/>
              <a:gd fmla="*/ 3466214 w 7194700" name="TX4"/>
              <a:gd fmla="*/ 21265 h 6879267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700" h="6879267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1080" cy="1361440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3440" cy="621792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258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258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3470" cy="3478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318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9340" cy="130683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760" cy="7289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760" cy="1643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760" cy="6859270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760" cy="6859270"/>
          </a:xfrm>
          <a:custGeom>
            <a:gdLst>
              <a:gd fmla="*/ 0 w 7598737" name="TX0"/>
              <a:gd fmla="*/ 0 h 6858002" name="TY0"/>
              <a:gd fmla="*/ 7598735 w 7598737" name="TX1"/>
              <a:gd fmla="*/ 0 h 6858002" name="TY1"/>
              <a:gd fmla="*/ 7598735 w 7598737" name="TX2"/>
              <a:gd fmla="*/ 6858000 h 6858002" name="TY2"/>
              <a:gd fmla="*/ 0 w 7598737" name="TX3"/>
              <a:gd fmla="*/ 6858000 h 6858002" name="TY3"/>
              <a:gd fmla="*/ 0 w 7598737" name="TX4"/>
              <a:gd fmla="*/ 6378840 h 6858002" name="TY4"/>
              <a:gd fmla="*/ 140333 w 7598737" name="TX5"/>
              <a:gd fmla="*/ 6379536 h 6858002" name="TY5"/>
              <a:gd fmla="*/ 3074919 w 7598737" name="TX6"/>
              <a:gd fmla="*/ 489098 h 6858002" name="TY6"/>
              <a:gd fmla="*/ 0 w 7598737" name="TX7"/>
              <a:gd fmla="*/ 480044 h 6858002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7" h="6858002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10530" cy="5913120"/>
          </a:xfrm>
          <a:custGeom>
            <a:gdLst>
              <a:gd fmla="*/ 125507 w 7347127" name="TX0"/>
              <a:gd fmla="*/ 0 h 5911705" name="TY0"/>
              <a:gd fmla="*/ 7347125 w 7347127" name="TX1"/>
              <a:gd fmla="*/ 21265 h 5911705" name="TY1"/>
              <a:gd fmla="*/ 4412539 w 7347127" name="TX2"/>
              <a:gd fmla="*/ 5911703 h 5911705" name="TY2"/>
              <a:gd fmla="*/ 1007798 w 7347127" name="TX3"/>
              <a:gd fmla="*/ 5894815 h 5911705" name="TY3"/>
              <a:gd fmla="*/ 1007798 w 7347127" name="TX4"/>
              <a:gd fmla="*/ 5901070 h 5911705" name="TY4"/>
              <a:gd fmla="*/ 0 w 7347127" name="TX5"/>
              <a:gd fmla="*/ 5901070 h 5911705" name="TY5"/>
              <a:gd fmla="*/ 0 w 7347127" name="TX6"/>
              <a:gd fmla="*/ 10632 h 5911705" name="TY6"/>
              <a:gd fmla="*/ 125507 w 7347127" name="TX7"/>
              <a:gd fmla="*/ 10632 h 5911705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7" h="5911705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90240" cy="364109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820" cy="6863080"/>
            <a:chOff x="0" y="-4445"/>
            <a:chExt cx="5163820" cy="6863080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820" cy="6863080"/>
            </a:xfrm>
            <a:custGeom>
              <a:gdLst>
                <a:gd fmla="*/ 0 w 6884693" name="TX0"/>
                <a:gd fmla="*/ 0 h 6874742" name="TY0"/>
                <a:gd fmla="*/ 6884691 w 6884693" name="TX1"/>
                <a:gd fmla="*/ 10290 h 6874742" name="TY1"/>
                <a:gd fmla="*/ 3449033 w 6884693" name="TX2"/>
                <a:gd fmla="*/ 6874740 h 6874742" name="TY2"/>
                <a:gd fmla="*/ 4533 w 6884693" name="TX3"/>
                <a:gd fmla="*/ 6872861 h 6874742" name="TY3"/>
                <a:gd fmla="*/ 0 w 6884693" name="TX4"/>
                <a:gd fmla="*/ 0 h 687474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3" h="6874742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65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980" cy="6859270"/>
            <a:chOff x="3970655" y="0"/>
            <a:chExt cx="5173980" cy="6859270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83600000">
              <a:off x="3970655" y="0"/>
              <a:ext cx="5173980" cy="6859270"/>
            </a:xfrm>
            <a:custGeom>
              <a:gdLst>
                <a:gd fmla="*/ 0 w 6897757" name="TX0"/>
                <a:gd fmla="*/ 0 h 6870382" name="TY0"/>
                <a:gd fmla="*/ 6897755 w 6897757" name="TX1"/>
                <a:gd fmla="*/ 5930 h 6870382" name="TY1"/>
                <a:gd fmla="*/ 3462097 w 6897757" name="TX2"/>
                <a:gd fmla="*/ 6870380 h 6870382" name="TY2"/>
                <a:gd fmla="*/ 17597 w 6897757" name="TX3"/>
                <a:gd fmla="*/ 6868501 h 6870382" name="TY3"/>
                <a:gd fmla="*/ 0 w 6897757" name="TX4"/>
                <a:gd fmla="*/ 0 h 687038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7" h="6870382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83600000">
              <a:off x="5715635" y="444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194400000">
              <a:off x="4229100" y="509333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719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6460" cy="35674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6460" cy="1144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7030" cy="6878320"/>
          </a:xfrm>
          <a:custGeom>
            <a:gdLst>
              <a:gd fmla="*/ 4040810 w 8468660" name="TX0"/>
              <a:gd fmla="*/ 0 h 6877459" name="TY0"/>
              <a:gd fmla="*/ 8468658 w 8468660" name="TX1"/>
              <a:gd fmla="*/ 12341 h 6877459" name="TY1"/>
              <a:gd fmla="*/ 8464509 w 8468660" name="TX2"/>
              <a:gd fmla="*/ 6877457 h 6877459" name="TY2"/>
              <a:gd fmla="*/ 0 w 8468660" name="TX3"/>
              <a:gd fmla="*/ 6877457 h 6877459" name="TY3"/>
              <a:gd fmla="*/ 4040810 w 8468660" name="TX4"/>
              <a:gd fmla="*/ 0 h 6877459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60" h="6877459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4570" cy="303276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6150" cy="1262380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890" cy="520700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890" cy="520700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4240" cy="343408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710" cy="17919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5510" cy="2458720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106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10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730" cy="6859270"/>
          </a:xfrm>
          <a:custGeom>
            <a:gdLst>
              <a:gd fmla="*/ 3426278 w 8464511" name="TX0"/>
              <a:gd fmla="*/ 0 h 6858002" name="TY0"/>
              <a:gd fmla="*/ 3440072 w 8464511" name="TX1"/>
              <a:gd fmla="*/ 37000 h 6858002" name="TY1"/>
              <a:gd fmla="*/ 3440072 w 8464511" name="TX2"/>
              <a:gd fmla="*/ 0 h 6858002" name="TY2"/>
              <a:gd fmla="*/ 8464509 w 8464511" name="TX3"/>
              <a:gd fmla="*/ 0 h 6858002" name="TY3"/>
              <a:gd fmla="*/ 8464509 w 8464511" name="TX4"/>
              <a:gd fmla="*/ 6858000 h 6858002" name="TY4"/>
              <a:gd fmla="*/ 0 w 8464511" name="TX5"/>
              <a:gd fmla="*/ 6858000 h 6858002" name="TY5"/>
              <a:gd fmla="*/ 3426278 w 8464511" name="TX6"/>
              <a:gd fmla="*/ 0 h 6858002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1" h="6858002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4530" cy="91313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5560" cy="980440"/>
            <a:chOff x="300990" y="1983105"/>
            <a:chExt cx="3845560" cy="980440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5560" cy="980440"/>
            <a:chOff x="4998085" y="1983105"/>
            <a:chExt cx="3845560" cy="980440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1270" cy="3813810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55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856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553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750" cy="720090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3020" cy="6865620"/>
          </a:xfrm>
          <a:custGeom>
            <a:gdLst>
              <a:gd fmla="*/ 1602021 w 6096002" name="TX0"/>
              <a:gd fmla="*/ 0 h 6864487" name="TY0"/>
              <a:gd fmla="*/ 6096000 w 6096002" name="TX1"/>
              <a:gd fmla="*/ 0 h 6864487" name="TY1"/>
              <a:gd fmla="*/ 2014112 w 6096002" name="TX2"/>
              <a:gd fmla="*/ 6857657 h 6864487" name="TY2"/>
              <a:gd fmla="*/ 2002538 w 6096002" name="TX3"/>
              <a:gd fmla="*/ 6864485 h 6864487" name="TY3"/>
              <a:gd fmla="*/ 0 w 6096002" name="TX4"/>
              <a:gd fmla="*/ 6858000 h 6864487" name="TY4"/>
              <a:gd fmla="*/ 0 w 6096002" name="TX5"/>
              <a:gd fmla="*/ 0 h 6864487" name="TY5"/>
              <a:gd fmla="*/ 1602021 w 6096002" name="TX6"/>
              <a:gd fmla="*/ 0 h 6864487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2" h="6864487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820" cy="1395730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9040" cy="5271770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/>
          <a:p>
            <a:pPr marL="285750" indent="-285750" rtl="0" latinLnBrk="0"/>
            <a:r>
              <a:rPr>
                <a:latin typeface="Segoe UI" charset="0"/>
                <a:ea typeface="Segoe UI" charset="0"/>
              </a:rPr>
              <a:t>Место для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7630" cy="685927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5060" cy="148717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910" cy="563880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870" cy="606425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74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74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6230" cy="6879590"/>
          </a:xfrm>
          <a:custGeom>
            <a:gdLst>
              <a:gd fmla="*/ 3466214 w 7194700" name="TX0"/>
              <a:gd fmla="*/ 21265 h 6879267" name="TY0"/>
              <a:gd fmla="*/ 7194698 w 7194700" name="TX1"/>
              <a:gd fmla="*/ 0 h 6879267" name="TY1"/>
              <a:gd fmla="*/ 7194698 w 7194700" name="TX2"/>
              <a:gd fmla="*/ 6858000 h 6879267" name="TY2"/>
              <a:gd fmla="*/ 0 w 7194700" name="TX3"/>
              <a:gd fmla="*/ 6879265 h 6879267" name="TY3"/>
              <a:gd fmla="*/ 3466214 w 7194700" name="TX4"/>
              <a:gd fmla="*/ 21265 h 6879267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700" h="6879267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1080" cy="1361440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3440" cy="621792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258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258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3470" cy="3478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318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9340" cy="130683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760" cy="7289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760" cy="1643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760" cy="6859270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760" cy="6859270"/>
          </a:xfrm>
          <a:custGeom>
            <a:gdLst>
              <a:gd fmla="*/ 0 w 7598737" name="TX0"/>
              <a:gd fmla="*/ 0 h 6858002" name="TY0"/>
              <a:gd fmla="*/ 7598735 w 7598737" name="TX1"/>
              <a:gd fmla="*/ 0 h 6858002" name="TY1"/>
              <a:gd fmla="*/ 7598735 w 7598737" name="TX2"/>
              <a:gd fmla="*/ 6858000 h 6858002" name="TY2"/>
              <a:gd fmla="*/ 0 w 7598737" name="TX3"/>
              <a:gd fmla="*/ 6858000 h 6858002" name="TY3"/>
              <a:gd fmla="*/ 0 w 7598737" name="TX4"/>
              <a:gd fmla="*/ 6378840 h 6858002" name="TY4"/>
              <a:gd fmla="*/ 140333 w 7598737" name="TX5"/>
              <a:gd fmla="*/ 6379536 h 6858002" name="TY5"/>
              <a:gd fmla="*/ 3074919 w 7598737" name="TX6"/>
              <a:gd fmla="*/ 489098 h 6858002" name="TY6"/>
              <a:gd fmla="*/ 0 w 7598737" name="TX7"/>
              <a:gd fmla="*/ 480044 h 6858002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7" h="6858002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10530" cy="5913120"/>
          </a:xfrm>
          <a:custGeom>
            <a:gdLst>
              <a:gd fmla="*/ 125507 w 7347127" name="TX0"/>
              <a:gd fmla="*/ 0 h 5911705" name="TY0"/>
              <a:gd fmla="*/ 7347125 w 7347127" name="TX1"/>
              <a:gd fmla="*/ 21265 h 5911705" name="TY1"/>
              <a:gd fmla="*/ 4412539 w 7347127" name="TX2"/>
              <a:gd fmla="*/ 5911703 h 5911705" name="TY2"/>
              <a:gd fmla="*/ 1007798 w 7347127" name="TX3"/>
              <a:gd fmla="*/ 5894815 h 5911705" name="TY3"/>
              <a:gd fmla="*/ 1007798 w 7347127" name="TX4"/>
              <a:gd fmla="*/ 5901070 h 5911705" name="TY4"/>
              <a:gd fmla="*/ 0 w 7347127" name="TX5"/>
              <a:gd fmla="*/ 5901070 h 5911705" name="TY5"/>
              <a:gd fmla="*/ 0 w 7347127" name="TX6"/>
              <a:gd fmla="*/ 10632 h 5911705" name="TY6"/>
              <a:gd fmla="*/ 125507 w 7347127" name="TX7"/>
              <a:gd fmla="*/ 10632 h 5911705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7" h="5911705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90240" cy="364109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820" cy="6863080"/>
            <a:chOff x="0" y="-4445"/>
            <a:chExt cx="5163820" cy="6863080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820" cy="6863080"/>
            </a:xfrm>
            <a:custGeom>
              <a:gdLst>
                <a:gd fmla="*/ 0 w 6884693" name="TX0"/>
                <a:gd fmla="*/ 0 h 6874742" name="TY0"/>
                <a:gd fmla="*/ 6884691 w 6884693" name="TX1"/>
                <a:gd fmla="*/ 10290 h 6874742" name="TY1"/>
                <a:gd fmla="*/ 3449033 w 6884693" name="TX2"/>
                <a:gd fmla="*/ 6874740 h 6874742" name="TY2"/>
                <a:gd fmla="*/ 4533 w 6884693" name="TX3"/>
                <a:gd fmla="*/ 6872861 h 6874742" name="TY3"/>
                <a:gd fmla="*/ 0 w 6884693" name="TX4"/>
                <a:gd fmla="*/ 0 h 687474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3" h="6874742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65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980" cy="6859270"/>
            <a:chOff x="3970655" y="0"/>
            <a:chExt cx="5173980" cy="6859270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83600000">
              <a:off x="3970655" y="0"/>
              <a:ext cx="5173980" cy="6859270"/>
            </a:xfrm>
            <a:custGeom>
              <a:gdLst>
                <a:gd fmla="*/ 0 w 6897757" name="TX0"/>
                <a:gd fmla="*/ 0 h 6870382" name="TY0"/>
                <a:gd fmla="*/ 6897755 w 6897757" name="TX1"/>
                <a:gd fmla="*/ 5930 h 6870382" name="TY1"/>
                <a:gd fmla="*/ 3462097 w 6897757" name="TX2"/>
                <a:gd fmla="*/ 6870380 h 6870382" name="TY2"/>
                <a:gd fmla="*/ 17597 w 6897757" name="TX3"/>
                <a:gd fmla="*/ 6868501 h 6870382" name="TY3"/>
                <a:gd fmla="*/ 0 w 6897757" name="TX4"/>
                <a:gd fmla="*/ 0 h 687038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7" h="6870382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83600000">
              <a:off x="5715635" y="444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194400000">
              <a:off x="4229100" y="509333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719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6460" cy="35674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6460" cy="1144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7030" cy="6878320"/>
          </a:xfrm>
          <a:custGeom>
            <a:gdLst>
              <a:gd fmla="*/ 4040810 w 8468660" name="TX0"/>
              <a:gd fmla="*/ 0 h 6877459" name="TY0"/>
              <a:gd fmla="*/ 8468658 w 8468660" name="TX1"/>
              <a:gd fmla="*/ 12341 h 6877459" name="TY1"/>
              <a:gd fmla="*/ 8464509 w 8468660" name="TX2"/>
              <a:gd fmla="*/ 6877457 h 6877459" name="TY2"/>
              <a:gd fmla="*/ 0 w 8468660" name="TX3"/>
              <a:gd fmla="*/ 6877457 h 6877459" name="TY3"/>
              <a:gd fmla="*/ 4040810 w 8468660" name="TX4"/>
              <a:gd fmla="*/ 0 h 6877459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60" h="6877459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4570" cy="303276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6150" cy="1262380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890" cy="520700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890" cy="520700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4240" cy="343408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710" cy="17919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5510" cy="2458720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106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10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730" cy="6859270"/>
          </a:xfrm>
          <a:custGeom>
            <a:gdLst>
              <a:gd fmla="*/ 3426278 w 8464511" name="TX0"/>
              <a:gd fmla="*/ 0 h 6858002" name="TY0"/>
              <a:gd fmla="*/ 3440072 w 8464511" name="TX1"/>
              <a:gd fmla="*/ 37000 h 6858002" name="TY1"/>
              <a:gd fmla="*/ 3440072 w 8464511" name="TX2"/>
              <a:gd fmla="*/ 0 h 6858002" name="TY2"/>
              <a:gd fmla="*/ 8464509 w 8464511" name="TX3"/>
              <a:gd fmla="*/ 0 h 6858002" name="TY3"/>
              <a:gd fmla="*/ 8464509 w 8464511" name="TX4"/>
              <a:gd fmla="*/ 6858000 h 6858002" name="TY4"/>
              <a:gd fmla="*/ 0 w 8464511" name="TX5"/>
              <a:gd fmla="*/ 6858000 h 6858002" name="TY5"/>
              <a:gd fmla="*/ 3426278 w 8464511" name="TX6"/>
              <a:gd fmla="*/ 0 h 6858002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1" h="6858002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4530" cy="91313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5560" cy="980440"/>
            <a:chOff x="300990" y="1983105"/>
            <a:chExt cx="3845560" cy="980440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5560" cy="980440"/>
            <a:chOff x="4998085" y="1983105"/>
            <a:chExt cx="3845560" cy="980440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1270" cy="3813810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55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856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553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750" cy="720090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3020" cy="6865620"/>
          </a:xfrm>
          <a:custGeom>
            <a:gdLst>
              <a:gd fmla="*/ 1602021 w 6096002" name="TX0"/>
              <a:gd fmla="*/ 0 h 6864487" name="TY0"/>
              <a:gd fmla="*/ 6096000 w 6096002" name="TX1"/>
              <a:gd fmla="*/ 0 h 6864487" name="TY1"/>
              <a:gd fmla="*/ 2014112 w 6096002" name="TX2"/>
              <a:gd fmla="*/ 6857657 h 6864487" name="TY2"/>
              <a:gd fmla="*/ 2002538 w 6096002" name="TX3"/>
              <a:gd fmla="*/ 6864485 h 6864487" name="TY3"/>
              <a:gd fmla="*/ 0 w 6096002" name="TX4"/>
              <a:gd fmla="*/ 6858000 h 6864487" name="TY4"/>
              <a:gd fmla="*/ 0 w 6096002" name="TX5"/>
              <a:gd fmla="*/ 0 h 6864487" name="TY5"/>
              <a:gd fmla="*/ 1602021 w 6096002" name="TX6"/>
              <a:gd fmla="*/ 0 h 6864487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2" h="6864487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820" cy="1395730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9040" cy="5271770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/>
          <a:p>
            <a:pPr marL="285750" indent="-285750" rtl="0" latinLnBrk="0"/>
            <a:r>
              <a:rPr>
                <a:latin typeface="Segoe UI" charset="0"/>
                <a:ea typeface="Segoe UI" charset="0"/>
              </a:rPr>
              <a:t>Место для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7630" cy="685927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5060" cy="148717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910" cy="563880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870" cy="606425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74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74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6230" cy="6879590"/>
          </a:xfrm>
          <a:custGeom>
            <a:gdLst>
              <a:gd fmla="*/ 3466214 w 7194700" name="TX0"/>
              <a:gd fmla="*/ 21265 h 6879267" name="TY0"/>
              <a:gd fmla="*/ 7194698 w 7194700" name="TX1"/>
              <a:gd fmla="*/ 0 h 6879267" name="TY1"/>
              <a:gd fmla="*/ 7194698 w 7194700" name="TX2"/>
              <a:gd fmla="*/ 6858000 h 6879267" name="TY2"/>
              <a:gd fmla="*/ 0 w 7194700" name="TX3"/>
              <a:gd fmla="*/ 6879265 h 6879267" name="TY3"/>
              <a:gd fmla="*/ 3466214 w 7194700" name="TX4"/>
              <a:gd fmla="*/ 21265 h 6879267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700" h="6879267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1080" cy="1361440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3440" cy="621792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258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258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3470" cy="3478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318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9340" cy="130683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760" cy="7289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760" cy="1643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760" cy="6859270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760" cy="6859270"/>
          </a:xfrm>
          <a:custGeom>
            <a:gdLst>
              <a:gd fmla="*/ 0 w 7598737" name="TX0"/>
              <a:gd fmla="*/ 0 h 6858002" name="TY0"/>
              <a:gd fmla="*/ 7598735 w 7598737" name="TX1"/>
              <a:gd fmla="*/ 0 h 6858002" name="TY1"/>
              <a:gd fmla="*/ 7598735 w 7598737" name="TX2"/>
              <a:gd fmla="*/ 6858000 h 6858002" name="TY2"/>
              <a:gd fmla="*/ 0 w 7598737" name="TX3"/>
              <a:gd fmla="*/ 6858000 h 6858002" name="TY3"/>
              <a:gd fmla="*/ 0 w 7598737" name="TX4"/>
              <a:gd fmla="*/ 6378840 h 6858002" name="TY4"/>
              <a:gd fmla="*/ 140333 w 7598737" name="TX5"/>
              <a:gd fmla="*/ 6379536 h 6858002" name="TY5"/>
              <a:gd fmla="*/ 3074919 w 7598737" name="TX6"/>
              <a:gd fmla="*/ 489098 h 6858002" name="TY6"/>
              <a:gd fmla="*/ 0 w 7598737" name="TX7"/>
              <a:gd fmla="*/ 480044 h 6858002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7" h="6858002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10530" cy="5913120"/>
          </a:xfrm>
          <a:custGeom>
            <a:gdLst>
              <a:gd fmla="*/ 125507 w 7347127" name="TX0"/>
              <a:gd fmla="*/ 0 h 5911705" name="TY0"/>
              <a:gd fmla="*/ 7347125 w 7347127" name="TX1"/>
              <a:gd fmla="*/ 21265 h 5911705" name="TY1"/>
              <a:gd fmla="*/ 4412539 w 7347127" name="TX2"/>
              <a:gd fmla="*/ 5911703 h 5911705" name="TY2"/>
              <a:gd fmla="*/ 1007798 w 7347127" name="TX3"/>
              <a:gd fmla="*/ 5894815 h 5911705" name="TY3"/>
              <a:gd fmla="*/ 1007798 w 7347127" name="TX4"/>
              <a:gd fmla="*/ 5901070 h 5911705" name="TY4"/>
              <a:gd fmla="*/ 0 w 7347127" name="TX5"/>
              <a:gd fmla="*/ 5901070 h 5911705" name="TY5"/>
              <a:gd fmla="*/ 0 w 7347127" name="TX6"/>
              <a:gd fmla="*/ 10632 h 5911705" name="TY6"/>
              <a:gd fmla="*/ 125507 w 7347127" name="TX7"/>
              <a:gd fmla="*/ 10632 h 5911705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7" h="5911705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90240" cy="364109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820" cy="6863080"/>
            <a:chOff x="0" y="-4445"/>
            <a:chExt cx="5163820" cy="6863080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820" cy="6863080"/>
            </a:xfrm>
            <a:custGeom>
              <a:gdLst>
                <a:gd fmla="*/ 0 w 6884693" name="TX0"/>
                <a:gd fmla="*/ 0 h 6874742" name="TY0"/>
                <a:gd fmla="*/ 6884691 w 6884693" name="TX1"/>
                <a:gd fmla="*/ 10290 h 6874742" name="TY1"/>
                <a:gd fmla="*/ 3449033 w 6884693" name="TX2"/>
                <a:gd fmla="*/ 6874740 h 6874742" name="TY2"/>
                <a:gd fmla="*/ 4533 w 6884693" name="TX3"/>
                <a:gd fmla="*/ 6872861 h 6874742" name="TY3"/>
                <a:gd fmla="*/ 0 w 6884693" name="TX4"/>
                <a:gd fmla="*/ 0 h 687474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3" h="6874742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65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980" cy="6859270"/>
            <a:chOff x="3970655" y="0"/>
            <a:chExt cx="5173980" cy="6859270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83600000">
              <a:off x="3970655" y="0"/>
              <a:ext cx="5173980" cy="6859270"/>
            </a:xfrm>
            <a:custGeom>
              <a:gdLst>
                <a:gd fmla="*/ 0 w 6897757" name="TX0"/>
                <a:gd fmla="*/ 0 h 6870382" name="TY0"/>
                <a:gd fmla="*/ 6897755 w 6897757" name="TX1"/>
                <a:gd fmla="*/ 5930 h 6870382" name="TY1"/>
                <a:gd fmla="*/ 3462097 w 6897757" name="TX2"/>
                <a:gd fmla="*/ 6870380 h 6870382" name="TY2"/>
                <a:gd fmla="*/ 17597 w 6897757" name="TX3"/>
                <a:gd fmla="*/ 6868501 h 6870382" name="TY3"/>
                <a:gd fmla="*/ 0 w 6897757" name="TX4"/>
                <a:gd fmla="*/ 0 h 687038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7" h="6870382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83600000">
              <a:off x="5715635" y="444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194400000">
              <a:off x="4229100" y="509333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719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6460" cy="35674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6460" cy="1144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7030" cy="6878320"/>
          </a:xfrm>
          <a:custGeom>
            <a:gdLst>
              <a:gd fmla="*/ 4040810 w 8468660" name="TX0"/>
              <a:gd fmla="*/ 0 h 6877459" name="TY0"/>
              <a:gd fmla="*/ 8468658 w 8468660" name="TX1"/>
              <a:gd fmla="*/ 12341 h 6877459" name="TY1"/>
              <a:gd fmla="*/ 8464509 w 8468660" name="TX2"/>
              <a:gd fmla="*/ 6877457 h 6877459" name="TY2"/>
              <a:gd fmla="*/ 0 w 8468660" name="TX3"/>
              <a:gd fmla="*/ 6877457 h 6877459" name="TY3"/>
              <a:gd fmla="*/ 4040810 w 8468660" name="TX4"/>
              <a:gd fmla="*/ 0 h 6877459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60" h="6877459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4570" cy="303276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6150" cy="1262380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890" cy="520700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890" cy="520700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4240" cy="343408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710" cy="17919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5510" cy="2458720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106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10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730" cy="6859270"/>
          </a:xfrm>
          <a:custGeom>
            <a:gdLst>
              <a:gd fmla="*/ 3426278 w 8464511" name="TX0"/>
              <a:gd fmla="*/ 0 h 6858002" name="TY0"/>
              <a:gd fmla="*/ 3440072 w 8464511" name="TX1"/>
              <a:gd fmla="*/ 37000 h 6858002" name="TY1"/>
              <a:gd fmla="*/ 3440072 w 8464511" name="TX2"/>
              <a:gd fmla="*/ 0 h 6858002" name="TY2"/>
              <a:gd fmla="*/ 8464509 w 8464511" name="TX3"/>
              <a:gd fmla="*/ 0 h 6858002" name="TY3"/>
              <a:gd fmla="*/ 8464509 w 8464511" name="TX4"/>
              <a:gd fmla="*/ 6858000 h 6858002" name="TY4"/>
              <a:gd fmla="*/ 0 w 8464511" name="TX5"/>
              <a:gd fmla="*/ 6858000 h 6858002" name="TY5"/>
              <a:gd fmla="*/ 3426278 w 8464511" name="TX6"/>
              <a:gd fmla="*/ 0 h 6858002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1" h="6858002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4530" cy="91313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5560" cy="980440"/>
            <a:chOff x="300990" y="1983105"/>
            <a:chExt cx="3845560" cy="980440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5560" cy="980440"/>
            <a:chOff x="4998085" y="1983105"/>
            <a:chExt cx="3845560" cy="980440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1270" cy="3813810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55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856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553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750" cy="720090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3020" cy="6865620"/>
          </a:xfrm>
          <a:custGeom>
            <a:gdLst>
              <a:gd fmla="*/ 1602021 w 6096002" name="TX0"/>
              <a:gd fmla="*/ 0 h 6864487" name="TY0"/>
              <a:gd fmla="*/ 6096000 w 6096002" name="TX1"/>
              <a:gd fmla="*/ 0 h 6864487" name="TY1"/>
              <a:gd fmla="*/ 2014112 w 6096002" name="TX2"/>
              <a:gd fmla="*/ 6857657 h 6864487" name="TY2"/>
              <a:gd fmla="*/ 2002538 w 6096002" name="TX3"/>
              <a:gd fmla="*/ 6864485 h 6864487" name="TY3"/>
              <a:gd fmla="*/ 0 w 6096002" name="TX4"/>
              <a:gd fmla="*/ 6858000 h 6864487" name="TY4"/>
              <a:gd fmla="*/ 0 w 6096002" name="TX5"/>
              <a:gd fmla="*/ 0 h 6864487" name="TY5"/>
              <a:gd fmla="*/ 1602021 w 6096002" name="TX6"/>
              <a:gd fmla="*/ 0 h 6864487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2" h="6864487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820" cy="1395730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9040" cy="5271770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/>
          <a:p>
            <a:pPr marL="285750" indent="-285750" rtl="0" latinLnBrk="0"/>
            <a:r>
              <a:rPr>
                <a:latin typeface="Segoe UI" charset="0"/>
                <a:ea typeface="Segoe UI" charset="0"/>
              </a:rPr>
              <a:t>Место для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7630" cy="685927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5060" cy="148717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910" cy="563880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870" cy="606425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74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74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6230" cy="6879590"/>
          </a:xfrm>
          <a:custGeom>
            <a:gdLst>
              <a:gd fmla="*/ 3466214 w 7194700" name="TX0"/>
              <a:gd fmla="*/ 21265 h 6879267" name="TY0"/>
              <a:gd fmla="*/ 7194698 w 7194700" name="TX1"/>
              <a:gd fmla="*/ 0 h 6879267" name="TY1"/>
              <a:gd fmla="*/ 7194698 w 7194700" name="TX2"/>
              <a:gd fmla="*/ 6858000 h 6879267" name="TY2"/>
              <a:gd fmla="*/ 0 w 7194700" name="TX3"/>
              <a:gd fmla="*/ 6879265 h 6879267" name="TY3"/>
              <a:gd fmla="*/ 3466214 w 7194700" name="TX4"/>
              <a:gd fmla="*/ 21265 h 6879267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700" h="6879267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1080" cy="1361440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3440" cy="621792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258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258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3470" cy="3478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318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9340" cy="130683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760" cy="7289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760" cy="1643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760" cy="6859270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760" cy="6859270"/>
          </a:xfrm>
          <a:custGeom>
            <a:gdLst>
              <a:gd fmla="*/ 0 w 7598737" name="TX0"/>
              <a:gd fmla="*/ 0 h 6858002" name="TY0"/>
              <a:gd fmla="*/ 7598735 w 7598737" name="TX1"/>
              <a:gd fmla="*/ 0 h 6858002" name="TY1"/>
              <a:gd fmla="*/ 7598735 w 7598737" name="TX2"/>
              <a:gd fmla="*/ 6858000 h 6858002" name="TY2"/>
              <a:gd fmla="*/ 0 w 7598737" name="TX3"/>
              <a:gd fmla="*/ 6858000 h 6858002" name="TY3"/>
              <a:gd fmla="*/ 0 w 7598737" name="TX4"/>
              <a:gd fmla="*/ 6378840 h 6858002" name="TY4"/>
              <a:gd fmla="*/ 140333 w 7598737" name="TX5"/>
              <a:gd fmla="*/ 6379536 h 6858002" name="TY5"/>
              <a:gd fmla="*/ 3074919 w 7598737" name="TX6"/>
              <a:gd fmla="*/ 489098 h 6858002" name="TY6"/>
              <a:gd fmla="*/ 0 w 7598737" name="TX7"/>
              <a:gd fmla="*/ 480044 h 6858002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7" h="6858002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10530" cy="5913120"/>
          </a:xfrm>
          <a:custGeom>
            <a:gdLst>
              <a:gd fmla="*/ 125507 w 7347127" name="TX0"/>
              <a:gd fmla="*/ 0 h 5911705" name="TY0"/>
              <a:gd fmla="*/ 7347125 w 7347127" name="TX1"/>
              <a:gd fmla="*/ 21265 h 5911705" name="TY1"/>
              <a:gd fmla="*/ 4412539 w 7347127" name="TX2"/>
              <a:gd fmla="*/ 5911703 h 5911705" name="TY2"/>
              <a:gd fmla="*/ 1007798 w 7347127" name="TX3"/>
              <a:gd fmla="*/ 5894815 h 5911705" name="TY3"/>
              <a:gd fmla="*/ 1007798 w 7347127" name="TX4"/>
              <a:gd fmla="*/ 5901070 h 5911705" name="TY4"/>
              <a:gd fmla="*/ 0 w 7347127" name="TX5"/>
              <a:gd fmla="*/ 5901070 h 5911705" name="TY5"/>
              <a:gd fmla="*/ 0 w 7347127" name="TX6"/>
              <a:gd fmla="*/ 10632 h 5911705" name="TY6"/>
              <a:gd fmla="*/ 125507 w 7347127" name="TX7"/>
              <a:gd fmla="*/ 10632 h 5911705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7" h="5911705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90240" cy="364109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820" cy="6863080"/>
            <a:chOff x="0" y="-4445"/>
            <a:chExt cx="5163820" cy="6863080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820" cy="6863080"/>
            </a:xfrm>
            <a:custGeom>
              <a:gdLst>
                <a:gd fmla="*/ 0 w 6884693" name="TX0"/>
                <a:gd fmla="*/ 0 h 6874742" name="TY0"/>
                <a:gd fmla="*/ 6884691 w 6884693" name="TX1"/>
                <a:gd fmla="*/ 10290 h 6874742" name="TY1"/>
                <a:gd fmla="*/ 3449033 w 6884693" name="TX2"/>
                <a:gd fmla="*/ 6874740 h 6874742" name="TY2"/>
                <a:gd fmla="*/ 4533 w 6884693" name="TX3"/>
                <a:gd fmla="*/ 6872861 h 6874742" name="TY3"/>
                <a:gd fmla="*/ 0 w 6884693" name="TX4"/>
                <a:gd fmla="*/ 0 h 687474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3" h="6874742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65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980" cy="6859270"/>
            <a:chOff x="3970655" y="0"/>
            <a:chExt cx="5173980" cy="6859270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83600000">
              <a:off x="3970655" y="0"/>
              <a:ext cx="5173980" cy="6859270"/>
            </a:xfrm>
            <a:custGeom>
              <a:gdLst>
                <a:gd fmla="*/ 0 w 6897757" name="TX0"/>
                <a:gd fmla="*/ 0 h 6870382" name="TY0"/>
                <a:gd fmla="*/ 6897755 w 6897757" name="TX1"/>
                <a:gd fmla="*/ 5930 h 6870382" name="TY1"/>
                <a:gd fmla="*/ 3462097 w 6897757" name="TX2"/>
                <a:gd fmla="*/ 6870380 h 6870382" name="TY2"/>
                <a:gd fmla="*/ 17597 w 6897757" name="TX3"/>
                <a:gd fmla="*/ 6868501 h 6870382" name="TY3"/>
                <a:gd fmla="*/ 0 w 6897757" name="TX4"/>
                <a:gd fmla="*/ 0 h 687038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7" h="6870382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83600000">
              <a:off x="5715635" y="444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194400000">
              <a:off x="4229100" y="509333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719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6460" cy="35674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6460" cy="1144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7030" cy="6878320"/>
          </a:xfrm>
          <a:custGeom>
            <a:gdLst>
              <a:gd fmla="*/ 4040810 w 8468660" name="TX0"/>
              <a:gd fmla="*/ 0 h 6877459" name="TY0"/>
              <a:gd fmla="*/ 8468658 w 8468660" name="TX1"/>
              <a:gd fmla="*/ 12341 h 6877459" name="TY1"/>
              <a:gd fmla="*/ 8464509 w 8468660" name="TX2"/>
              <a:gd fmla="*/ 6877457 h 6877459" name="TY2"/>
              <a:gd fmla="*/ 0 w 8468660" name="TX3"/>
              <a:gd fmla="*/ 6877457 h 6877459" name="TY3"/>
              <a:gd fmla="*/ 4040810 w 8468660" name="TX4"/>
              <a:gd fmla="*/ 0 h 6877459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60" h="6877459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4570" cy="303276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6150" cy="1262380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890" cy="520700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890" cy="520700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4240" cy="343408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710" cy="17919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5510" cy="2458720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106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10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730" cy="6859270"/>
          </a:xfrm>
          <a:custGeom>
            <a:gdLst>
              <a:gd fmla="*/ 3426278 w 8464511" name="TX0"/>
              <a:gd fmla="*/ 0 h 6858002" name="TY0"/>
              <a:gd fmla="*/ 3440072 w 8464511" name="TX1"/>
              <a:gd fmla="*/ 37000 h 6858002" name="TY1"/>
              <a:gd fmla="*/ 3440072 w 8464511" name="TX2"/>
              <a:gd fmla="*/ 0 h 6858002" name="TY2"/>
              <a:gd fmla="*/ 8464509 w 8464511" name="TX3"/>
              <a:gd fmla="*/ 0 h 6858002" name="TY3"/>
              <a:gd fmla="*/ 8464509 w 8464511" name="TX4"/>
              <a:gd fmla="*/ 6858000 h 6858002" name="TY4"/>
              <a:gd fmla="*/ 0 w 8464511" name="TX5"/>
              <a:gd fmla="*/ 6858000 h 6858002" name="TY5"/>
              <a:gd fmla="*/ 3426278 w 8464511" name="TX6"/>
              <a:gd fmla="*/ 0 h 6858002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1" h="6858002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4530" cy="91313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5560" cy="980440"/>
            <a:chOff x="300990" y="1983105"/>
            <a:chExt cx="3845560" cy="980440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5560" cy="980440"/>
            <a:chOff x="4998085" y="1983105"/>
            <a:chExt cx="3845560" cy="980440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1270" cy="3813810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55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856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553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750" cy="720090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3020" cy="6865620"/>
          </a:xfrm>
          <a:custGeom>
            <a:gdLst>
              <a:gd fmla="*/ 1602021 w 6096002" name="TX0"/>
              <a:gd fmla="*/ 0 h 6864487" name="TY0"/>
              <a:gd fmla="*/ 6096000 w 6096002" name="TX1"/>
              <a:gd fmla="*/ 0 h 6864487" name="TY1"/>
              <a:gd fmla="*/ 2014112 w 6096002" name="TX2"/>
              <a:gd fmla="*/ 6857657 h 6864487" name="TY2"/>
              <a:gd fmla="*/ 2002538 w 6096002" name="TX3"/>
              <a:gd fmla="*/ 6864485 h 6864487" name="TY3"/>
              <a:gd fmla="*/ 0 w 6096002" name="TX4"/>
              <a:gd fmla="*/ 6858000 h 6864487" name="TY4"/>
              <a:gd fmla="*/ 0 w 6096002" name="TX5"/>
              <a:gd fmla="*/ 0 h 6864487" name="TY5"/>
              <a:gd fmla="*/ 1602021 w 6096002" name="TX6"/>
              <a:gd fmla="*/ 0 h 6864487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2" h="6864487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820" cy="1395730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9040" cy="5271770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/>
          <a:p>
            <a:pPr marL="285750" indent="-285750" rtl="0" latinLnBrk="0"/>
            <a:r>
              <a:rPr>
                <a:latin typeface="Segoe UI" charset="0"/>
                <a:ea typeface="Segoe UI" charset="0"/>
              </a:rPr>
              <a:t>Место для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7630" cy="685927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5060" cy="148717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910" cy="563880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870" cy="606425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74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74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6230" cy="6879590"/>
          </a:xfrm>
          <a:custGeom>
            <a:gdLst>
              <a:gd fmla="*/ 3466214 w 7194700" name="TX0"/>
              <a:gd fmla="*/ 21265 h 6879267" name="TY0"/>
              <a:gd fmla="*/ 7194698 w 7194700" name="TX1"/>
              <a:gd fmla="*/ 0 h 6879267" name="TY1"/>
              <a:gd fmla="*/ 7194698 w 7194700" name="TX2"/>
              <a:gd fmla="*/ 6858000 h 6879267" name="TY2"/>
              <a:gd fmla="*/ 0 w 7194700" name="TX3"/>
              <a:gd fmla="*/ 6879265 h 6879267" name="TY3"/>
              <a:gd fmla="*/ 3466214 w 7194700" name="TX4"/>
              <a:gd fmla="*/ 21265 h 6879267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700" h="6879267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1080" cy="1361440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3440" cy="621792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258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258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3470" cy="3478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318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9340" cy="130683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760" cy="7289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760" cy="1643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760" cy="6859270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760" cy="6859270"/>
          </a:xfrm>
          <a:custGeom>
            <a:gdLst>
              <a:gd fmla="*/ 0 w 7598737" name="TX0"/>
              <a:gd fmla="*/ 0 h 6858002" name="TY0"/>
              <a:gd fmla="*/ 7598735 w 7598737" name="TX1"/>
              <a:gd fmla="*/ 0 h 6858002" name="TY1"/>
              <a:gd fmla="*/ 7598735 w 7598737" name="TX2"/>
              <a:gd fmla="*/ 6858000 h 6858002" name="TY2"/>
              <a:gd fmla="*/ 0 w 7598737" name="TX3"/>
              <a:gd fmla="*/ 6858000 h 6858002" name="TY3"/>
              <a:gd fmla="*/ 0 w 7598737" name="TX4"/>
              <a:gd fmla="*/ 6378840 h 6858002" name="TY4"/>
              <a:gd fmla="*/ 140333 w 7598737" name="TX5"/>
              <a:gd fmla="*/ 6379536 h 6858002" name="TY5"/>
              <a:gd fmla="*/ 3074919 w 7598737" name="TX6"/>
              <a:gd fmla="*/ 489098 h 6858002" name="TY6"/>
              <a:gd fmla="*/ 0 w 7598737" name="TX7"/>
              <a:gd fmla="*/ 480044 h 6858002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7" h="6858002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10530" cy="5913120"/>
          </a:xfrm>
          <a:custGeom>
            <a:gdLst>
              <a:gd fmla="*/ 125507 w 7347127" name="TX0"/>
              <a:gd fmla="*/ 0 h 5911705" name="TY0"/>
              <a:gd fmla="*/ 7347125 w 7347127" name="TX1"/>
              <a:gd fmla="*/ 21265 h 5911705" name="TY1"/>
              <a:gd fmla="*/ 4412539 w 7347127" name="TX2"/>
              <a:gd fmla="*/ 5911703 h 5911705" name="TY2"/>
              <a:gd fmla="*/ 1007798 w 7347127" name="TX3"/>
              <a:gd fmla="*/ 5894815 h 5911705" name="TY3"/>
              <a:gd fmla="*/ 1007798 w 7347127" name="TX4"/>
              <a:gd fmla="*/ 5901070 h 5911705" name="TY4"/>
              <a:gd fmla="*/ 0 w 7347127" name="TX5"/>
              <a:gd fmla="*/ 5901070 h 5911705" name="TY5"/>
              <a:gd fmla="*/ 0 w 7347127" name="TX6"/>
              <a:gd fmla="*/ 10632 h 5911705" name="TY6"/>
              <a:gd fmla="*/ 125507 w 7347127" name="TX7"/>
              <a:gd fmla="*/ 10632 h 5911705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7" h="5911705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90240" cy="364109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820" cy="6863080"/>
            <a:chOff x="0" y="-4445"/>
            <a:chExt cx="5163820" cy="6863080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820" cy="6863080"/>
            </a:xfrm>
            <a:custGeom>
              <a:gdLst>
                <a:gd fmla="*/ 0 w 6884693" name="TX0"/>
                <a:gd fmla="*/ 0 h 6874742" name="TY0"/>
                <a:gd fmla="*/ 6884691 w 6884693" name="TX1"/>
                <a:gd fmla="*/ 10290 h 6874742" name="TY1"/>
                <a:gd fmla="*/ 3449033 w 6884693" name="TX2"/>
                <a:gd fmla="*/ 6874740 h 6874742" name="TY2"/>
                <a:gd fmla="*/ 4533 w 6884693" name="TX3"/>
                <a:gd fmla="*/ 6872861 h 6874742" name="TY3"/>
                <a:gd fmla="*/ 0 w 6884693" name="TX4"/>
                <a:gd fmla="*/ 0 h 687474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3" h="6874742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65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980" cy="6859270"/>
            <a:chOff x="3970655" y="0"/>
            <a:chExt cx="5173980" cy="6859270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83600000">
              <a:off x="3970655" y="0"/>
              <a:ext cx="5173980" cy="6859270"/>
            </a:xfrm>
            <a:custGeom>
              <a:gdLst>
                <a:gd fmla="*/ 0 w 6897757" name="TX0"/>
                <a:gd fmla="*/ 0 h 6870382" name="TY0"/>
                <a:gd fmla="*/ 6897755 w 6897757" name="TX1"/>
                <a:gd fmla="*/ 5930 h 6870382" name="TY1"/>
                <a:gd fmla="*/ 3462097 w 6897757" name="TX2"/>
                <a:gd fmla="*/ 6870380 h 6870382" name="TY2"/>
                <a:gd fmla="*/ 17597 w 6897757" name="TX3"/>
                <a:gd fmla="*/ 6868501 h 6870382" name="TY3"/>
                <a:gd fmla="*/ 0 w 6897757" name="TX4"/>
                <a:gd fmla="*/ 0 h 687038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7" h="6870382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83600000">
              <a:off x="5715635" y="444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194400000">
              <a:off x="4229100" y="509333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719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 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756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756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864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6460" cy="35674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6460" cy="1144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7030" cy="6878320"/>
          </a:xfrm>
          <a:custGeom>
            <a:gdLst>
              <a:gd fmla="*/ 4040810 w 8468660" name="TX0"/>
              <a:gd fmla="*/ 0 h 6877459" name="TY0"/>
              <a:gd fmla="*/ 8468658 w 8468660" name="TX1"/>
              <a:gd fmla="*/ 12341 h 6877459" name="TY1"/>
              <a:gd fmla="*/ 8464509 w 8468660" name="TX2"/>
              <a:gd fmla="*/ 6877457 h 6877459" name="TY2"/>
              <a:gd fmla="*/ 0 w 8468660" name="TX3"/>
              <a:gd fmla="*/ 6877457 h 6877459" name="TY3"/>
              <a:gd fmla="*/ 4040810 w 8468660" name="TX4"/>
              <a:gd fmla="*/ 0 h 6877459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60" h="6877459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4570" cy="303276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6150" cy="1262380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890" cy="520700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890" cy="520700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4240" cy="343408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710" cy="17919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5510" cy="2458720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106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10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730" cy="6859270"/>
          </a:xfrm>
          <a:custGeom>
            <a:gdLst>
              <a:gd fmla="*/ 3426278 w 8464511" name="TX0"/>
              <a:gd fmla="*/ 0 h 6858002" name="TY0"/>
              <a:gd fmla="*/ 3440072 w 8464511" name="TX1"/>
              <a:gd fmla="*/ 37000 h 6858002" name="TY1"/>
              <a:gd fmla="*/ 3440072 w 8464511" name="TX2"/>
              <a:gd fmla="*/ 0 h 6858002" name="TY2"/>
              <a:gd fmla="*/ 8464509 w 8464511" name="TX3"/>
              <a:gd fmla="*/ 0 h 6858002" name="TY3"/>
              <a:gd fmla="*/ 8464509 w 8464511" name="TX4"/>
              <a:gd fmla="*/ 6858000 h 6858002" name="TY4"/>
              <a:gd fmla="*/ 0 w 8464511" name="TX5"/>
              <a:gd fmla="*/ 6858000 h 6858002" name="TY5"/>
              <a:gd fmla="*/ 3426278 w 8464511" name="TX6"/>
              <a:gd fmla="*/ 0 h 6858002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1" h="6858002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4530" cy="91313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5560" cy="980440"/>
            <a:chOff x="300990" y="1983105"/>
            <a:chExt cx="3845560" cy="980440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5560" cy="980440"/>
            <a:chOff x="4998085" y="1983105"/>
            <a:chExt cx="3845560" cy="980440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1270" cy="3813810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55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856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553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750" cy="720090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3020" cy="6865620"/>
          </a:xfrm>
          <a:custGeom>
            <a:gdLst>
              <a:gd fmla="*/ 1602021 w 6096002" name="TX0"/>
              <a:gd fmla="*/ 0 h 6864487" name="TY0"/>
              <a:gd fmla="*/ 6096000 w 6096002" name="TX1"/>
              <a:gd fmla="*/ 0 h 6864487" name="TY1"/>
              <a:gd fmla="*/ 2014112 w 6096002" name="TX2"/>
              <a:gd fmla="*/ 6857657 h 6864487" name="TY2"/>
              <a:gd fmla="*/ 2002538 w 6096002" name="TX3"/>
              <a:gd fmla="*/ 6864485 h 6864487" name="TY3"/>
              <a:gd fmla="*/ 0 w 6096002" name="TX4"/>
              <a:gd fmla="*/ 6858000 h 6864487" name="TY4"/>
              <a:gd fmla="*/ 0 w 6096002" name="TX5"/>
              <a:gd fmla="*/ 0 h 6864487" name="TY5"/>
              <a:gd fmla="*/ 1602021 w 6096002" name="TX6"/>
              <a:gd fmla="*/ 0 h 6864487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2" h="6864487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820" cy="1395730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9040" cy="5271770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/>
          <a:p>
            <a:pPr marL="285750" indent="-285750" rtl="0" latinLnBrk="0"/>
            <a:r>
              <a:rPr>
                <a:latin typeface="Segoe UI" charset="0"/>
                <a:ea typeface="Segoe UI" charset="0"/>
              </a:rPr>
              <a:t>Место для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7630" cy="685927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5060" cy="148717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910" cy="563880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870" cy="606425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74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74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6230" cy="6879590"/>
          </a:xfrm>
          <a:custGeom>
            <a:gdLst>
              <a:gd fmla="*/ 3466214 w 7194700" name="TX0"/>
              <a:gd fmla="*/ 21265 h 6879267" name="TY0"/>
              <a:gd fmla="*/ 7194698 w 7194700" name="TX1"/>
              <a:gd fmla="*/ 0 h 6879267" name="TY1"/>
              <a:gd fmla="*/ 7194698 w 7194700" name="TX2"/>
              <a:gd fmla="*/ 6858000 h 6879267" name="TY2"/>
              <a:gd fmla="*/ 0 w 7194700" name="TX3"/>
              <a:gd fmla="*/ 6879265 h 6879267" name="TY3"/>
              <a:gd fmla="*/ 3466214 w 7194700" name="TX4"/>
              <a:gd fmla="*/ 21265 h 6879267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700" h="6879267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1080" cy="1361440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3440" cy="621792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258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258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3470" cy="3478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318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9340" cy="130683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760" cy="7289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760" cy="1643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760" cy="6859270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760" cy="6859270"/>
          </a:xfrm>
          <a:custGeom>
            <a:gdLst>
              <a:gd fmla="*/ 0 w 7598737" name="TX0"/>
              <a:gd fmla="*/ 0 h 6858002" name="TY0"/>
              <a:gd fmla="*/ 7598735 w 7598737" name="TX1"/>
              <a:gd fmla="*/ 0 h 6858002" name="TY1"/>
              <a:gd fmla="*/ 7598735 w 7598737" name="TX2"/>
              <a:gd fmla="*/ 6858000 h 6858002" name="TY2"/>
              <a:gd fmla="*/ 0 w 7598737" name="TX3"/>
              <a:gd fmla="*/ 6858000 h 6858002" name="TY3"/>
              <a:gd fmla="*/ 0 w 7598737" name="TX4"/>
              <a:gd fmla="*/ 6378840 h 6858002" name="TY4"/>
              <a:gd fmla="*/ 140333 w 7598737" name="TX5"/>
              <a:gd fmla="*/ 6379536 h 6858002" name="TY5"/>
              <a:gd fmla="*/ 3074919 w 7598737" name="TX6"/>
              <a:gd fmla="*/ 489098 h 6858002" name="TY6"/>
              <a:gd fmla="*/ 0 w 7598737" name="TX7"/>
              <a:gd fmla="*/ 480044 h 6858002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7" h="6858002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10530" cy="5913120"/>
          </a:xfrm>
          <a:custGeom>
            <a:gdLst>
              <a:gd fmla="*/ 125507 w 7347127" name="TX0"/>
              <a:gd fmla="*/ 0 h 5911705" name="TY0"/>
              <a:gd fmla="*/ 7347125 w 7347127" name="TX1"/>
              <a:gd fmla="*/ 21265 h 5911705" name="TY1"/>
              <a:gd fmla="*/ 4412539 w 7347127" name="TX2"/>
              <a:gd fmla="*/ 5911703 h 5911705" name="TY2"/>
              <a:gd fmla="*/ 1007798 w 7347127" name="TX3"/>
              <a:gd fmla="*/ 5894815 h 5911705" name="TY3"/>
              <a:gd fmla="*/ 1007798 w 7347127" name="TX4"/>
              <a:gd fmla="*/ 5901070 h 5911705" name="TY4"/>
              <a:gd fmla="*/ 0 w 7347127" name="TX5"/>
              <a:gd fmla="*/ 5901070 h 5911705" name="TY5"/>
              <a:gd fmla="*/ 0 w 7347127" name="TX6"/>
              <a:gd fmla="*/ 10632 h 5911705" name="TY6"/>
              <a:gd fmla="*/ 125507 w 7347127" name="TX7"/>
              <a:gd fmla="*/ 10632 h 5911705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7" h="5911705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90240" cy="364109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820" cy="6863080"/>
            <a:chOff x="0" y="-4445"/>
            <a:chExt cx="5163820" cy="6863080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820" cy="6863080"/>
            </a:xfrm>
            <a:custGeom>
              <a:gdLst>
                <a:gd fmla="*/ 0 w 6884693" name="TX0"/>
                <a:gd fmla="*/ 0 h 6874742" name="TY0"/>
                <a:gd fmla="*/ 6884691 w 6884693" name="TX1"/>
                <a:gd fmla="*/ 10290 h 6874742" name="TY1"/>
                <a:gd fmla="*/ 3449033 w 6884693" name="TX2"/>
                <a:gd fmla="*/ 6874740 h 6874742" name="TY2"/>
                <a:gd fmla="*/ 4533 w 6884693" name="TX3"/>
                <a:gd fmla="*/ 6872861 h 6874742" name="TY3"/>
                <a:gd fmla="*/ 0 w 6884693" name="TX4"/>
                <a:gd fmla="*/ 0 h 687474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3" h="6874742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65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980" cy="6859270"/>
            <a:chOff x="3970655" y="0"/>
            <a:chExt cx="5173980" cy="6859270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51200000">
              <a:off x="3970655" y="0"/>
              <a:ext cx="5173980" cy="6859270"/>
            </a:xfrm>
            <a:custGeom>
              <a:gdLst>
                <a:gd fmla="*/ 0 w 6897757" name="TX0"/>
                <a:gd fmla="*/ 0 h 6870382" name="TY0"/>
                <a:gd fmla="*/ 6897755 w 6897757" name="TX1"/>
                <a:gd fmla="*/ 5930 h 6870382" name="TY1"/>
                <a:gd fmla="*/ 3462097 w 6897757" name="TX2"/>
                <a:gd fmla="*/ 6870380 h 6870382" name="TY2"/>
                <a:gd fmla="*/ 17597 w 6897757" name="TX3"/>
                <a:gd fmla="*/ 6868501 h 6870382" name="TY3"/>
                <a:gd fmla="*/ 0 w 6897757" name="TX4"/>
                <a:gd fmla="*/ 0 h 687038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7" h="6870382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51200000">
              <a:off x="671512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162000000">
              <a:off x="7692390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719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08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08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216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08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08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216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08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08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216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2.xml"></Relationship><Relationship Id="rId2" Type="http://schemas.openxmlformats.org/officeDocument/2006/relationships/slideLayout" Target="../slideLayouts/slideLayout13.xml"></Relationship><Relationship Id="rId3" Type="http://schemas.openxmlformats.org/officeDocument/2006/relationships/slideLayout" Target="../slideLayouts/slideLayout14.xml"></Relationship><Relationship Id="rId4" Type="http://schemas.openxmlformats.org/officeDocument/2006/relationships/slideLayout" Target="../slideLayouts/slideLayout15.xml"></Relationship><Relationship Id="rId5" Type="http://schemas.openxmlformats.org/officeDocument/2006/relationships/slideLayout" Target="../slideLayouts/slideLayout16.xml"></Relationship><Relationship Id="rId6" Type="http://schemas.openxmlformats.org/officeDocument/2006/relationships/slideLayout" Target="../slideLayouts/slideLayout17.xml"></Relationship><Relationship Id="rId7" Type="http://schemas.openxmlformats.org/officeDocument/2006/relationships/slideLayout" Target="../slideLayouts/slideLayout18.xml"></Relationship><Relationship Id="rId8" Type="http://schemas.openxmlformats.org/officeDocument/2006/relationships/slideLayout" Target="../slideLayouts/slideLayout19.xml"></Relationship><Relationship Id="rId9" Type="http://schemas.openxmlformats.org/officeDocument/2006/relationships/slideLayout" Target="../slideLayouts/slideLayout20.xml"></Relationship><Relationship Id="rId10" Type="http://schemas.openxmlformats.org/officeDocument/2006/relationships/slideLayout" Target="../slideLayouts/slideLayout21.xml"></Relationship><Relationship Id="rId11" Type="http://schemas.openxmlformats.org/officeDocument/2006/relationships/slideLayout" Target="../slideLayouts/slideLayout22.xml"></Relationship><Relationship Id="rId12" Type="http://schemas.openxmlformats.org/officeDocument/2006/relationships/image" Target="../media/fImage7152266334.jpeg"></Relationship><Relationship Id="rId13" Type="http://schemas.openxmlformats.org/officeDocument/2006/relationships/theme" Target="../theme/theme2.xml"></Relationship></Relationships>
</file>

<file path=ppt/slideMasters/_rels/slideMaster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3.xml"></Relationship><Relationship Id="rId2" Type="http://schemas.openxmlformats.org/officeDocument/2006/relationships/slideLayout" Target="../slideLayouts/slideLayout24.xml"></Relationship><Relationship Id="rId3" Type="http://schemas.openxmlformats.org/officeDocument/2006/relationships/slideLayout" Target="../slideLayouts/slideLayout25.xml"></Relationship><Relationship Id="rId4" Type="http://schemas.openxmlformats.org/officeDocument/2006/relationships/slideLayout" Target="../slideLayouts/slideLayout26.xml"></Relationship><Relationship Id="rId5" Type="http://schemas.openxmlformats.org/officeDocument/2006/relationships/slideLayout" Target="../slideLayouts/slideLayout27.xml"></Relationship><Relationship Id="rId6" Type="http://schemas.openxmlformats.org/officeDocument/2006/relationships/slideLayout" Target="../slideLayouts/slideLayout28.xml"></Relationship><Relationship Id="rId7" Type="http://schemas.openxmlformats.org/officeDocument/2006/relationships/slideLayout" Target="../slideLayouts/slideLayout29.xml"></Relationship><Relationship Id="rId8" Type="http://schemas.openxmlformats.org/officeDocument/2006/relationships/slideLayout" Target="../slideLayouts/slideLayout30.xml"></Relationship><Relationship Id="rId9" Type="http://schemas.openxmlformats.org/officeDocument/2006/relationships/slideLayout" Target="../slideLayouts/slideLayout31.xml"></Relationship><Relationship Id="rId10" Type="http://schemas.openxmlformats.org/officeDocument/2006/relationships/slideLayout" Target="../slideLayouts/slideLayout32.xml"></Relationship><Relationship Id="rId11" Type="http://schemas.openxmlformats.org/officeDocument/2006/relationships/slideLayout" Target="../slideLayouts/slideLayout33.xml"></Relationship><Relationship Id="rId12" Type="http://schemas.openxmlformats.org/officeDocument/2006/relationships/image" Target="../media/fImage7152176962.jpeg"></Relationship><Relationship Id="rId13" Type="http://schemas.openxmlformats.org/officeDocument/2006/relationships/theme" Target="../theme/theme3.xml"></Relationship></Relationships>
</file>

<file path=ppt/slideMasters/_rels/slideMaster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4.xml"></Relationship><Relationship Id="rId2" Type="http://schemas.openxmlformats.org/officeDocument/2006/relationships/slideLayout" Target="../slideLayouts/slideLayout35.xml"></Relationship><Relationship Id="rId3" Type="http://schemas.openxmlformats.org/officeDocument/2006/relationships/slideLayout" Target="../slideLayouts/slideLayout36.xml"></Relationship><Relationship Id="rId4" Type="http://schemas.openxmlformats.org/officeDocument/2006/relationships/slideLayout" Target="../slideLayouts/slideLayout37.xml"></Relationship><Relationship Id="rId5" Type="http://schemas.openxmlformats.org/officeDocument/2006/relationships/slideLayout" Target="../slideLayouts/slideLayout38.xml"></Relationship><Relationship Id="rId6" Type="http://schemas.openxmlformats.org/officeDocument/2006/relationships/slideLayout" Target="../slideLayouts/slideLayout39.xml"></Relationship><Relationship Id="rId7" Type="http://schemas.openxmlformats.org/officeDocument/2006/relationships/slideLayout" Target="../slideLayouts/slideLayout40.xml"></Relationship><Relationship Id="rId8" Type="http://schemas.openxmlformats.org/officeDocument/2006/relationships/slideLayout" Target="../slideLayouts/slideLayout41.xml"></Relationship><Relationship Id="rId9" Type="http://schemas.openxmlformats.org/officeDocument/2006/relationships/slideLayout" Target="../slideLayouts/slideLayout42.xml"></Relationship><Relationship Id="rId10" Type="http://schemas.openxmlformats.org/officeDocument/2006/relationships/slideLayout" Target="../slideLayouts/slideLayout43.xml"></Relationship><Relationship Id="rId11" Type="http://schemas.openxmlformats.org/officeDocument/2006/relationships/slideLayout" Target="../slideLayouts/slideLayout44.xml"></Relationship><Relationship Id="rId12" Type="http://schemas.openxmlformats.org/officeDocument/2006/relationships/image" Target="../media/fImage7153094464.jpeg"></Relationship><Relationship Id="rId13" Type="http://schemas.openxmlformats.org/officeDocument/2006/relationships/theme" Target="../theme/theme4.xml"></Relationship></Relationships>
</file>

<file path=ppt/slideMasters/_rels/slideMaster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5.xml"></Relationship><Relationship Id="rId2" Type="http://schemas.openxmlformats.org/officeDocument/2006/relationships/slideLayout" Target="../slideLayouts/slideLayout46.xml"></Relationship><Relationship Id="rId3" Type="http://schemas.openxmlformats.org/officeDocument/2006/relationships/slideLayout" Target="../slideLayouts/slideLayout47.xml"></Relationship><Relationship Id="rId4" Type="http://schemas.openxmlformats.org/officeDocument/2006/relationships/slideLayout" Target="../slideLayouts/slideLayout48.xml"></Relationship><Relationship Id="rId5" Type="http://schemas.openxmlformats.org/officeDocument/2006/relationships/slideLayout" Target="../slideLayouts/slideLayout49.xml"></Relationship><Relationship Id="rId6" Type="http://schemas.openxmlformats.org/officeDocument/2006/relationships/slideLayout" Target="../slideLayouts/slideLayout50.xml"></Relationship><Relationship Id="rId7" Type="http://schemas.openxmlformats.org/officeDocument/2006/relationships/slideLayout" Target="../slideLayouts/slideLayout51.xml"></Relationship><Relationship Id="rId8" Type="http://schemas.openxmlformats.org/officeDocument/2006/relationships/slideLayout" Target="../slideLayouts/slideLayout52.xml"></Relationship><Relationship Id="rId9" Type="http://schemas.openxmlformats.org/officeDocument/2006/relationships/slideLayout" Target="../slideLayouts/slideLayout53.xml"></Relationship><Relationship Id="rId10" Type="http://schemas.openxmlformats.org/officeDocument/2006/relationships/slideLayout" Target="../slideLayouts/slideLayout54.xml"></Relationship><Relationship Id="rId11" Type="http://schemas.openxmlformats.org/officeDocument/2006/relationships/slideLayout" Target="../slideLayouts/slideLayout55.xml"></Relationship><Relationship Id="rId12" Type="http://schemas.openxmlformats.org/officeDocument/2006/relationships/image" Target="../media/fImage7154015705.jpeg"></Relationship><Relationship Id="rId13" Type="http://schemas.openxmlformats.org/officeDocument/2006/relationships/theme" Target="../theme/theme5.xml"></Relationship></Relationships>
</file>

<file path=ppt/slideMasters/_rels/slideMaster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56.xml"></Relationship><Relationship Id="rId2" Type="http://schemas.openxmlformats.org/officeDocument/2006/relationships/slideLayout" Target="../slideLayouts/slideLayout57.xml"></Relationship><Relationship Id="rId3" Type="http://schemas.openxmlformats.org/officeDocument/2006/relationships/slideLayout" Target="../slideLayouts/slideLayout58.xml"></Relationship><Relationship Id="rId4" Type="http://schemas.openxmlformats.org/officeDocument/2006/relationships/slideLayout" Target="../slideLayouts/slideLayout59.xml"></Relationship><Relationship Id="rId5" Type="http://schemas.openxmlformats.org/officeDocument/2006/relationships/slideLayout" Target="../slideLayouts/slideLayout60.xml"></Relationship><Relationship Id="rId6" Type="http://schemas.openxmlformats.org/officeDocument/2006/relationships/slideLayout" Target="../slideLayouts/slideLayout61.xml"></Relationship><Relationship Id="rId7" Type="http://schemas.openxmlformats.org/officeDocument/2006/relationships/slideLayout" Target="../slideLayouts/slideLayout62.xml"></Relationship><Relationship Id="rId8" Type="http://schemas.openxmlformats.org/officeDocument/2006/relationships/slideLayout" Target="../slideLayouts/slideLayout63.xml"></Relationship><Relationship Id="rId9" Type="http://schemas.openxmlformats.org/officeDocument/2006/relationships/slideLayout" Target="../slideLayouts/slideLayout64.xml"></Relationship><Relationship Id="rId10" Type="http://schemas.openxmlformats.org/officeDocument/2006/relationships/slideLayout" Target="../slideLayouts/slideLayout65.xml"></Relationship><Relationship Id="rId11" Type="http://schemas.openxmlformats.org/officeDocument/2006/relationships/slideLayout" Target="../slideLayouts/slideLayout66.xml"></Relationship><Relationship Id="rId12" Type="http://schemas.openxmlformats.org/officeDocument/2006/relationships/slideLayout" Target="../slideLayouts/slideLayout67.xml"></Relationship><Relationship Id="rId13" Type="http://schemas.openxmlformats.org/officeDocument/2006/relationships/slideLayout" Target="../slideLayouts/slideLayout68.xml"></Relationship><Relationship Id="rId14" Type="http://schemas.openxmlformats.org/officeDocument/2006/relationships/slideLayout" Target="../slideLayouts/slideLayout69.xml"></Relationship><Relationship Id="rId15" Type="http://schemas.openxmlformats.org/officeDocument/2006/relationships/slideLayout" Target="../slideLayouts/slideLayout70.xml"></Relationship><Relationship Id="rId16" Type="http://schemas.openxmlformats.org/officeDocument/2006/relationships/theme" Target="../theme/theme6.xml"></Relationship></Relationships>
</file>

<file path=ppt/slideMasters/_rels/slideMaster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1.xml"></Relationship><Relationship Id="rId2" Type="http://schemas.openxmlformats.org/officeDocument/2006/relationships/slideLayout" Target="../slideLayouts/slideLayout72.xml"></Relationship><Relationship Id="rId3" Type="http://schemas.openxmlformats.org/officeDocument/2006/relationships/slideLayout" Target="../slideLayouts/slideLayout73.xml"></Relationship><Relationship Id="rId4" Type="http://schemas.openxmlformats.org/officeDocument/2006/relationships/slideLayout" Target="../slideLayouts/slideLayout74.xml"></Relationship><Relationship Id="rId5" Type="http://schemas.openxmlformats.org/officeDocument/2006/relationships/slideLayout" Target="../slideLayouts/slideLayout75.xml"></Relationship><Relationship Id="rId6" Type="http://schemas.openxmlformats.org/officeDocument/2006/relationships/slideLayout" Target="../slideLayouts/slideLayout76.xml"></Relationship><Relationship Id="rId7" Type="http://schemas.openxmlformats.org/officeDocument/2006/relationships/slideLayout" Target="../slideLayouts/slideLayout77.xml"></Relationship><Relationship Id="rId8" Type="http://schemas.openxmlformats.org/officeDocument/2006/relationships/slideLayout" Target="../slideLayouts/slideLayout78.xml"></Relationship><Relationship Id="rId9" Type="http://schemas.openxmlformats.org/officeDocument/2006/relationships/slideLayout" Target="../slideLayouts/slideLayout79.xml"></Relationship><Relationship Id="rId10" Type="http://schemas.openxmlformats.org/officeDocument/2006/relationships/slideLayout" Target="../slideLayouts/slideLayout80.xml"></Relationship><Relationship Id="rId11" Type="http://schemas.openxmlformats.org/officeDocument/2006/relationships/slideLayout" Target="../slideLayouts/slideLayout81.xml"></Relationship><Relationship Id="rId12" Type="http://schemas.openxmlformats.org/officeDocument/2006/relationships/slideLayout" Target="../slideLayouts/slideLayout82.xml"></Relationship><Relationship Id="rId13" Type="http://schemas.openxmlformats.org/officeDocument/2006/relationships/slideLayout" Target="../slideLayouts/slideLayout83.xml"></Relationship><Relationship Id="rId14" Type="http://schemas.openxmlformats.org/officeDocument/2006/relationships/slideLayout" Target="../slideLayouts/slideLayout84.xml"></Relationship><Relationship Id="rId15" Type="http://schemas.openxmlformats.org/officeDocument/2006/relationships/slideLayout" Target="../slideLayouts/slideLayout85.xml"></Relationship><Relationship Id="rId16" Type="http://schemas.openxmlformats.org/officeDocument/2006/relationships/theme" Target="../theme/theme7.xml"></Relationship></Relationships>
</file>

<file path=ppt/slideMasters/_rels/slideMaster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86.xml"></Relationship><Relationship Id="rId2" Type="http://schemas.openxmlformats.org/officeDocument/2006/relationships/slideLayout" Target="../slideLayouts/slideLayout87.xml"></Relationship><Relationship Id="rId3" Type="http://schemas.openxmlformats.org/officeDocument/2006/relationships/slideLayout" Target="../slideLayouts/slideLayout88.xml"></Relationship><Relationship Id="rId4" Type="http://schemas.openxmlformats.org/officeDocument/2006/relationships/slideLayout" Target="../slideLayouts/slideLayout89.xml"></Relationship><Relationship Id="rId5" Type="http://schemas.openxmlformats.org/officeDocument/2006/relationships/slideLayout" Target="../slideLayouts/slideLayout90.xml"></Relationship><Relationship Id="rId6" Type="http://schemas.openxmlformats.org/officeDocument/2006/relationships/slideLayout" Target="../slideLayouts/slideLayout91.xml"></Relationship><Relationship Id="rId7" Type="http://schemas.openxmlformats.org/officeDocument/2006/relationships/slideLayout" Target="../slideLayouts/slideLayout92.xml"></Relationship><Relationship Id="rId8" Type="http://schemas.openxmlformats.org/officeDocument/2006/relationships/slideLayout" Target="../slideLayouts/slideLayout93.xml"></Relationship><Relationship Id="rId9" Type="http://schemas.openxmlformats.org/officeDocument/2006/relationships/slideLayout" Target="../slideLayouts/slideLayout94.xml"></Relationship><Relationship Id="rId10" Type="http://schemas.openxmlformats.org/officeDocument/2006/relationships/slideLayout" Target="../slideLayouts/slideLayout95.xml"></Relationship><Relationship Id="rId11" Type="http://schemas.openxmlformats.org/officeDocument/2006/relationships/slideLayout" Target="../slideLayouts/slideLayout96.xml"></Relationship><Relationship Id="rId12" Type="http://schemas.openxmlformats.org/officeDocument/2006/relationships/slideLayout" Target="../slideLayouts/slideLayout97.xml"></Relationship><Relationship Id="rId13" Type="http://schemas.openxmlformats.org/officeDocument/2006/relationships/slideLayout" Target="../slideLayouts/slideLayout98.xml"></Relationship><Relationship Id="rId14" Type="http://schemas.openxmlformats.org/officeDocument/2006/relationships/slideLayout" Target="../slideLayouts/slideLayout99.xml"></Relationship><Relationship Id="rId15" Type="http://schemas.openxmlformats.org/officeDocument/2006/relationships/slideLayout" Target="../slideLayouts/slideLayout100.xml"></Relationship><Relationship Id="rId16" Type="http://schemas.openxmlformats.org/officeDocument/2006/relationships/theme" Target="../theme/theme8.xml"></Relationship></Relationships>
</file>

<file path=ppt/slideMasters/_rels/slideMaster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01.xml"></Relationship><Relationship Id="rId2" Type="http://schemas.openxmlformats.org/officeDocument/2006/relationships/slideLayout" Target="../slideLayouts/slideLayout102.xml"></Relationship><Relationship Id="rId3" Type="http://schemas.openxmlformats.org/officeDocument/2006/relationships/slideLayout" Target="../slideLayouts/slideLayout103.xml"></Relationship><Relationship Id="rId4" Type="http://schemas.openxmlformats.org/officeDocument/2006/relationships/slideLayout" Target="../slideLayouts/slideLayout104.xml"></Relationship><Relationship Id="rId5" Type="http://schemas.openxmlformats.org/officeDocument/2006/relationships/slideLayout" Target="../slideLayouts/slideLayout105.xml"></Relationship><Relationship Id="rId6" Type="http://schemas.openxmlformats.org/officeDocument/2006/relationships/slideLayout" Target="../slideLayouts/slideLayout106.xml"></Relationship><Relationship Id="rId7" Type="http://schemas.openxmlformats.org/officeDocument/2006/relationships/slideLayout" Target="../slideLayouts/slideLayout107.xml"></Relationship><Relationship Id="rId8" Type="http://schemas.openxmlformats.org/officeDocument/2006/relationships/slideLayout" Target="../slideLayouts/slideLayout108.xml"></Relationship><Relationship Id="rId9" Type="http://schemas.openxmlformats.org/officeDocument/2006/relationships/slideLayout" Target="../slideLayouts/slideLayout109.xml"></Relationship><Relationship Id="rId10" Type="http://schemas.openxmlformats.org/officeDocument/2006/relationships/slideLayout" Target="../slideLayouts/slideLayout110.xml"></Relationship><Relationship Id="rId11" Type="http://schemas.openxmlformats.org/officeDocument/2006/relationships/slideLayout" Target="../slideLayouts/slideLayout111.xml"></Relationship><Relationship Id="rId12" Type="http://schemas.openxmlformats.org/officeDocument/2006/relationships/slideLayout" Target="../slideLayouts/slideLayout112.xml"></Relationship><Relationship Id="rId13" Type="http://schemas.openxmlformats.org/officeDocument/2006/relationships/slideLayout" Target="../slideLayouts/slideLayout113.xml"></Relationship><Relationship Id="rId14" Type="http://schemas.openxmlformats.org/officeDocument/2006/relationships/slideLayout" Target="../slideLayouts/slideLayout114.xml"></Relationship><Relationship Id="rId15" Type="http://schemas.openxmlformats.org/officeDocument/2006/relationships/slideLayout" Target="../slideLayouts/slideLayout115.xml"></Relationship><Relationship Id="rId16" Type="http://schemas.openxmlformats.org/officeDocument/2006/relationships/theme" Target="../theme/theme9.xml"></Relationship></Relationships>
</file>

<file path=ppt/slideMasters/_rels/slideMaster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16.xml"></Relationship><Relationship Id="rId2" Type="http://schemas.openxmlformats.org/officeDocument/2006/relationships/slideLayout" Target="../slideLayouts/slideLayout117.xml"></Relationship><Relationship Id="rId3" Type="http://schemas.openxmlformats.org/officeDocument/2006/relationships/slideLayout" Target="../slideLayouts/slideLayout118.xml"></Relationship><Relationship Id="rId4" Type="http://schemas.openxmlformats.org/officeDocument/2006/relationships/slideLayout" Target="../slideLayouts/slideLayout119.xml"></Relationship><Relationship Id="rId5" Type="http://schemas.openxmlformats.org/officeDocument/2006/relationships/slideLayout" Target="../slideLayouts/slideLayout120.xml"></Relationship><Relationship Id="rId6" Type="http://schemas.openxmlformats.org/officeDocument/2006/relationships/slideLayout" Target="../slideLayouts/slideLayout121.xml"></Relationship><Relationship Id="rId7" Type="http://schemas.openxmlformats.org/officeDocument/2006/relationships/slideLayout" Target="../slideLayouts/slideLayout122.xml"></Relationship><Relationship Id="rId8" Type="http://schemas.openxmlformats.org/officeDocument/2006/relationships/slideLayout" Target="../slideLayouts/slideLayout123.xml"></Relationship><Relationship Id="rId9" Type="http://schemas.openxmlformats.org/officeDocument/2006/relationships/slideLayout" Target="../slideLayouts/slideLayout124.xml"></Relationship><Relationship Id="rId10" Type="http://schemas.openxmlformats.org/officeDocument/2006/relationships/slideLayout" Target="../slideLayouts/slideLayout125.xml"></Relationship><Relationship Id="rId11" Type="http://schemas.openxmlformats.org/officeDocument/2006/relationships/slideLayout" Target="../slideLayouts/slideLayout126.xml"></Relationship><Relationship Id="rId12" Type="http://schemas.openxmlformats.org/officeDocument/2006/relationships/slideLayout" Target="../slideLayouts/slideLayout127.xml"></Relationship><Relationship Id="rId13" Type="http://schemas.openxmlformats.org/officeDocument/2006/relationships/slideLayout" Target="../slideLayouts/slideLayout128.xml"></Relationship><Relationship Id="rId14" Type="http://schemas.openxmlformats.org/officeDocument/2006/relationships/slideLayout" Target="../slideLayouts/slideLayout129.xml"></Relationship><Relationship Id="rId15" Type="http://schemas.openxmlformats.org/officeDocument/2006/relationships/slideLayout" Target="../slideLayouts/slideLayout130.xml"></Relationship><Relationship Id="rId16" Type="http://schemas.openxmlformats.org/officeDocument/2006/relationships/theme" Target="../theme/theme10.xml"></Relationship></Relationships>
</file>

<file path=ppt/slideMasters/_rels/slideMaster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1.xml"></Relationship><Relationship Id="rId2" Type="http://schemas.openxmlformats.org/officeDocument/2006/relationships/slideLayout" Target="../slideLayouts/slideLayout132.xml"></Relationship><Relationship Id="rId3" Type="http://schemas.openxmlformats.org/officeDocument/2006/relationships/slideLayout" Target="../slideLayouts/slideLayout133.xml"></Relationship><Relationship Id="rId4" Type="http://schemas.openxmlformats.org/officeDocument/2006/relationships/slideLayout" Target="../slideLayouts/slideLayout134.xml"></Relationship><Relationship Id="rId5" Type="http://schemas.openxmlformats.org/officeDocument/2006/relationships/slideLayout" Target="../slideLayouts/slideLayout135.xml"></Relationship><Relationship Id="rId6" Type="http://schemas.openxmlformats.org/officeDocument/2006/relationships/slideLayout" Target="../slideLayouts/slideLayout136.xml"></Relationship><Relationship Id="rId7" Type="http://schemas.openxmlformats.org/officeDocument/2006/relationships/slideLayout" Target="../slideLayouts/slideLayout137.xml"></Relationship><Relationship Id="rId8" Type="http://schemas.openxmlformats.org/officeDocument/2006/relationships/slideLayout" Target="../slideLayouts/slideLayout138.xml"></Relationship><Relationship Id="rId9" Type="http://schemas.openxmlformats.org/officeDocument/2006/relationships/slideLayout" Target="../slideLayouts/slideLayout139.xml"></Relationship><Relationship Id="rId10" Type="http://schemas.openxmlformats.org/officeDocument/2006/relationships/slideLayout" Target="../slideLayouts/slideLayout140.xml"></Relationship><Relationship Id="rId11" Type="http://schemas.openxmlformats.org/officeDocument/2006/relationships/slideLayout" Target="../slideLayouts/slideLayout141.xml"></Relationship><Relationship Id="rId12" Type="http://schemas.openxmlformats.org/officeDocument/2006/relationships/slideLayout" Target="../slideLayouts/slideLayout142.xml"></Relationship><Relationship Id="rId13" Type="http://schemas.openxmlformats.org/officeDocument/2006/relationships/slideLayout" Target="../slideLayouts/slideLayout143.xml"></Relationship><Relationship Id="rId14" Type="http://schemas.openxmlformats.org/officeDocument/2006/relationships/slideLayout" Target="../slideLayouts/slideLayout144.xml"></Relationship><Relationship Id="rId15" Type="http://schemas.openxmlformats.org/officeDocument/2006/relationships/slideLayout" Target="../slideLayouts/slideLayout145.xml"></Relationship><Relationship Id="rId16" Type="http://schemas.openxmlformats.org/officeDocument/2006/relationships/theme" Target="../theme/theme11.xml"></Relationship></Relationships>
</file>

<file path=ppt/slideMasters/_rels/slideMaster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46.xml"></Relationship><Relationship Id="rId2" Type="http://schemas.openxmlformats.org/officeDocument/2006/relationships/slideLayout" Target="../slideLayouts/slideLayout147.xml"></Relationship><Relationship Id="rId3" Type="http://schemas.openxmlformats.org/officeDocument/2006/relationships/slideLayout" Target="../slideLayouts/slideLayout148.xml"></Relationship><Relationship Id="rId4" Type="http://schemas.openxmlformats.org/officeDocument/2006/relationships/slideLayout" Target="../slideLayouts/slideLayout149.xml"></Relationship><Relationship Id="rId5" Type="http://schemas.openxmlformats.org/officeDocument/2006/relationships/slideLayout" Target="../slideLayouts/slideLayout150.xml"></Relationship><Relationship Id="rId6" Type="http://schemas.openxmlformats.org/officeDocument/2006/relationships/slideLayout" Target="../slideLayouts/slideLayout151.xml"></Relationship><Relationship Id="rId7" Type="http://schemas.openxmlformats.org/officeDocument/2006/relationships/slideLayout" Target="../slideLayouts/slideLayout152.xml"></Relationship><Relationship Id="rId8" Type="http://schemas.openxmlformats.org/officeDocument/2006/relationships/slideLayout" Target="../slideLayouts/slideLayout153.xml"></Relationship><Relationship Id="rId9" Type="http://schemas.openxmlformats.org/officeDocument/2006/relationships/slideLayout" Target="../slideLayouts/slideLayout154.xml"></Relationship><Relationship Id="rId10" Type="http://schemas.openxmlformats.org/officeDocument/2006/relationships/slideLayout" Target="../slideLayouts/slideLayout155.xml"></Relationship><Relationship Id="rId11" Type="http://schemas.openxmlformats.org/officeDocument/2006/relationships/slideLayout" Target="../slideLayouts/slideLayout156.xml"></Relationship><Relationship Id="rId12" Type="http://schemas.openxmlformats.org/officeDocument/2006/relationships/image" Target="../media/fImage71514198145.jpeg"></Relationship><Relationship Id="rId13" Type="http://schemas.openxmlformats.org/officeDocument/2006/relationships/theme" Target="../theme/theme12.xml"></Relationship></Relationships>
</file>

<file path=ppt/slideMasters/_rels/slideMaster1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57.xml"></Relationship><Relationship Id="rId2" Type="http://schemas.openxmlformats.org/officeDocument/2006/relationships/slideLayout" Target="../slideLayouts/slideLayout158.xml"></Relationship><Relationship Id="rId3" Type="http://schemas.openxmlformats.org/officeDocument/2006/relationships/slideLayout" Target="../slideLayouts/slideLayout159.xml"></Relationship><Relationship Id="rId4" Type="http://schemas.openxmlformats.org/officeDocument/2006/relationships/slideLayout" Target="../slideLayouts/slideLayout160.xml"></Relationship><Relationship Id="rId5" Type="http://schemas.openxmlformats.org/officeDocument/2006/relationships/slideLayout" Target="../slideLayouts/slideLayout161.xml"></Relationship><Relationship Id="rId6" Type="http://schemas.openxmlformats.org/officeDocument/2006/relationships/slideLayout" Target="../slideLayouts/slideLayout162.xml"></Relationship><Relationship Id="rId7" Type="http://schemas.openxmlformats.org/officeDocument/2006/relationships/slideLayout" Target="../slideLayouts/slideLayout163.xml"></Relationship><Relationship Id="rId8" Type="http://schemas.openxmlformats.org/officeDocument/2006/relationships/slideLayout" Target="../slideLayouts/slideLayout164.xml"></Relationship><Relationship Id="rId9" Type="http://schemas.openxmlformats.org/officeDocument/2006/relationships/slideLayout" Target="../slideLayouts/slideLayout165.xml"></Relationship><Relationship Id="rId10" Type="http://schemas.openxmlformats.org/officeDocument/2006/relationships/slideLayout" Target="../slideLayouts/slideLayout166.xml"></Relationship><Relationship Id="rId11" Type="http://schemas.openxmlformats.org/officeDocument/2006/relationships/slideLayout" Target="../slideLayouts/slideLayout167.xml"></Relationship><Relationship Id="rId12" Type="http://schemas.openxmlformats.org/officeDocument/2006/relationships/slideLayout" Target="../slideLayouts/slideLayout168.xml"></Relationship><Relationship Id="rId13" Type="http://schemas.openxmlformats.org/officeDocument/2006/relationships/slideLayout" Target="../slideLayouts/slideLayout169.xml"></Relationship><Relationship Id="rId14" Type="http://schemas.openxmlformats.org/officeDocument/2006/relationships/slideLayout" Target="../slideLayouts/slideLayout170.xml"></Relationship><Relationship Id="rId15" Type="http://schemas.openxmlformats.org/officeDocument/2006/relationships/slideLayout" Target="../slideLayouts/slideLayout171.xml"></Relationship><Relationship Id="rId16" Type="http://schemas.openxmlformats.org/officeDocument/2006/relationships/theme" Target="../theme/theme13.xml"></Relationship></Relationships>
</file>

<file path=ppt/slideMasters/_rels/slideMaster1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2.xml"></Relationship><Relationship Id="rId2" Type="http://schemas.openxmlformats.org/officeDocument/2006/relationships/slideLayout" Target="../slideLayouts/slideLayout173.xml"></Relationship><Relationship Id="rId3" Type="http://schemas.openxmlformats.org/officeDocument/2006/relationships/slideLayout" Target="../slideLayouts/slideLayout174.xml"></Relationship><Relationship Id="rId4" Type="http://schemas.openxmlformats.org/officeDocument/2006/relationships/slideLayout" Target="../slideLayouts/slideLayout175.xml"></Relationship><Relationship Id="rId5" Type="http://schemas.openxmlformats.org/officeDocument/2006/relationships/slideLayout" Target="../slideLayouts/slideLayout176.xml"></Relationship><Relationship Id="rId6" Type="http://schemas.openxmlformats.org/officeDocument/2006/relationships/slideLayout" Target="../slideLayouts/slideLayout177.xml"></Relationship><Relationship Id="rId7" Type="http://schemas.openxmlformats.org/officeDocument/2006/relationships/slideLayout" Target="../slideLayouts/slideLayout178.xml"></Relationship><Relationship Id="rId8" Type="http://schemas.openxmlformats.org/officeDocument/2006/relationships/slideLayout" Target="../slideLayouts/slideLayout179.xml"></Relationship><Relationship Id="rId9" Type="http://schemas.openxmlformats.org/officeDocument/2006/relationships/slideLayout" Target="../slideLayouts/slideLayout180.xml"></Relationship><Relationship Id="rId10" Type="http://schemas.openxmlformats.org/officeDocument/2006/relationships/slideLayout" Target="../slideLayouts/slideLayout181.xml"></Relationship><Relationship Id="rId11" Type="http://schemas.openxmlformats.org/officeDocument/2006/relationships/slideLayout" Target="../slideLayouts/slideLayout182.xml"></Relationship><Relationship Id="rId12" Type="http://schemas.openxmlformats.org/officeDocument/2006/relationships/slideLayout" Target="../slideLayouts/slideLayout183.xml"></Relationship><Relationship Id="rId13" Type="http://schemas.openxmlformats.org/officeDocument/2006/relationships/slideLayout" Target="../slideLayouts/slideLayout184.xml"></Relationship><Relationship Id="rId14" Type="http://schemas.openxmlformats.org/officeDocument/2006/relationships/slideLayout" Target="../slideLayouts/slideLayout185.xml"></Relationship><Relationship Id="rId15" Type="http://schemas.openxmlformats.org/officeDocument/2006/relationships/slideLayout" Target="../slideLayouts/slideLayout186.xml"></Relationship><Relationship Id="rId16" Type="http://schemas.openxmlformats.org/officeDocument/2006/relationships/theme" Target="../theme/theme14.xml"></Relationship></Relationships>
</file>

<file path=ppt/slideMasters/_rels/slideMaster1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87.xml"></Relationship><Relationship Id="rId2" Type="http://schemas.openxmlformats.org/officeDocument/2006/relationships/slideLayout" Target="../slideLayouts/slideLayout188.xml"></Relationship><Relationship Id="rId3" Type="http://schemas.openxmlformats.org/officeDocument/2006/relationships/slideLayout" Target="../slideLayouts/slideLayout189.xml"></Relationship><Relationship Id="rId4" Type="http://schemas.openxmlformats.org/officeDocument/2006/relationships/slideLayout" Target="../slideLayouts/slideLayout190.xml"></Relationship><Relationship Id="rId5" Type="http://schemas.openxmlformats.org/officeDocument/2006/relationships/slideLayout" Target="../slideLayouts/slideLayout191.xml"></Relationship><Relationship Id="rId6" Type="http://schemas.openxmlformats.org/officeDocument/2006/relationships/slideLayout" Target="../slideLayouts/slideLayout192.xml"></Relationship><Relationship Id="rId7" Type="http://schemas.openxmlformats.org/officeDocument/2006/relationships/slideLayout" Target="../slideLayouts/slideLayout193.xml"></Relationship><Relationship Id="rId8" Type="http://schemas.openxmlformats.org/officeDocument/2006/relationships/slideLayout" Target="../slideLayouts/slideLayout194.xml"></Relationship><Relationship Id="rId9" Type="http://schemas.openxmlformats.org/officeDocument/2006/relationships/slideLayout" Target="../slideLayouts/slideLayout195.xml"></Relationship><Relationship Id="rId10" Type="http://schemas.openxmlformats.org/officeDocument/2006/relationships/slideLayout" Target="../slideLayouts/slideLayout196.xml"></Relationship><Relationship Id="rId11" Type="http://schemas.openxmlformats.org/officeDocument/2006/relationships/slideLayout" Target="../slideLayouts/slideLayout197.xml"></Relationship><Relationship Id="rId12" Type="http://schemas.openxmlformats.org/officeDocument/2006/relationships/slideLayout" Target="../slideLayouts/slideLayout198.xml"></Relationship><Relationship Id="rId13" Type="http://schemas.openxmlformats.org/officeDocument/2006/relationships/slideLayout" Target="../slideLayouts/slideLayout199.xml"></Relationship><Relationship Id="rId14" Type="http://schemas.openxmlformats.org/officeDocument/2006/relationships/slideLayout" Target="../slideLayouts/slideLayout200.xml"></Relationship><Relationship Id="rId15" Type="http://schemas.openxmlformats.org/officeDocument/2006/relationships/slideLayout" Target="../slideLayouts/slideLayout201.xml"></Relationship><Relationship Id="rId16" Type="http://schemas.openxmlformats.org/officeDocument/2006/relationships/theme" Target="../theme/theme15.xml"></Relationship></Relationships>
</file>

<file path=ppt/slideMasters/_rels/slideMaster1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02.xml"></Relationship><Relationship Id="rId2" Type="http://schemas.openxmlformats.org/officeDocument/2006/relationships/slideLayout" Target="../slideLayouts/slideLayout203.xml"></Relationship><Relationship Id="rId3" Type="http://schemas.openxmlformats.org/officeDocument/2006/relationships/slideLayout" Target="../slideLayouts/slideLayout204.xml"></Relationship><Relationship Id="rId4" Type="http://schemas.openxmlformats.org/officeDocument/2006/relationships/slideLayout" Target="../slideLayouts/slideLayout205.xml"></Relationship><Relationship Id="rId5" Type="http://schemas.openxmlformats.org/officeDocument/2006/relationships/slideLayout" Target="../slideLayouts/slideLayout206.xml"></Relationship><Relationship Id="rId6" Type="http://schemas.openxmlformats.org/officeDocument/2006/relationships/slideLayout" Target="../slideLayouts/slideLayout207.xml"></Relationship><Relationship Id="rId7" Type="http://schemas.openxmlformats.org/officeDocument/2006/relationships/slideLayout" Target="../slideLayouts/slideLayout208.xml"></Relationship><Relationship Id="rId8" Type="http://schemas.openxmlformats.org/officeDocument/2006/relationships/slideLayout" Target="../slideLayouts/slideLayout209.xml"></Relationship><Relationship Id="rId9" Type="http://schemas.openxmlformats.org/officeDocument/2006/relationships/slideLayout" Target="../slideLayouts/slideLayout210.xml"></Relationship><Relationship Id="rId10" Type="http://schemas.openxmlformats.org/officeDocument/2006/relationships/slideLayout" Target="../slideLayouts/slideLayout211.xml"></Relationship><Relationship Id="rId11" Type="http://schemas.openxmlformats.org/officeDocument/2006/relationships/slideLayout" Target="../slideLayouts/slideLayout212.xml"></Relationship><Relationship Id="rId12" Type="http://schemas.openxmlformats.org/officeDocument/2006/relationships/slideLayout" Target="../slideLayouts/slideLayout213.xml"></Relationship><Relationship Id="rId13" Type="http://schemas.openxmlformats.org/officeDocument/2006/relationships/slideLayout" Target="../slideLayouts/slideLayout214.xml"></Relationship><Relationship Id="rId14" Type="http://schemas.openxmlformats.org/officeDocument/2006/relationships/slideLayout" Target="../slideLayouts/slideLayout215.xml"></Relationship><Relationship Id="rId15" Type="http://schemas.openxmlformats.org/officeDocument/2006/relationships/slideLayout" Target="../slideLayouts/slideLayout216.xml"></Relationship><Relationship Id="rId16" Type="http://schemas.openxmlformats.org/officeDocument/2006/relationships/theme" Target="../theme/theme16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8" r:id="rId1"/>
    <p:sldLayoutId id="2147484809" r:id="rId2"/>
    <p:sldLayoutId id="2147484810" r:id="rId3"/>
    <p:sldLayoutId id="2147484811" r:id="rId4"/>
    <p:sldLayoutId id="2147484812" r:id="rId5"/>
    <p:sldLayoutId id="2147484813" r:id="rId6"/>
    <p:sldLayoutId id="2147484814" r:id="rId7"/>
    <p:sldLayoutId id="2147484815" r:id="rId8"/>
    <p:sldLayoutId id="2147484816" r:id="rId9"/>
    <p:sldLayoutId id="2147484817" r:id="rId10"/>
    <p:sldLayoutId id="2147484818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9" r:id="rId1"/>
    <p:sldLayoutId id="2147484820" r:id="rId2"/>
    <p:sldLayoutId id="2147484821" r:id="rId3"/>
    <p:sldLayoutId id="2147484822" r:id="rId4"/>
    <p:sldLayoutId id="2147484823" r:id="rId5"/>
    <p:sldLayoutId id="2147484824" r:id="rId6"/>
    <p:sldLayoutId id="2147484825" r:id="rId7"/>
    <p:sldLayoutId id="2147484826" r:id="rId8"/>
    <p:sldLayoutId id="2147484827" r:id="rId9"/>
    <p:sldLayoutId id="2147484828" r:id="rId10"/>
    <p:sldLayoutId id="214748482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31" r:id="rId2"/>
    <p:sldLayoutId id="2147484832" r:id="rId3"/>
    <p:sldLayoutId id="2147484833" r:id="rId4"/>
    <p:sldLayoutId id="2147484834" r:id="rId5"/>
    <p:sldLayoutId id="2147484835" r:id="rId6"/>
    <p:sldLayoutId id="2147484836" r:id="rId7"/>
    <p:sldLayoutId id="2147484837" r:id="rId8"/>
    <p:sldLayoutId id="2147484838" r:id="rId9"/>
    <p:sldLayoutId id="2147484839" r:id="rId10"/>
    <p:sldLayoutId id="2147484840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5070" cy="145161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5070" cy="376174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  <p:sldLayoutId id="2147484852" r:id="rId12"/>
    <p:sldLayoutId id="2147484853" r:id="rId13"/>
    <p:sldLayoutId id="2147484854" r:id="rId14"/>
    <p:sldLayoutId id="2147484855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5070" cy="145161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5070" cy="376174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56" r:id="rId1"/>
    <p:sldLayoutId id="2147484857" r:id="rId2"/>
    <p:sldLayoutId id="2147484858" r:id="rId3"/>
    <p:sldLayoutId id="2147484859" r:id="rId4"/>
    <p:sldLayoutId id="2147484860" r:id="rId5"/>
    <p:sldLayoutId id="2147484861" r:id="rId6"/>
    <p:sldLayoutId id="2147484862" r:id="rId7"/>
    <p:sldLayoutId id="2147484863" r:id="rId8"/>
    <p:sldLayoutId id="2147484864" r:id="rId9"/>
    <p:sldLayoutId id="2147484865" r:id="rId10"/>
    <p:sldLayoutId id="2147484866" r:id="rId11"/>
    <p:sldLayoutId id="2147484867" r:id="rId12"/>
    <p:sldLayoutId id="2147484868" r:id="rId13"/>
    <p:sldLayoutId id="2147484869" r:id="rId14"/>
    <p:sldLayoutId id="2147484870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5070" cy="145161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5070" cy="376174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71" r:id="rId1"/>
    <p:sldLayoutId id="2147484872" r:id="rId2"/>
    <p:sldLayoutId id="2147484873" r:id="rId3"/>
    <p:sldLayoutId id="2147484874" r:id="rId4"/>
    <p:sldLayoutId id="2147484875" r:id="rId5"/>
    <p:sldLayoutId id="2147484876" r:id="rId6"/>
    <p:sldLayoutId id="2147484877" r:id="rId7"/>
    <p:sldLayoutId id="2147484878" r:id="rId8"/>
    <p:sldLayoutId id="2147484879" r:id="rId9"/>
    <p:sldLayoutId id="2147484880" r:id="rId10"/>
    <p:sldLayoutId id="2147484881" r:id="rId11"/>
    <p:sldLayoutId id="2147484882" r:id="rId12"/>
    <p:sldLayoutId id="2147484883" r:id="rId13"/>
    <p:sldLayoutId id="2147484884" r:id="rId14"/>
    <p:sldLayoutId id="2147484885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5070" cy="145161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5070" cy="376174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6" r:id="rId1"/>
    <p:sldLayoutId id="2147484887" r:id="rId2"/>
    <p:sldLayoutId id="2147484888" r:id="rId3"/>
    <p:sldLayoutId id="2147484889" r:id="rId4"/>
    <p:sldLayoutId id="2147484890" r:id="rId5"/>
    <p:sldLayoutId id="2147484891" r:id="rId6"/>
    <p:sldLayoutId id="2147484892" r:id="rId7"/>
    <p:sldLayoutId id="2147484893" r:id="rId8"/>
    <p:sldLayoutId id="2147484894" r:id="rId9"/>
    <p:sldLayoutId id="2147484895" r:id="rId10"/>
    <p:sldLayoutId id="2147484896" r:id="rId11"/>
    <p:sldLayoutId id="2147484897" r:id="rId12"/>
    <p:sldLayoutId id="2147484898" r:id="rId13"/>
    <p:sldLayoutId id="2147484899" r:id="rId14"/>
    <p:sldLayoutId id="2147484900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5070" cy="145161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5070" cy="376174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  <p:sldLayoutId id="2147484912" r:id="rId12"/>
    <p:sldLayoutId id="2147484913" r:id="rId13"/>
    <p:sldLayoutId id="2147484914" r:id="rId14"/>
    <p:sldLayoutId id="2147484915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6" r:id="rId1"/>
    <p:sldLayoutId id="2147484917" r:id="rId2"/>
    <p:sldLayoutId id="2147484918" r:id="rId3"/>
    <p:sldLayoutId id="2147484919" r:id="rId4"/>
    <p:sldLayoutId id="2147484920" r:id="rId5"/>
    <p:sldLayoutId id="2147484921" r:id="rId6"/>
    <p:sldLayoutId id="2147484922" r:id="rId7"/>
    <p:sldLayoutId id="2147484923" r:id="rId8"/>
    <p:sldLayoutId id="2147484924" r:id="rId9"/>
    <p:sldLayoutId id="2147484925" r:id="rId10"/>
    <p:sldLayoutId id="2147484926" r:id="rId11"/>
    <p:sldLayoutId id="2147484927" r:id="rId12"/>
    <p:sldLayoutId id="2147484928" r:id="rId13"/>
    <p:sldLayoutId id="2147484929" r:id="rId14"/>
    <p:sldLayoutId id="2147484930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31" r:id="rId1"/>
    <p:sldLayoutId id="2147484932" r:id="rId2"/>
    <p:sldLayoutId id="2147484933" r:id="rId3"/>
    <p:sldLayoutId id="2147484934" r:id="rId4"/>
    <p:sldLayoutId id="2147484935" r:id="rId5"/>
    <p:sldLayoutId id="2147484936" r:id="rId6"/>
    <p:sldLayoutId id="2147484937" r:id="rId7"/>
    <p:sldLayoutId id="2147484938" r:id="rId8"/>
    <p:sldLayoutId id="2147484939" r:id="rId9"/>
    <p:sldLayoutId id="2147484940" r:id="rId10"/>
    <p:sldLayoutId id="214748494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5070" cy="145161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5070" cy="376174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1/22/2024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2" r:id="rId1"/>
    <p:sldLayoutId id="2147484943" r:id="rId2"/>
    <p:sldLayoutId id="2147484944" r:id="rId3"/>
    <p:sldLayoutId id="2147484945" r:id="rId4"/>
    <p:sldLayoutId id="2147484946" r:id="rId5"/>
    <p:sldLayoutId id="2147484947" r:id="rId6"/>
    <p:sldLayoutId id="2147484948" r:id="rId7"/>
    <p:sldLayoutId id="2147484949" r:id="rId8"/>
    <p:sldLayoutId id="2147484950" r:id="rId9"/>
    <p:sldLayoutId id="2147484951" r:id="rId10"/>
    <p:sldLayoutId id="2147484952" r:id="rId11"/>
    <p:sldLayoutId id="2147484953" r:id="rId12"/>
    <p:sldLayoutId id="2147484954" r:id="rId13"/>
    <p:sldLayoutId id="2147484955" r:id="rId14"/>
    <p:sldLayoutId id="2147484956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09" r:id="rId1"/>
    <p:sldLayoutId id="2147485010" r:id="rId2"/>
    <p:sldLayoutId id="2147485011" r:id="rId3"/>
    <p:sldLayoutId id="2147485012" r:id="rId4"/>
    <p:sldLayoutId id="2147485013" r:id="rId5"/>
    <p:sldLayoutId id="2147485014" r:id="rId6"/>
    <p:sldLayoutId id="2147485015" r:id="rId7"/>
    <p:sldLayoutId id="2147485016" r:id="rId8"/>
    <p:sldLayoutId id="2147485017" r:id="rId9"/>
    <p:sldLayoutId id="2147485018" r:id="rId10"/>
    <p:sldLayoutId id="2147485019" r:id="rId11"/>
    <p:sldLayoutId id="2147485020" r:id="rId12"/>
    <p:sldLayoutId id="2147485021" r:id="rId13"/>
    <p:sldLayoutId id="2147485022" r:id="rId14"/>
    <p:sldLayoutId id="2147485023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4" r:id="rId1"/>
    <p:sldLayoutId id="2147485025" r:id="rId2"/>
    <p:sldLayoutId id="2147485026" r:id="rId3"/>
    <p:sldLayoutId id="2147485027" r:id="rId4"/>
    <p:sldLayoutId id="2147485028" r:id="rId5"/>
    <p:sldLayoutId id="2147485029" r:id="rId6"/>
    <p:sldLayoutId id="2147485030" r:id="rId7"/>
    <p:sldLayoutId id="2147485031" r:id="rId8"/>
    <p:sldLayoutId id="2147485032" r:id="rId9"/>
    <p:sldLayoutId id="2147485033" r:id="rId10"/>
    <p:sldLayoutId id="2147485034" r:id="rId11"/>
    <p:sldLayoutId id="2147485035" r:id="rId12"/>
    <p:sldLayoutId id="2147485036" r:id="rId13"/>
    <p:sldLayoutId id="2147485037" r:id="rId14"/>
    <p:sldLayoutId id="2147485038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9" r:id="rId1"/>
    <p:sldLayoutId id="2147485040" r:id="rId2"/>
    <p:sldLayoutId id="2147485041" r:id="rId3"/>
    <p:sldLayoutId id="2147485042" r:id="rId4"/>
    <p:sldLayoutId id="2147485043" r:id="rId5"/>
    <p:sldLayoutId id="2147485044" r:id="rId6"/>
    <p:sldLayoutId id="2147485045" r:id="rId7"/>
    <p:sldLayoutId id="2147485046" r:id="rId8"/>
    <p:sldLayoutId id="2147485047" r:id="rId9"/>
    <p:sldLayoutId id="2147485048" r:id="rId10"/>
    <p:sldLayoutId id="2147485049" r:id="rId11"/>
    <p:sldLayoutId id="2147485050" r:id="rId12"/>
    <p:sldLayoutId id="2147485051" r:id="rId13"/>
    <p:sldLayoutId id="2147485052" r:id="rId14"/>
    <p:sldLayoutId id="2147485053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image" Target="../media/fImage24827812841.jpeg"></Relationship><Relationship Id="rId2" Type="http://schemas.openxmlformats.org/officeDocument/2006/relationships/image" Target="../media/fImage76259110941.png"></Relationship><Relationship Id="rId3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.xm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4.xml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5.xml"></Relationship><Relationship Id="rId2" Type="http://schemas.openxmlformats.org/officeDocument/2006/relationships/hyperlink" Target="https://moz.gov.ua/article/news/viktor-ljashko-prioriteti-ukrainskoi-doktrini-v-medichnij-sferi-zakladeni-u-proekt-bjudzhetu-2024" TargetMode="Externa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6.xml"></Relationship><Relationship Id="rId2" Type="http://schemas.openxmlformats.org/officeDocument/2006/relationships/hyperlink" Target="https://lb.ua/file/person/4614_shmigal_denis_anatoliyovich_.html" TargetMode="Externa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6.xml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.xml"></Relationship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.xml"></Relationship></Relationships>
</file>

<file path=ppt/slides/_rels/slide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0.xml"></Relationship><Relationship Id="rId2" Type="http://schemas.openxmlformats.org/officeDocument/2006/relationships/image" Target="../media/fImage6671016706827.jpeg"></Relationship></Relationships>
</file>

<file path=ppt/slides/_rels/slide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.xml"></Relationship><Relationship Id="rId2" Type="http://schemas.openxmlformats.org/officeDocument/2006/relationships/image" Target="../media/fImage66937215119961.png"></Relationship></Relationships>
</file>

<file path=ppt/slides/_rels/slide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.xml"></Relationship><Relationship Id="rId2" Type="http://schemas.openxmlformats.org/officeDocument/2006/relationships/image" Target="../media/fImage132951691491.png"></Relationship></Relationships>
</file>

<file path=ppt/slides/_rels/slide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.xml"></Relationship><Relationship Id="rId2" Type="http://schemas.openxmlformats.org/officeDocument/2006/relationships/image" Target="../media/fImage2403416972995.jpeg"></Relationship></Relationships>
</file>

<file path=ppt/slides/_rels/slide1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.xml"></Relationship></Relationships>
</file>

<file path=ppt/slides/_rels/slide1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85.xml"></Relationship><Relationship Id="rId2" Type="http://schemas.openxmlformats.org/officeDocument/2006/relationships/image" Target="../media/fImage18318782141.jpeg"></Relationship></Relationships>
</file>

<file path=ppt/slides/_rels/slide1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96.xml"></Relationship><Relationship Id="rId2" Type="http://schemas.openxmlformats.org/officeDocument/2006/relationships/image" Target="../media/fImage126559738467.jpeg"></Relationship><Relationship Id="rId3" Type="http://schemas.openxmlformats.org/officeDocument/2006/relationships/image" Target="../media/fImage2203599746334.jpeg"></Relationship></Relationships>
</file>

<file path=ppt/slides/_rels/slide1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16.xml"></Relationship><Relationship Id="rId2" Type="http://schemas.openxmlformats.org/officeDocument/2006/relationships/image" Target="../media/fImage1265511276500.jpeg"></Relationship><Relationship Id="rId3" Type="http://schemas.openxmlformats.org/officeDocument/2006/relationships/image" Target="../media/fImage6671011289169.jpeg"></Relationship></Relationships>
</file>

<file path=ppt/slides/_rels/slide17.xml.rels><?xml version="1.0" encoding="UTF-8"?>
<Relationships xmlns="http://schemas.openxmlformats.org/package/2006/relationships"><Relationship Id="rId2" Type="http://schemas.openxmlformats.org/officeDocument/2006/relationships/hyperlink" Target="http://www.managementhelp.org/" TargetMode="External"></Relationship><Relationship Id="rId3" Type="http://schemas.openxmlformats.org/officeDocument/2006/relationships/hyperlink" Target="https://ela.kpi.ua/bitstream/123456789/46821/1/Liderstvo.pdf" TargetMode="External"></Relationship><Relationship Id="rId4" Type="http://schemas.openxmlformats.org/officeDocument/2006/relationships/hyperlink" Target="https://repo.odmu.edu.ua/xmlui/handle/123456789/12169" TargetMode="External"></Relationship><Relationship Id="rId5" Type="http://schemas.openxmlformats.org/officeDocument/2006/relationships/hyperlink" Target="https://ela.kpi.ua/bitstream/123456789/46821/1/Liderstvo.pdf" TargetMode="External"></Relationship><Relationship Id="rId6" Type="http://schemas.openxmlformats.org/officeDocument/2006/relationships/hyperlink" Target="https://repo.odmu.edu.ua/xmlui/handle/123456789/12169" TargetMode="External"></Relationship><Relationship Id="rId7" Type="http://schemas.openxmlformats.org/officeDocument/2006/relationships/slideLayout" Target="../slideLayouts/slideLayout2.xml"></Relationship></Relationships>
</file>

<file path=ppt/slides/_rels/slide18.xml.rels><?xml version="1.0" encoding="UTF-8"?>
<Relationships xmlns="http://schemas.openxmlformats.org/package/2006/relationships"><Relationship Id="rId1" Type="http://schemas.openxmlformats.org/officeDocument/2006/relationships/image" Target="../media/fImage63601989169.jpeg"></Relationship><Relationship Id="rId2" Type="http://schemas.openxmlformats.org/officeDocument/2006/relationships/slideLayout" Target="../slideLayouts/slideLayout1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 rot="0">
            <a:off x="539750" y="2616835"/>
            <a:ext cx="7919720" cy="2992120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 sz="4000">
                <a:solidFill>
                  <a:srgbClr val="FF0000"/>
                </a:solidFill>
              </a:rPr>
              <a:t>Антикризовий менеджмент</a:t>
            </a:r>
            <a:r>
              <a:rPr lang="uk-UA" sz="4000">
                <a:solidFill>
                  <a:srgbClr val="FF0000"/>
                </a:solidFill>
              </a:rPr>
              <a:t/>
            </a:r>
            <a:br>
              <a:rPr lang="uk-UA" sz="4000">
                <a:solidFill>
                  <a:srgbClr val="FF0000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для студентів ОНМедУ</a:t>
            </a:r>
            <a:r>
              <a:rPr lang="uk-UA" sz="2800" b="0">
                <a:solidFill>
                  <a:srgbClr val="003A9A"/>
                </a:solidFill>
              </a:rPr>
              <a:t/>
            </a:r>
            <a:br>
              <a:rPr lang="uk-UA" sz="2800" b="0">
                <a:solidFill>
                  <a:srgbClr val="003A9A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спеціальності 073 Менеджмент</a:t>
            </a:r>
            <a:r>
              <a:rPr lang="uk-UA" sz="2800" b="0">
                <a:solidFill>
                  <a:srgbClr val="003A9A"/>
                </a:solidFill>
              </a:rPr>
              <a:t/>
            </a:r>
            <a:br>
              <a:rPr lang="uk-UA" sz="2800" b="0">
                <a:solidFill>
                  <a:srgbClr val="003A9A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ОПП "Управління охороною здоров'я та фармацевтичним бізнесом"</a:t>
            </a:r>
            <a:r>
              <a:rPr lang="uk-UA" sz="2800">
                <a:solidFill>
                  <a:srgbClr val="FF0000"/>
                </a:solidFill>
              </a:rPr>
              <a:t/>
            </a:r>
            <a:br>
              <a:rPr lang="uk-UA" sz="2800">
                <a:solidFill>
                  <a:srgbClr val="FF0000"/>
                </a:solidFill>
              </a:rPr>
            </a:br>
            <a:endParaRPr lang="ko-KR" altLang="en-US" sz="400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 rot="0">
            <a:off x="2969895" y="312420"/>
            <a:ext cx="3302000" cy="2355215"/>
          </a:xfrm>
          <a:prstGeom prst="rect"/>
        </p:spPr>
        <p:txBody>
          <a:bodyPr wrap="square" lIns="45720" tIns="45720" rIns="45720" bIns="45720" numCol="1" vert="horz" anchor="t">
            <a:normAutofit fontScale="77500" lnSpcReduction="20000"/>
          </a:bodyPr>
          <a:lstStyle/>
          <a:p>
            <a:pPr marL="0" marR="64135" indent="0" rtl="0" algn="ctr" defTabSz="914400" eaLnBrk="1" latinLnBrk="0" hangingPunct="1">
              <a:spcBef>
                <a:spcPts val="400"/>
              </a:spcBef>
              <a:spcAft>
                <a:spcPts val="0"/>
              </a:spcAft>
              <a:buFontTx/>
              <a:buNone/>
            </a:pPr>
            <a:endParaRPr lang="ko-KR" altLang="en-US" sz="2800" cap="none" i="0" b="1" strike="noStrike">
              <a:solidFill>
                <a:srgbClr val="FF0000"/>
              </a:solidFill>
              <a:latin typeface="Times New Roman" charset="0"/>
              <a:ea typeface="Times New Roman" charset="0"/>
            </a:endParaRPr>
          </a:p>
          <a:p>
            <a:pPr marL="0" marR="64135" indent="0" rtl="0" algn="ctr" defTabSz="914400" eaLnBrk="1" latinLnBrk="0" hangingPunct="1">
              <a:spcBef>
                <a:spcPts val="400"/>
              </a:spcBef>
              <a:spcAft>
                <a:spcPts val="0"/>
              </a:spcAft>
              <a:buFontTx/>
              <a:buNone/>
            </a:pPr>
            <a:r>
              <a:rPr sz="2800" cap="none" spc="-20" i="0" b="1" strike="noStrike">
                <a:solidFill>
                  <a:srgbClr val="FF0000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Олена РУДІНСЬКА</a:t>
            </a:r>
            <a:r>
              <a:rPr sz="2800" cap="none" spc="-20" i="0" b="0" strike="noStrike">
                <a:solidFill>
                  <a:schemeClr val="bg2">
                    <a:lumMod val="75000"/>
                  </a:schemeClr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, </a:t>
            </a: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кандидат економічних наук, доцент, завідувачка  кафедри менеджменту охорони здоров'я</a:t>
            </a: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/>
            </a:r>
            <a:b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</a:b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ОНМедУ</a:t>
            </a:r>
            <a:endParaRPr lang="ko-KR" altLang="en-US" sz="2800" cap="none" i="0" b="0" strike="noStrike">
              <a:solidFill>
                <a:srgbClr val="00007E"/>
              </a:solidFill>
              <a:latin typeface="Times New Roman" charset="0"/>
              <a:ea typeface="Times New Roman" charset="0"/>
            </a:endParaRPr>
          </a:p>
        </p:txBody>
      </p:sp>
      <p:pic>
        <p:nvPicPr>
          <p:cNvPr id="4" name="Рисунок 2" descr="C:/Users/grago/AppData/Roaming/PolarisOffice9/ETemp/3432_18235000/fImage24827812841.jpeg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542925" y="339725"/>
            <a:ext cx="1794510" cy="2014855"/>
          </a:xfrm>
          <a:prstGeom prst="rect"/>
          <a:noFill/>
          <a:ln w="0">
            <a:noFill/>
            <a:prstDash/>
          </a:ln>
        </p:spPr>
      </p:pic>
      <p:pic>
        <p:nvPicPr>
          <p:cNvPr id="5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6656705" y="523875"/>
            <a:ext cx="2117090" cy="203962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882650"/>
            <a:ext cx="8231505" cy="5958205"/>
          </a:xfrm>
          <a:prstGeom prst="rect"/>
        </p:spPr>
        <p:txBody>
          <a:bodyPr wrap="square" lIns="91440" tIns="45720" rIns="91440" bIns="45720" numCol="1" vert="horz" anchor="t">
            <a:normAutofit fontScale="77500" lnSpcReduction="20000"/>
          </a:bodyPr>
          <a:lstStyle/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4000" b="1">
                <a:solidFill>
                  <a:srgbClr val="003A9A"/>
                </a:solidFill>
                <a:latin typeface="Times New Roman" charset="0"/>
                <a:ea typeface="Times New Roman" charset="0"/>
              </a:rPr>
              <a:t>Механізми діагностики фінансової кризи в закладі охорони здоров’я та шляхи виходу.</a:t>
            </a:r>
            <a:endParaRPr lang="ko-KR" altLang="en-US" sz="4000" b="1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+mj-lt"/>
              <a:buAutoNum type="arabicPeriod"/>
            </a:pPr>
            <a:r>
              <a:rPr sz="4000">
                <a:latin typeface="Times New Roman" charset="0"/>
                <a:ea typeface="Times New Roman" charset="0"/>
              </a:rPr>
              <a:t>Передумови та ознаки прояву фінансової кризи. </a:t>
            </a:r>
            <a:endParaRPr lang="ko-KR" altLang="en-US" sz="4000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+mj-lt"/>
              <a:buAutoNum type="arabicPeriod"/>
            </a:pPr>
            <a:r>
              <a:rPr sz="4000">
                <a:latin typeface="Times New Roman" charset="0"/>
                <a:ea typeface="Times New Roman" charset="0"/>
              </a:rPr>
              <a:t>Комплексний підхід до діагностики неплатоспроможності. </a:t>
            </a:r>
            <a:endParaRPr lang="ko-KR" altLang="en-US" sz="4000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+mj-lt"/>
              <a:buAutoNum type="arabicPeriod"/>
            </a:pPr>
            <a:r>
              <a:rPr sz="4000">
                <a:latin typeface="Times New Roman" charset="0"/>
                <a:ea typeface="Times New Roman" charset="0"/>
              </a:rPr>
              <a:t>Механізм діагностики фінансового стану. </a:t>
            </a:r>
            <a:endParaRPr lang="ko-KR" altLang="en-US" sz="4000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+mj-lt"/>
              <a:buAutoNum type="arabicPeriod"/>
            </a:pPr>
            <a:r>
              <a:rPr sz="4000">
                <a:latin typeface="Times New Roman" charset="0"/>
                <a:ea typeface="Times New Roman" charset="0"/>
              </a:rPr>
              <a:t>Шляхи подолання фінансової кризи медичного закладу. </a:t>
            </a:r>
            <a:endParaRPr lang="ko-KR" altLang="en-US" sz="4000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+mj-lt"/>
              <a:buAutoNum type="arabicPeriod"/>
            </a:pPr>
            <a:r>
              <a:rPr sz="4000">
                <a:latin typeface="Times New Roman" charset="0"/>
                <a:ea typeface="Times New Roman" charset="0"/>
              </a:rPr>
              <a:t>Управління на різних етапах життєвого циклу. Виявлення “сигналів” про виникнення кризового стану медичного закладу.</a:t>
            </a:r>
            <a:endParaRPr lang="ko-KR" altLang="en-US" sz="4000">
              <a:latin typeface="Times New Roman" charset="0"/>
              <a:ea typeface="Times New Roman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1505" cy="553085"/>
          </a:xfrm>
          <a:prstGeom prst="rect"/>
        </p:spPr>
        <p:txBody>
          <a:bodyPr wrap="square" lIns="91440" tIns="45720" rIns="91440" bIns="45720" numCol="1" vert="horz" anchor="ctr">
            <a:normAutofit fontScale="90000" lnSpcReduction="0"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41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4313"/>
                    </a:srgbClr>
                  </a:outerShdw>
                </a:effectLst>
                <a:latin typeface="Lucida Sans Unicode" charset="0"/>
                <a:ea typeface="Segoe UI" charset="0"/>
              </a:rPr>
              <a:t>Тема 3</a:t>
            </a:r>
            <a:endParaRPr lang="ko-KR" altLang="en-US" sz="4100" b="1">
              <a:solidFill>
                <a:srgbClr val="FF0000"/>
              </a:solidFill>
              <a:latin typeface="Lucida Sans Unicode" charset="0"/>
              <a:ea typeface="Segoe U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1386205"/>
            <a:ext cx="8230870" cy="5380990"/>
          </a:xfrm>
          <a:prstGeom prst="rect"/>
        </p:spPr>
        <p:txBody>
          <a:bodyPr wrap="square" lIns="91440" tIns="45720" rIns="91440" bIns="45720" vert="horz" anchor="t">
            <a:normAutofit fontScale="92500" lnSpcReduction="20000"/>
          </a:bodyPr>
          <a:lstStyle/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400" i="0" b="0">
                <a:solidFill>
                  <a:srgbClr val="F08316"/>
                </a:solidFill>
                <a:latin typeface="Arial" charset="0"/>
                <a:ea typeface="Arial" charset="0"/>
              </a:rPr>
              <a:t>Основні макропоказники</a:t>
            </a:r>
            <a:endParaRPr lang="ko-KR" altLang="en-US" sz="2400" i="0" b="0">
              <a:solidFill>
                <a:srgbClr val="F08316"/>
              </a:solidFill>
              <a:latin typeface="Arial" charset="0"/>
              <a:ea typeface="Arial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2400" i="0" b="0">
                <a:solidFill>
                  <a:srgbClr val="333333"/>
                </a:solidFill>
                <a:latin typeface="Arial" charset="0"/>
                <a:ea typeface="Arial" charset="0"/>
              </a:rPr>
              <a:t>Макропрогноз, представлений до другого читання, зазнав певних змін: </a:t>
            </a:r>
            <a:endParaRPr lang="ko-KR" altLang="en-US" sz="2400" i="0" b="0">
              <a:solidFill>
                <a:srgbClr val="333333"/>
              </a:solidFill>
              <a:latin typeface="Arial" charset="0"/>
              <a:ea typeface="Arial" charset="0"/>
            </a:endParaRPr>
          </a:p>
          <a:p>
            <a:pPr marL="363855" indent="-254000" rtl="0" algn="just" defTabSz="914400" eaLnBrk="1" latinLnBrk="0" hangingPunct="1">
              <a:buSzPct val="68000"/>
              <a:buFont typeface="Wingdings"/>
              <a:buChar char="l"/>
            </a:pPr>
            <a:r>
              <a:rPr sz="2400" i="0" b="0">
                <a:solidFill>
                  <a:srgbClr val="333333"/>
                </a:solidFill>
                <a:latin typeface="Arial" charset="0"/>
                <a:ea typeface="Arial" charset="0"/>
              </a:rPr>
              <a:t>реальне зростання внутрішнього валового продукту (</a:t>
            </a:r>
            <a:r>
              <a:rPr sz="2400" i="0" b="0">
                <a:solidFill>
                  <a:srgbClr val="FF0000"/>
                </a:solidFill>
                <a:latin typeface="Arial" charset="0"/>
                <a:ea typeface="Arial" charset="0"/>
              </a:rPr>
              <a:t>ВВП) наразі прогнозується на рівні 4,6%</a:t>
            </a:r>
            <a:r>
              <a:rPr sz="2400" i="0" b="0">
                <a:solidFill>
                  <a:srgbClr val="333333"/>
                </a:solidFill>
                <a:latin typeface="Arial" charset="0"/>
                <a:ea typeface="Arial" charset="0"/>
              </a:rPr>
              <a:t> (порівняно з 5% на перше читання); </a:t>
            </a:r>
            <a:endParaRPr lang="ko-KR" altLang="en-US" sz="2400" i="0" b="0">
              <a:solidFill>
                <a:srgbClr val="333333"/>
              </a:solidFill>
              <a:latin typeface="Arial" charset="0"/>
              <a:ea typeface="Arial" charset="0"/>
            </a:endParaRPr>
          </a:p>
          <a:p>
            <a:pPr marL="363855" indent="-254000" rtl="0" algn="just" defTabSz="914400" eaLnBrk="1" latinLnBrk="0" hangingPunct="1">
              <a:buSzPct val="68000"/>
              <a:buFont typeface="Wingdings"/>
              <a:buChar char="l"/>
            </a:pPr>
            <a:r>
              <a:rPr sz="2400" i="0" b="0">
                <a:solidFill>
                  <a:srgbClr val="FF0000"/>
                </a:solidFill>
                <a:latin typeface="Arial" charset="0"/>
                <a:ea typeface="Arial" charset="0"/>
              </a:rPr>
              <a:t>інфляція — 9,7% </a:t>
            </a:r>
            <a:r>
              <a:rPr sz="2400" i="0" b="0">
                <a:solidFill>
                  <a:srgbClr val="333333"/>
                </a:solidFill>
                <a:latin typeface="Arial" charset="0"/>
                <a:ea typeface="Arial" charset="0"/>
              </a:rPr>
              <a:t>(у бік зниження з 10,8%);</a:t>
            </a:r>
            <a:endParaRPr lang="ko-KR" altLang="en-US" sz="2400" i="0" b="0">
              <a:solidFill>
                <a:srgbClr val="333333"/>
              </a:solidFill>
              <a:latin typeface="Arial" charset="0"/>
              <a:ea typeface="Arial" charset="0"/>
            </a:endParaRPr>
          </a:p>
          <a:p>
            <a:pPr marL="363855" indent="-254000" rtl="0" algn="just" defTabSz="914400" eaLnBrk="1" latinLnBrk="0" hangingPunct="1">
              <a:buSzPct val="68000"/>
              <a:buFont typeface="Wingdings"/>
              <a:buChar char="l"/>
            </a:pPr>
            <a:r>
              <a:rPr sz="2400" i="0" b="0">
                <a:solidFill>
                  <a:srgbClr val="333333"/>
                </a:solidFill>
                <a:latin typeface="Arial" charset="0"/>
                <a:ea typeface="Arial" charset="0"/>
              </a:rPr>
              <a:t> </a:t>
            </a:r>
            <a:r>
              <a:rPr sz="2400" i="0" b="0">
                <a:solidFill>
                  <a:srgbClr val="FF0000"/>
                </a:solidFill>
                <a:latin typeface="Arial" charset="0"/>
                <a:ea typeface="Arial" charset="0"/>
              </a:rPr>
              <a:t>середньорічний курс долара — 40,7</a:t>
            </a:r>
            <a:r>
              <a:rPr sz="2400" i="0" b="0">
                <a:solidFill>
                  <a:srgbClr val="333333"/>
                </a:solidFill>
                <a:latin typeface="Arial" charset="0"/>
                <a:ea typeface="Arial" charset="0"/>
              </a:rPr>
              <a:t> грн (порівняно з 41,4 грн за дол. США у попередньому прогнозі)</a:t>
            </a:r>
            <a:endParaRPr lang="ko-KR" altLang="en-US" sz="2400" i="0" b="0">
              <a:solidFill>
                <a:srgbClr val="333333"/>
              </a:solidFill>
              <a:latin typeface="Arial" charset="0"/>
              <a:ea typeface="Arial" charset="0"/>
            </a:endParaRPr>
          </a:p>
          <a:p>
            <a:pPr marL="109855" indent="0" rtl="0" algn="just" defTabSz="914400" eaLnBrk="1" latinLnBrk="0" hangingPunct="1">
              <a:buFontTx/>
              <a:buNone/>
            </a:pPr>
            <a:r>
              <a:rPr sz="2000" i="0" b="0">
                <a:solidFill>
                  <a:schemeClr val="tx1"/>
                </a:solidFill>
                <a:latin typeface="Arial" charset="0"/>
                <a:ea typeface="Arial" charset="0"/>
              </a:rPr>
              <a:t>Другий «воєнний бюджет» має більші обсяги видатків та значніший дефіцит порівняно з бюджетом нинішнього року. </a:t>
            </a:r>
            <a:r>
              <a:rPr sz="2000" i="0" b="0">
                <a:solidFill>
                  <a:srgbClr val="FF0000"/>
                </a:solidFill>
                <a:latin typeface="Arial" charset="0"/>
                <a:ea typeface="Arial" charset="0"/>
              </a:rPr>
              <a:t>Видатки становитимуть 3,31 трлн грн</a:t>
            </a:r>
            <a:r>
              <a:rPr sz="2000" i="0" b="0">
                <a:solidFill>
                  <a:schemeClr val="tx1"/>
                </a:solidFill>
                <a:latin typeface="Arial" charset="0"/>
                <a:ea typeface="Arial" charset="0"/>
              </a:rPr>
              <a:t> (у 2023 р. на момент ухвалення бюджету було закладено 2,6 трлн грн). </a:t>
            </a:r>
            <a:endParaRPr lang="ko-KR" altLang="en-US" sz="2000" i="0" b="0">
              <a:solidFill>
                <a:schemeClr val="tx1"/>
              </a:solidFill>
              <a:latin typeface="Arial" charset="0"/>
              <a:ea typeface="Arial" charset="0"/>
            </a:endParaRPr>
          </a:p>
          <a:p>
            <a:pPr marL="109855" indent="0" rtl="0" algn="just" defTabSz="914400" eaLnBrk="1" latinLnBrk="0" hangingPunct="1">
              <a:buFontTx/>
              <a:buNone/>
            </a:pPr>
            <a:r>
              <a:rPr sz="2000" i="0" b="0">
                <a:solidFill>
                  <a:srgbClr val="FF0000"/>
                </a:solidFill>
                <a:latin typeface="Arial" charset="0"/>
                <a:ea typeface="Arial" charset="0"/>
              </a:rPr>
              <a:t>Доходи визначено в сумі 1,77 трлн грн</a:t>
            </a:r>
            <a:r>
              <a:rPr sz="2000" i="0" b="0">
                <a:solidFill>
                  <a:schemeClr val="tx1"/>
                </a:solidFill>
                <a:latin typeface="Arial" charset="0"/>
                <a:ea typeface="Arial" charset="0"/>
              </a:rPr>
              <a:t> (у 2023 р. — 1,3 трлн грн). Таким чином, граничні обсяги дефіциту державного бюджету становитимуть 1,57 трлн грн.</a:t>
            </a:r>
            <a:endParaRPr lang="ko-KR" altLang="en-US" sz="2000" i="0" b="0">
              <a:solidFill>
                <a:schemeClr val="tx1"/>
              </a:solidFill>
              <a:latin typeface="Arial" charset="0"/>
              <a:ea typeface="Arial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1600" i="0" b="0">
                <a:solidFill>
                  <a:schemeClr val="tx1"/>
                </a:solidFill>
                <a:latin typeface="Arial" charset="0"/>
                <a:ea typeface="Arial" charset="0"/>
              </a:rPr>
              <a:t>Основною статтею видатків є оборона. Для забезпечення сил </a:t>
            </a:r>
            <a:r>
              <a:rPr sz="1600" i="0" b="1">
                <a:solidFill>
                  <a:srgbClr val="FF0000"/>
                </a:solidFill>
                <a:latin typeface="Arial" charset="0"/>
                <a:ea typeface="Arial" charset="0"/>
              </a:rPr>
              <a:t>безпеки та оборони закладено 1,69 трлн грн</a:t>
            </a:r>
            <a:endParaRPr lang="ko-KR" altLang="en-US" sz="1600" i="0" b="1">
              <a:solidFill>
                <a:srgbClr val="FF0000"/>
              </a:solidFill>
              <a:latin typeface="Arial" charset="0"/>
              <a:ea typeface="Arial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1600" i="0" b="0">
                <a:solidFill>
                  <a:schemeClr val="tx1"/>
                </a:solidFill>
                <a:latin typeface="Arial" charset="0"/>
                <a:ea typeface="Arial" charset="0"/>
              </a:rPr>
              <a:t>Згідно із законом про Державний бюджет України на 2024 р., з січня 2024 р. прожитковий мінімум на одну особу в розрахунку на місяць має збільшитися до 2920 грн. Також з 1 січня мінімальна заробітна плата підвищується до </a:t>
            </a:r>
            <a:r>
              <a:rPr sz="1600" i="0" b="1">
                <a:solidFill>
                  <a:schemeClr val="accent2"/>
                </a:solidFill>
                <a:latin typeface="Arial" charset="0"/>
                <a:ea typeface="Arial" charset="0"/>
              </a:rPr>
              <a:t>7100 грн, а з 1 квітня — до 8000 грн</a:t>
            </a:r>
            <a:r>
              <a:rPr sz="1600" i="0" b="0">
                <a:solidFill>
                  <a:schemeClr val="tx1"/>
                </a:solidFill>
                <a:latin typeface="Arial" charset="0"/>
                <a:ea typeface="Arial" charset="0"/>
              </a:rPr>
              <a:t>.</a:t>
            </a:r>
            <a:endParaRPr lang="ko-KR" altLang="en-US" sz="1600" i="0" b="0">
              <a:solidFill>
                <a:schemeClr val="tx1"/>
              </a:solidFill>
              <a:latin typeface="Arial" charset="0"/>
              <a:ea typeface="Arial" charset="0"/>
            </a:endParaRPr>
          </a:p>
          <a:p>
            <a:pPr marL="109855" indent="0" rtl="0" algn="just" defTabSz="914400" eaLnBrk="1" latinLnBrk="0" hangingPunct="1">
              <a:buFontTx/>
              <a:buNone/>
            </a:pPr>
            <a:endParaRPr lang="ko-KR" altLang="en-US" sz="2000" i="0" b="0">
              <a:solidFill>
                <a:schemeClr val="tx1"/>
              </a:solidFill>
              <a:latin typeface="Arial" charset="0"/>
              <a:ea typeface="Arial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391795" y="-95885"/>
            <a:ext cx="8628380" cy="1478915"/>
          </a:xfrm>
          <a:prstGeom prst="rect"/>
        </p:spPr>
        <p:txBody>
          <a:bodyPr wrap="square" lIns="91440" tIns="45720" rIns="91440" bIns="45720" vert="horz" anchor="ctr">
            <a:normAutofit fontScale="97500" lnSpcReduction="0"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3200" i="0" b="0">
                <a:solidFill>
                  <a:srgbClr val="0099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latin typeface="Arial" charset="0"/>
                <a:ea typeface="Arial" charset="0"/>
              </a:rPr>
              <a:t>3.1. Держбюджет–2024: загальні показники та видатки на охорону здоров’я        </a:t>
            </a:r>
            <a:r>
              <a:rPr sz="1800" u="sng" i="0" b="0">
                <a:solidFill>
                  <a:schemeClr val="accent3"/>
                </a:solidFill>
                <a:effectLst>
                  <a:outerShdw sx="100000" sy="100000" blurRad="31750" dist="25400" dir="5400000" rotWithShape="0" algn="tl">
                    <a:srgbClr val="000000">
                      <a:alpha val="24313"/>
                    </a:srgbClr>
                  </a:outerShdw>
                </a:effectLst>
                <a:uFill>
                  <a:solidFill>
                    <a:srgbClr val="0563C1"/>
                  </a:solidFill>
                </a:uFill>
                <a:latin typeface="Arial" charset="0"/>
                <a:ea typeface="Arial" charset="0"/>
              </a:rPr>
              <a:t>https://www.apteka.ua/article/681435 </a:t>
            </a:r>
            <a:endParaRPr lang="ko-KR" altLang="en-US" sz="1800" u="sng" i="0" b="0">
              <a:solidFill>
                <a:schemeClr val="accent3"/>
              </a:solidFill>
              <a:latin typeface="Arial" charset="0"/>
              <a:ea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788035"/>
            <a:ext cx="8230870" cy="5998210"/>
          </a:xfrm>
          <a:prstGeom prst="rect"/>
        </p:spPr>
        <p:txBody>
          <a:bodyPr wrap="square" lIns="91440" tIns="45720" rIns="91440" bIns="45720" vert="horz" anchor="t">
            <a:normAutofit fontScale="85000" lnSpcReduction="20000"/>
          </a:bodyPr>
          <a:lstStyle/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400" i="0" b="1">
                <a:solidFill>
                  <a:srgbClr val="009900"/>
                </a:solidFill>
                <a:latin typeface="Akrobat-SemiBold" charset="0"/>
                <a:ea typeface="Akrobat-SemiBold" charset="0"/>
              </a:rPr>
              <a:t>Віктор Ляшко: пріоритети Української доктрини в медичній сфері закладені у проєкт бюджету-2024</a:t>
            </a:r>
            <a:endParaRPr lang="ko-KR" altLang="en-US" sz="2400" i="0" b="1">
              <a:solidFill>
                <a:srgbClr val="009900"/>
              </a:solidFill>
              <a:latin typeface="Akrobat-SemiBold" charset="0"/>
              <a:ea typeface="Akrobat-SemiBold" charset="0"/>
            </a:endParaRPr>
          </a:p>
          <a:p>
            <a:pPr marL="365760" indent="-255905" rtl="0" algn="just" defTabSz="914400" eaLnBrk="1" latinLnBrk="0" hangingPunct="1">
              <a:buFontTx/>
              <a:buNone/>
            </a:pP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Згідно з Законом про Державний бюджет України на 2024 рік загальний бюджет на сферу охорони здоров’я збільшиться на </a:t>
            </a:r>
            <a:r>
              <a:rPr sz="2800" i="0" b="0">
                <a:solidFill>
                  <a:srgbClr val="FF0000"/>
                </a:solidFill>
                <a:latin typeface="HelveticaNeueCyr-Roman" charset="0"/>
                <a:ea typeface="HelveticaNeueCyr-Roman" charset="0"/>
              </a:rPr>
              <a:t>24,4 млрд грн</a:t>
            </a: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 у порівнянні з минулим роком та складе майже </a:t>
            </a:r>
            <a:r>
              <a:rPr sz="2800" i="0" b="0">
                <a:solidFill>
                  <a:srgbClr val="FF0000"/>
                </a:solidFill>
                <a:latin typeface="HelveticaNeueCyr-Roman" charset="0"/>
                <a:ea typeface="HelveticaNeueCyr-Roman" charset="0"/>
              </a:rPr>
              <a:t>202 млрд грн</a:t>
            </a: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.  що відповідає 6,1% усіх коштів. У відсотках від ВВП обсяги витрат на охорону здоров’я становлять менше 3%. Порівняно з 2023 р. обсяги фінансування збільшено на 13,1%.</a:t>
            </a:r>
            <a:endParaRPr lang="ko-KR" altLang="en-US" sz="2400" i="0" b="0">
              <a:solidFill>
                <a:schemeClr val="tx1"/>
              </a:solidFill>
              <a:latin typeface="HelveticaNeueCyr-Roman" charset="0"/>
              <a:ea typeface="HelveticaNeueCyr-Roman" charset="0"/>
            </a:endParaRPr>
          </a:p>
          <a:p>
            <a:pPr marL="365760" indent="-255905" rtl="0" algn="just" defTabSz="914400" eaLnBrk="1" latinLnBrk="0" hangingPunct="1">
              <a:buFontTx/>
              <a:buNone/>
            </a:pP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Майже 159 млрд грн передбачено на фінансування </a:t>
            </a:r>
            <a:r>
              <a:rPr sz="2400" i="0" b="0">
                <a:solidFill>
                  <a:srgbClr val="009900"/>
                </a:solidFill>
                <a:latin typeface="HelveticaNeueCyr-Roman" charset="0"/>
                <a:ea typeface="HelveticaNeueCyr-Roman" charset="0"/>
              </a:rPr>
              <a:t>Програми медичних гарантій, що на 16 млрд грн більше, ніж минулоріч.</a:t>
            </a: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 Що стосується пріоритетів Української доктрини, то варто виокремити такі напрями:</a:t>
            </a:r>
            <a:endParaRPr lang="ko-KR" altLang="en-US" sz="2400" i="0" b="0">
              <a:solidFill>
                <a:schemeClr val="tx1"/>
              </a:solidFill>
              <a:latin typeface="HelveticaNeueCyr-Roman" charset="0"/>
              <a:ea typeface="HelveticaNeueCyr-Roman" charset="0"/>
            </a:endParaRPr>
          </a:p>
          <a:p>
            <a:pPr marL="363855" indent="-254000" rtl="0" algn="just" defTabSz="914400" eaLnBrk="1" latinLnBrk="0" hangingPunct="1">
              <a:buSzPct val="68000"/>
              <a:buFont typeface="Wingdings"/>
              <a:buChar char="l"/>
            </a:pP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  розвиток системи </a:t>
            </a:r>
            <a:r>
              <a:rPr sz="2400" i="0" b="0">
                <a:solidFill>
                  <a:srgbClr val="FF0000"/>
                </a:solidFill>
                <a:latin typeface="HelveticaNeueCyr-Roman" charset="0"/>
                <a:ea typeface="HelveticaNeueCyr-Roman" charset="0"/>
              </a:rPr>
              <a:t>реабілітації</a:t>
            </a: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 у сфері охорони здоров’я – 6 млрд грн,</a:t>
            </a:r>
            <a:endParaRPr lang="ko-KR" altLang="en-US" sz="2400" i="0" b="0">
              <a:solidFill>
                <a:schemeClr val="tx1"/>
              </a:solidFill>
              <a:latin typeface="HelveticaNeueCyr-Roman" charset="0"/>
              <a:ea typeface="HelveticaNeueCyr-Roman" charset="0"/>
            </a:endParaRPr>
          </a:p>
          <a:p>
            <a:pPr marL="363855" indent="-254000" rtl="0" algn="just" defTabSz="914400" eaLnBrk="1" latinLnBrk="0" hangingPunct="1">
              <a:buSzPct val="68000"/>
              <a:buFont typeface="Wingdings"/>
              <a:buChar char="l"/>
            </a:pP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  </a:t>
            </a:r>
            <a:r>
              <a:rPr sz="2400" i="0" b="0">
                <a:solidFill>
                  <a:srgbClr val="FF0000"/>
                </a:solidFill>
                <a:latin typeface="HelveticaNeueCyr-Roman" charset="0"/>
                <a:ea typeface="HelveticaNeueCyr-Roman" charset="0"/>
              </a:rPr>
              <a:t>психічне здоров'я </a:t>
            </a: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– 5,3 млрд грн,</a:t>
            </a:r>
            <a:endParaRPr lang="ko-KR" altLang="en-US" sz="2400" i="0" b="0">
              <a:solidFill>
                <a:schemeClr val="tx1"/>
              </a:solidFill>
              <a:latin typeface="HelveticaNeueCyr-Roman" charset="0"/>
              <a:ea typeface="HelveticaNeueCyr-Roman" charset="0"/>
            </a:endParaRPr>
          </a:p>
          <a:p>
            <a:pPr marL="363855" indent="-254000" rtl="0" algn="just" defTabSz="914400" eaLnBrk="1" latinLnBrk="0" hangingPunct="1">
              <a:buSzPct val="68000"/>
              <a:buFont typeface="Wingdings"/>
              <a:buChar char="l"/>
            </a:pP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  закупівля </a:t>
            </a:r>
            <a:r>
              <a:rPr sz="2400" i="0" b="0">
                <a:solidFill>
                  <a:srgbClr val="FF0000"/>
                </a:solidFill>
                <a:latin typeface="HelveticaNeueCyr-Roman" charset="0"/>
                <a:ea typeface="HelveticaNeueCyr-Roman" charset="0"/>
              </a:rPr>
              <a:t>медичного обладнання</a:t>
            </a: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 – 2,5 млрд грн,</a:t>
            </a:r>
            <a:endParaRPr lang="ko-KR" altLang="en-US" sz="2400" i="0" b="0">
              <a:solidFill>
                <a:schemeClr val="tx1"/>
              </a:solidFill>
              <a:latin typeface="HelveticaNeueCyr-Roman" charset="0"/>
              <a:ea typeface="HelveticaNeueCyr-Roman" charset="0"/>
            </a:endParaRPr>
          </a:p>
          <a:p>
            <a:pPr marL="363855" indent="-254000" rtl="0" algn="just" defTabSz="914400" eaLnBrk="1" latinLnBrk="0" hangingPunct="1">
              <a:buSzPct val="68000"/>
              <a:buFont typeface="Wingdings"/>
              <a:buChar char="l"/>
            </a:pP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  посилення к</a:t>
            </a:r>
            <a:r>
              <a:rPr sz="2400" i="0" b="0">
                <a:solidFill>
                  <a:srgbClr val="FF0000"/>
                </a:solidFill>
                <a:latin typeface="HelveticaNeueCyr-Roman" charset="0"/>
                <a:ea typeface="HelveticaNeueCyr-Roman" charset="0"/>
              </a:rPr>
              <a:t>адрової спроможності </a:t>
            </a: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сфери охорони здоров’я – 2 млрд грн, </a:t>
            </a:r>
            <a:endParaRPr lang="ko-KR" altLang="en-US" sz="2400" i="0" b="0">
              <a:solidFill>
                <a:schemeClr val="tx1"/>
              </a:solidFill>
              <a:latin typeface="HelveticaNeueCyr-Roman" charset="0"/>
              <a:ea typeface="HelveticaNeueCyr-Roman" charset="0"/>
            </a:endParaRPr>
          </a:p>
          <a:p>
            <a:pPr marL="363855" indent="-254000" rtl="0" algn="just" defTabSz="914400" eaLnBrk="1" latinLnBrk="0" hangingPunct="1">
              <a:buSzPct val="68000"/>
              <a:buFont typeface="Wingdings"/>
              <a:buChar char="l"/>
            </a:pP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  доступ </a:t>
            </a:r>
            <a:r>
              <a:rPr sz="2400" i="0" b="0">
                <a:solidFill>
                  <a:srgbClr val="FF0000"/>
                </a:solidFill>
                <a:latin typeface="HelveticaNeueCyr-Roman" charset="0"/>
                <a:ea typeface="HelveticaNeueCyr-Roman" charset="0"/>
              </a:rPr>
              <a:t>родин ветеранів до безоплатних послуг із застосуванням допоміжних репродуктивних</a:t>
            </a: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 технологій – 1,6 млрд грн.</a:t>
            </a:r>
            <a:endParaRPr lang="ko-KR" altLang="en-US" sz="2400" i="0" b="0">
              <a:solidFill>
                <a:schemeClr val="tx1"/>
              </a:solidFill>
              <a:latin typeface="HelveticaNeueCyr-Roman" charset="0"/>
              <a:ea typeface="HelveticaNeueCyr-Roman" charset="0"/>
            </a:endParaRPr>
          </a:p>
          <a:p>
            <a:pPr marL="365760" indent="-255905" rtl="0" algn="just" defTabSz="914400" eaLnBrk="1" latinLnBrk="0" hangingPunct="1">
              <a:buFontTx/>
              <a:buNone/>
            </a:pPr>
            <a:endParaRPr lang="ko-KR" altLang="en-US" sz="2700">
              <a:latin typeface="Lucida Sans Unicode" charset="0"/>
              <a:ea typeface="맑은 고딕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108585"/>
            <a:ext cx="8230870" cy="795020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1800" u="sng" i="0" b="0">
                <a:solidFill>
                  <a:srgbClr val="0099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uFill>
                  <a:solidFill>
                    <a:srgbClr val="0563C1"/>
                  </a:solidFill>
                </a:uFill>
                <a:latin typeface="Arial" charset="0"/>
                <a:ea typeface="Arial" charset="0"/>
                <a:hlinkClick r:id="rId2"/>
              </a:rPr>
              <a:t>https://moz.gov.ua/article/news/viktor-ljashko-prioriteti-ukrainskoi-doktrini-v-medichnij-sferi-zakladeni-u-proekt-bjudzhetu-2024</a:t>
            </a:r>
            <a:r>
              <a:rPr sz="1800" u="sng" i="0" b="0">
                <a:solidFill>
                  <a:srgbClr val="0099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uFill>
                  <a:solidFill>
                    <a:srgbClr val="0563C1"/>
                  </a:solidFill>
                </a:uFill>
                <a:latin typeface="Arial" charset="0"/>
                <a:ea typeface="Arial" charset="0"/>
              </a:rPr>
              <a:t/>
            </a:r>
            <a:br>
              <a:rPr sz="1800" u="sng" i="0" b="0">
                <a:solidFill>
                  <a:srgbClr val="0099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uFill>
                  <a:solidFill>
                    <a:srgbClr val="0563C1"/>
                  </a:solidFill>
                </a:uFill>
                <a:latin typeface="Arial" charset="0"/>
                <a:ea typeface="Arial" charset="0"/>
              </a:rPr>
            </a:br>
            <a:r>
              <a:rPr sz="1800" u="sng" i="0" b="0">
                <a:solidFill>
                  <a:schemeClr val="accent3"/>
                </a:solidFill>
                <a:effectLst>
                  <a:outerShdw sx="100000" sy="100000" blurRad="31750" dist="25400" dir="5400000" rotWithShape="0" algn="tl">
                    <a:srgbClr val="000000">
                      <a:alpha val="24313"/>
                    </a:srgbClr>
                  </a:outerShdw>
                </a:effectLst>
                <a:uFill>
                  <a:solidFill>
                    <a:srgbClr val="0563C1"/>
                  </a:solidFill>
                </a:uFill>
                <a:latin typeface="Arial" charset="0"/>
                <a:ea typeface="Arial" charset="0"/>
              </a:rPr>
              <a:t> </a:t>
            </a:r>
            <a:endParaRPr lang="ko-KR" altLang="en-US" sz="1800" u="sng" i="0" b="0">
              <a:solidFill>
                <a:schemeClr val="accent3"/>
              </a:solidFill>
              <a:latin typeface="Arial" charset="0"/>
              <a:ea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360680" y="166370"/>
            <a:ext cx="8230870" cy="591248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1800">
                <a:solidFill>
                  <a:srgbClr val="FC4700"/>
                </a:solidFill>
                <a:latin typeface="Lucida Sans Unicode" charset="0"/>
                <a:ea typeface="Segoe UI" charset="0"/>
              </a:rPr>
              <a:t>https://lb.ua/society/2024/01/05/592381_shmigal_povidomiv_pro_zbilshennya.html</a:t>
            </a:r>
            <a:endParaRPr lang="ko-KR" altLang="en-US" sz="1800">
              <a:solidFill>
                <a:srgbClr val="FC4700"/>
              </a:solidFill>
              <a:latin typeface="Lucida Sans Unicode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/>
        </p:nvSpPr>
        <p:spPr>
          <a:xfrm rot="0">
            <a:off x="305435" y="762000"/>
            <a:ext cx="8410575" cy="5529580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1800" i="0" b="0">
                <a:solidFill>
                  <a:srgbClr val="0F0F0F"/>
                </a:solidFill>
                <a:latin typeface="PT Sans" charset="0"/>
                <a:ea typeface="PT Sans" charset="0"/>
              </a:rPr>
              <a:t>Видатки на охорону здоров’я у 2024 році  складуть </a:t>
            </a:r>
            <a:r>
              <a:rPr sz="2800" i="0" b="0">
                <a:solidFill>
                  <a:srgbClr val="FF0000"/>
                </a:solidFill>
                <a:latin typeface="HelveticaNeueCyr-Roman" charset="0"/>
                <a:ea typeface="HelveticaNeueCyr-Roman" charset="0"/>
              </a:rPr>
              <a:t>202 млрд грн</a:t>
            </a:r>
            <a:r>
              <a:rPr sz="2400" i="0" b="0">
                <a:solidFill>
                  <a:schemeClr val="tx1"/>
                </a:solidFill>
                <a:latin typeface="HelveticaNeueCyr-Roman" charset="0"/>
                <a:ea typeface="HelveticaNeueCyr-Roman" charset="0"/>
              </a:rPr>
              <a:t>. </a:t>
            </a:r>
            <a:r>
              <a:rPr sz="1800" i="0" b="0">
                <a:solidFill>
                  <a:srgbClr val="0F0F0F"/>
                </a:solidFill>
                <a:latin typeface="PT Sans" charset="0"/>
                <a:ea typeface="PT Sans" charset="0"/>
              </a:rPr>
              <a:t>, що на 31 млрд більше, ніж минулого року. Про це на засіданні уряду повідомив </a:t>
            </a:r>
            <a:r>
              <a:rPr sz="2000" u="sng" i="0" b="0">
                <a:solidFill>
                  <a:srgbClr val="009900"/>
                </a:solidFill>
                <a:uFill>
                  <a:solidFill>
                    <a:srgbClr val="0563C1"/>
                  </a:solidFill>
                </a:uFill>
                <a:latin typeface="PT Sans" charset="0"/>
                <a:ea typeface="PT Sans" charset="0"/>
                <a:hlinkClick r:id="rId2"/>
              </a:rPr>
              <a:t>прем'єр-міністр Денис Шмигаль</a:t>
            </a:r>
            <a:r>
              <a:rPr sz="1800" i="0" b="0">
                <a:solidFill>
                  <a:srgbClr val="009900"/>
                </a:solidFill>
                <a:latin typeface="PT Sans" charset="0"/>
                <a:ea typeface="PT Sans" charset="0"/>
              </a:rPr>
              <a:t>.</a:t>
            </a:r>
            <a:r>
              <a:rPr sz="1800" i="0" b="0">
                <a:solidFill>
                  <a:srgbClr val="0F0F0F"/>
                </a:solidFill>
                <a:latin typeface="PT Sans" charset="0"/>
                <a:ea typeface="PT Sans" charset="0"/>
              </a:rPr>
              <a:t>За його словами, кошти виділять на, зокрема, такі напрямки:</a:t>
            </a:r>
            <a:endParaRPr lang="ko-KR" altLang="en-US" sz="1800" i="0" b="0">
              <a:solidFill>
                <a:srgbClr val="0F0F0F"/>
              </a:solidFill>
              <a:latin typeface="PT Sans" charset="0"/>
              <a:ea typeface="PT Sans" charset="0"/>
            </a:endParaRPr>
          </a:p>
          <a:p>
            <a:pPr marL="254000" indent="-254000" rtl="0" algn="l" defTabSz="914400" eaLnBrk="1" latinLnBrk="0" hangingPunct="1">
              <a:buFont typeface="Wingdings"/>
              <a:buChar char="l"/>
            </a:pPr>
            <a:r>
              <a:rPr sz="1800" u="sng" i="1" b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PT Sans" charset="0"/>
                <a:ea typeface="PT Sans" charset="0"/>
              </a:rPr>
              <a:t>програма медичних гарантій доотримає 16 млрд грн;</a:t>
            </a:r>
            <a:endParaRPr lang="ko-KR" altLang="en-US" sz="1800" u="sng" i="1" b="0">
              <a:solidFill>
                <a:srgbClr val="0F0F0F"/>
              </a:solidFill>
              <a:latin typeface="PT Sans" charset="0"/>
              <a:ea typeface="PT Sans" charset="0"/>
            </a:endParaRPr>
          </a:p>
          <a:p>
            <a:pPr marL="254000" indent="-254000" rtl="0" algn="l" defTabSz="914400" eaLnBrk="1" latinLnBrk="0" hangingPunct="1">
              <a:buFont typeface="Wingdings"/>
              <a:buChar char="l"/>
            </a:pPr>
            <a:r>
              <a:rPr sz="1800" u="sng" i="1" b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PT Sans" charset="0"/>
                <a:ea typeface="PT Sans" charset="0"/>
              </a:rPr>
              <a:t>пілотний проєкт безкоштовного зубопротезування для ветеранів;</a:t>
            </a:r>
            <a:endParaRPr lang="ko-KR" altLang="en-US" sz="1800" u="sng" i="1" b="0">
              <a:solidFill>
                <a:srgbClr val="0F0F0F"/>
              </a:solidFill>
              <a:latin typeface="PT Sans" charset="0"/>
              <a:ea typeface="PT Sans" charset="0"/>
            </a:endParaRPr>
          </a:p>
          <a:p>
            <a:pPr marL="254000" indent="-254000" rtl="0" algn="l" defTabSz="914400" eaLnBrk="1" latinLnBrk="0" hangingPunct="1">
              <a:buFont typeface="Wingdings"/>
              <a:buChar char="l"/>
            </a:pPr>
            <a:r>
              <a:rPr sz="1800" u="sng" i="1" b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PT Sans" charset="0"/>
                <a:ea typeface="PT Sans" charset="0"/>
              </a:rPr>
              <a:t>облаштування укриттів та безпечних умов у лікарнях на 1 млрд грн;</a:t>
            </a:r>
            <a:endParaRPr lang="ko-KR" altLang="en-US" sz="1800" u="sng" i="1" b="0">
              <a:solidFill>
                <a:srgbClr val="0F0F0F"/>
              </a:solidFill>
              <a:latin typeface="PT Sans" charset="0"/>
              <a:ea typeface="PT Sans" charset="0"/>
            </a:endParaRPr>
          </a:p>
          <a:p>
            <a:pPr marL="254000" indent="-254000" rtl="0" algn="l" defTabSz="914400" eaLnBrk="1" latinLnBrk="0" hangingPunct="1">
              <a:buFont typeface="Wingdings"/>
              <a:buChar char="l"/>
            </a:pPr>
            <a:r>
              <a:rPr sz="1800" u="sng" i="1" b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PT Sans" charset="0"/>
                <a:ea typeface="PT Sans" charset="0"/>
              </a:rPr>
              <a:t>реабілітаця, охорона материнства та дитинства, діагностика та лікування раку;</a:t>
            </a:r>
            <a:endParaRPr lang="ko-KR" altLang="en-US" sz="1800" u="sng" i="1" b="0">
              <a:solidFill>
                <a:srgbClr val="0F0F0F"/>
              </a:solidFill>
              <a:latin typeface="PT Sans" charset="0"/>
              <a:ea typeface="PT Sans" charset="0"/>
            </a:endParaRPr>
          </a:p>
          <a:p>
            <a:pPr marL="254000" indent="-254000" rtl="0" algn="l" defTabSz="914400" eaLnBrk="1" latinLnBrk="0" hangingPunct="1">
              <a:buFont typeface="Wingdings"/>
              <a:buChar char="l"/>
            </a:pPr>
            <a:r>
              <a:rPr sz="1800" u="sng" i="1" b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PT Sans" charset="0"/>
                <a:ea typeface="PT Sans" charset="0"/>
              </a:rPr>
              <a:t>програма “Доступні ліки” (фінансування збільшили до 5,2 млрд грн);</a:t>
            </a:r>
            <a:endParaRPr lang="ko-KR" altLang="en-US" sz="1800" u="sng" i="1" b="0">
              <a:solidFill>
                <a:srgbClr val="0F0F0F"/>
              </a:solidFill>
              <a:latin typeface="PT Sans" charset="0"/>
              <a:ea typeface="PT Sans" charset="0"/>
            </a:endParaRPr>
          </a:p>
          <a:p>
            <a:pPr marL="0" indent="0" rtl="0" algn="l" defTabSz="914400" eaLnBrk="1" latinLnBrk="0" hangingPunct="1">
              <a:buFontTx/>
              <a:buNone/>
            </a:pPr>
            <a:r>
              <a:rPr sz="1800" i="0" b="0">
                <a:solidFill>
                  <a:srgbClr val="0F0F0F"/>
                </a:solidFill>
                <a:latin typeface="PT Sans" charset="0"/>
                <a:ea typeface="PT Sans" charset="0"/>
              </a:rPr>
              <a:t>Також Шмигаль анонсував запуск </a:t>
            </a:r>
            <a:r>
              <a:rPr sz="1800" i="0" b="1">
                <a:solidFill>
                  <a:srgbClr val="FF0000"/>
                </a:solidFill>
                <a:latin typeface="PT Sans" charset="0"/>
                <a:ea typeface="PT Sans" charset="0"/>
              </a:rPr>
              <a:t>електронного кабінета пацієнта</a:t>
            </a:r>
            <a:r>
              <a:rPr sz="1800" i="0" b="0">
                <a:solidFill>
                  <a:srgbClr val="0F0F0F"/>
                </a:solidFill>
                <a:latin typeface="PT Sans" charset="0"/>
                <a:ea typeface="PT Sans" charset="0"/>
              </a:rPr>
              <a:t>. "В ньому українці зможуть самостійно змінювати персональні дані та керувати деклараціями з сімейними лікарями", - додав глава уряду.</a:t>
            </a:r>
            <a:endParaRPr lang="ko-KR" altLang="en-US" sz="1800" i="0" b="0">
              <a:solidFill>
                <a:srgbClr val="0F0F0F"/>
              </a:solidFill>
              <a:latin typeface="PT Sans" charset="0"/>
              <a:ea typeface="PT Sans" charset="0"/>
            </a:endParaRPr>
          </a:p>
          <a:p>
            <a:pPr marL="0" indent="0" rtl="0" algn="l" defTabSz="914400" eaLnBrk="1" latinLnBrk="0" hangingPunct="1">
              <a:buFontTx/>
              <a:buNone/>
            </a:pPr>
            <a:r>
              <a:rPr sz="1800" i="0" b="0">
                <a:solidFill>
                  <a:srgbClr val="0F0F0F"/>
                </a:solidFill>
                <a:latin typeface="PT Sans" charset="0"/>
                <a:ea typeface="PT Sans" charset="0"/>
              </a:rPr>
              <a:t>Також уряд прийняв постанову, яка передбачає розширення переліку ліків і медичних виробів, які будуть купувати через так званий </a:t>
            </a:r>
            <a:r>
              <a:rPr sz="1800" i="0" b="1">
                <a:solidFill>
                  <a:schemeClr val="accent2"/>
                </a:solidFill>
                <a:latin typeface="PT Sans" charset="0"/>
                <a:ea typeface="PT Sans" charset="0"/>
              </a:rPr>
              <a:t>електронний каталог.</a:t>
            </a:r>
            <a:endParaRPr lang="ko-KR" altLang="en-US" sz="1800" i="0" b="1">
              <a:solidFill>
                <a:schemeClr val="accent2"/>
              </a:solidFill>
              <a:latin typeface="PT Sans" charset="0"/>
              <a:ea typeface="PT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4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535035" cy="5523865"/>
          </a:xfrm>
          <a:prstGeom prst="rect"/>
        </p:spPr>
        <p:txBody>
          <a:bodyPr wrap="square" lIns="91440" tIns="45720" rIns="91440" bIns="45720" vert="horz" anchor="t">
            <a:normAutofit fontScale="77500" lnSpcReduction="20000"/>
          </a:bodyPr>
          <a:lstStyle/>
          <a:p>
            <a:pPr marL="0" indent="539750" algn="just" eaLnBrk="1" latinLnBrk="0" hangingPunct="1">
              <a:buFontTx/>
              <a:buNone/>
            </a:pPr>
            <a:r>
              <a:rPr sz="3600" i="0" b="0">
                <a:solidFill>
                  <a:srgbClr val="FF0000"/>
                </a:solidFill>
                <a:latin typeface="Times New Roman" charset="0"/>
                <a:ea typeface="Times New Roman" charset="0"/>
              </a:rPr>
              <a:t>Фінансова діагностика</a:t>
            </a:r>
            <a:r>
              <a:rPr sz="3600" i="0" b="0">
                <a:solidFill>
                  <a:srgbClr val="333333"/>
                </a:solidFill>
                <a:latin typeface="Times New Roman" charset="0"/>
                <a:ea typeface="Times New Roman" charset="0"/>
              </a:rPr>
              <a:t> стала однією із ключових технологій, на яку спираються рішення щодо фінансування та інвестування. </a:t>
            </a:r>
            <a:endParaRPr lang="ko-KR" altLang="en-US" sz="3600" i="0" b="0">
              <a:solidFill>
                <a:srgbClr val="333333"/>
              </a:solidFill>
              <a:latin typeface="Times New Roman" charset="0"/>
              <a:ea typeface="Times New Roman" charset="0"/>
            </a:endParaRPr>
          </a:p>
          <a:p>
            <a:pPr marL="0" indent="539750" algn="just" eaLnBrk="1" latinLnBrk="0" hangingPunct="1">
              <a:buFontTx/>
              <a:buNone/>
            </a:pPr>
            <a:r>
              <a:rPr sz="3600" i="0" b="0">
                <a:solidFill>
                  <a:srgbClr val="FF0000"/>
                </a:solidFill>
                <a:latin typeface="Times New Roman" charset="0"/>
                <a:ea typeface="Times New Roman" charset="0"/>
              </a:rPr>
              <a:t>Тематика прогнозування дефолту (неплатоспроможності</a:t>
            </a:r>
            <a:r>
              <a:rPr sz="3600" i="0" b="0">
                <a:solidFill>
                  <a:srgbClr val="333333"/>
                </a:solidFill>
                <a:latin typeface="Times New Roman" charset="0"/>
                <a:ea typeface="Times New Roman" charset="0"/>
              </a:rPr>
              <a:t>)  є одним із найскладніших напрямків корпоративних фінансів. </a:t>
            </a:r>
            <a:endParaRPr lang="ko-KR" altLang="en-US" sz="3600" i="0" b="0">
              <a:solidFill>
                <a:srgbClr val="333333"/>
              </a:solidFill>
              <a:latin typeface="Times New Roman" charset="0"/>
              <a:ea typeface="Times New Roman" charset="0"/>
            </a:endParaRPr>
          </a:p>
          <a:p>
            <a:pPr marL="0" indent="539750" algn="just" eaLnBrk="1" latinLnBrk="0" hangingPunct="1">
              <a:buFontTx/>
              <a:buNone/>
            </a:pPr>
            <a:r>
              <a:rPr sz="3600" i="0" b="0">
                <a:solidFill>
                  <a:srgbClr val="333333"/>
                </a:solidFill>
                <a:latin typeface="Times New Roman" charset="0"/>
                <a:ea typeface="Times New Roman" charset="0"/>
              </a:rPr>
              <a:t>У процесі діагностики неплатоспроможності вирішуються питання </a:t>
            </a:r>
            <a:r>
              <a:rPr sz="3200" u="sng" i="0" b="0">
                <a:solidFill>
                  <a:srgbClr val="00007E"/>
                </a:solidFill>
                <a:uFill>
                  <a:solidFill>
                    <a:srgbClr val="333333"/>
                  </a:solidFill>
                </a:uFill>
                <a:latin typeface="Times New Roman" charset="0"/>
                <a:ea typeface="Times New Roman" charset="0"/>
              </a:rPr>
              <a:t>прогнозування, оцінки ризиків, аналізу кількісних та якісних характеристик, обробки даних минулих та майбутніх періодів</a:t>
            </a:r>
            <a:r>
              <a:rPr sz="3600" u="sng" i="0" b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Times New Roman" charset="0"/>
                <a:ea typeface="Times New Roman" charset="0"/>
              </a:rPr>
              <a:t>.</a:t>
            </a:r>
            <a:r>
              <a:rPr sz="3600" i="0" b="0">
                <a:solidFill>
                  <a:srgbClr val="333333"/>
                </a:solidFill>
                <a:latin typeface="Times New Roman" charset="0"/>
                <a:ea typeface="Times New Roman" charset="0"/>
              </a:rPr>
              <a:t> </a:t>
            </a:r>
            <a:endParaRPr lang="ko-KR" altLang="en-US" sz="3600" i="0" b="0">
              <a:solidFill>
                <a:srgbClr val="333333"/>
              </a:solidFill>
              <a:latin typeface="Times New Roman" charset="0"/>
              <a:ea typeface="Times New Roman" charset="0"/>
            </a:endParaRPr>
          </a:p>
          <a:p>
            <a:pPr marL="0" indent="539750" algn="just" eaLnBrk="1" latinLnBrk="0" hangingPunct="1">
              <a:buFontTx/>
              <a:buNone/>
            </a:pPr>
            <a:r>
              <a:rPr sz="3600" i="0" b="0">
                <a:solidFill>
                  <a:srgbClr val="333333"/>
                </a:solidFill>
                <a:latin typeface="Times New Roman" charset="0"/>
                <a:ea typeface="Times New Roman" charset="0"/>
              </a:rPr>
              <a:t>З практичної точки зору оптимального методу діагностування неплатоспроможності бути не може, оскільки це питання пов’язано з оцінкою ймовірності </a:t>
            </a:r>
            <a:r>
              <a:rPr sz="3600" i="0" b="0">
                <a:solidFill>
                  <a:srgbClr val="FF0000"/>
                </a:solidFill>
                <a:latin typeface="Times New Roman" charset="0"/>
                <a:ea typeface="Times New Roman" charset="0"/>
              </a:rPr>
              <a:t>(ризику)</a:t>
            </a:r>
            <a:r>
              <a:rPr sz="3600" i="0" b="0">
                <a:solidFill>
                  <a:srgbClr val="333333"/>
                </a:solidFill>
                <a:latin typeface="Times New Roman" charset="0"/>
                <a:ea typeface="Times New Roman" charset="0"/>
              </a:rPr>
              <a:t> настання певної події (зокрема, </a:t>
            </a:r>
            <a:r>
              <a:rPr sz="3600" i="0" b="0">
                <a:solidFill>
                  <a:srgbClr val="FF0000"/>
                </a:solidFill>
                <a:latin typeface="Times New Roman" charset="0"/>
                <a:ea typeface="Times New Roman" charset="0"/>
              </a:rPr>
              <a:t>дефолту</a:t>
            </a:r>
            <a:r>
              <a:rPr sz="3600" i="0" b="0">
                <a:solidFill>
                  <a:srgbClr val="333333"/>
                </a:solidFill>
                <a:latin typeface="Times New Roman" charset="0"/>
                <a:ea typeface="Times New Roman" charset="0"/>
              </a:rPr>
              <a:t>).</a:t>
            </a:r>
            <a:endParaRPr lang="ko-KR" altLang="en-US" sz="3600"/>
          </a:p>
        </p:txBody>
      </p:sp>
      <p:sp>
        <p:nvSpPr>
          <p:cNvPr id="3" name="Текст 15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365760" indent="-255905" rtl="0" algn="just" defTabSz="914400" eaLnBrk="1" latinLnBrk="0" hangingPunct="1">
              <a:buFontTx/>
              <a:buNone/>
            </a:pPr>
            <a:r>
              <a:rPr lang="ko-KR" sz="40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3.2. Комплексний підхід до діагностики неплатоспроможності. </a:t>
            </a:r>
            <a:endParaRPr lang="ko-KR" alt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5038725"/>
          </a:xfrm>
          <a:prstGeom prst="rect"/>
        </p:spPr>
        <p:txBody>
          <a:bodyPr wrap="square" lIns="91440" tIns="45720" rIns="91440" bIns="45720" numCol="1" vert="horz" anchor="t">
            <a:normAutofit fontScale="92500" lnSpcReduction="20000"/>
          </a:bodyPr>
          <a:lstStyle/>
          <a:p>
            <a:pPr marL="365760" indent="-255905" eaLnBrk="1" latinLnBrk="0" hangingPunct="1">
              <a:buFontTx/>
              <a:buNone/>
            </a:pPr>
            <a:r>
              <a:rPr>
                <a:solidFill>
                  <a:srgbClr val="009900"/>
                </a:solidFill>
                <a:latin typeface="Times New Roman" charset="0"/>
                <a:ea typeface="Times New Roman" charset="0"/>
              </a:rPr>
              <a:t>І ГРУПА</a:t>
            </a:r>
            <a:r>
              <a:rPr>
                <a:latin typeface="Times New Roman" charset="0"/>
                <a:ea typeface="Times New Roman" charset="0"/>
              </a:rPr>
              <a:t>. : </a:t>
            </a:r>
            <a:r>
              <a:rPr>
                <a:solidFill>
                  <a:srgbClr val="00007E"/>
                </a:solidFill>
                <a:latin typeface="Times New Roman" charset="0"/>
                <a:ea typeface="Times New Roman" charset="0"/>
              </a:rPr>
              <a:t>- загальні статистичні; - частковий скрінніг; - інтегральне моделювання</a:t>
            </a:r>
            <a:r>
              <a:rPr>
                <a:latin typeface="Times New Roman" charset="0"/>
                <a:ea typeface="Times New Roman" charset="0"/>
              </a:rPr>
              <a:t>. </a:t>
            </a:r>
            <a:endParaRPr lang="ko-KR" altLang="en-US">
              <a:latin typeface="Times New Roman" charset="0"/>
              <a:ea typeface="Times New Roman" charset="0"/>
            </a:endParaRPr>
          </a:p>
          <a:p>
            <a:pPr marL="365760" indent="-255905" eaLnBrk="1" latinLnBrk="0" hangingPunct="1">
              <a:buFontTx/>
              <a:buNone/>
            </a:pPr>
            <a:r>
              <a:rPr>
                <a:latin typeface="Times New Roman" charset="0"/>
                <a:ea typeface="Times New Roman" charset="0"/>
              </a:rPr>
              <a:t>Отже, ототожнюється діагностика з інструментом антикризової політики. </a:t>
            </a:r>
            <a:endParaRPr lang="ko-KR" altLang="en-US">
              <a:latin typeface="Times New Roman" charset="0"/>
              <a:ea typeface="Times New Roman" charset="0"/>
            </a:endParaRPr>
          </a:p>
          <a:p>
            <a:pPr marL="365760" indent="-255905" eaLnBrk="1" latinLnBrk="0" hangingPunct="1">
              <a:buFontTx/>
              <a:buNone/>
            </a:pPr>
            <a:r>
              <a:rPr>
                <a:solidFill>
                  <a:srgbClr val="009900"/>
                </a:solidFill>
                <a:latin typeface="Times New Roman" charset="0"/>
                <a:ea typeface="Times New Roman" charset="0"/>
              </a:rPr>
              <a:t>ІІ ГРУПА</a:t>
            </a:r>
            <a:r>
              <a:rPr>
                <a:latin typeface="Times New Roman" charset="0"/>
                <a:ea typeface="Times New Roman" charset="0"/>
              </a:rPr>
              <a:t>  пропонує використання методів в аспекті трактування діагностики як концепту дослідження фінансової стійкості  </a:t>
            </a:r>
            <a:r>
              <a:rPr>
                <a:solidFill>
                  <a:srgbClr val="003A9A"/>
                </a:solidFill>
                <a:latin typeface="Times New Roman" charset="0"/>
                <a:ea typeface="Times New Roman" charset="0"/>
              </a:rPr>
              <a:t>- методика інтегрованих показників ідентифікації рівня фінансовоекономічної стійкості; - система діагностування фінансової рівноваги організації. - модель кореляції, на основі дослідження рівня параметрів балансу, стратегічних векторів діяльності. </a:t>
            </a:r>
            <a:endParaRPr lang="ko-KR" altLang="en-US">
              <a:latin typeface="Times New Roman" charset="0"/>
              <a:ea typeface="Times New Roman" charset="0"/>
            </a:endParaRPr>
          </a:p>
          <a:p>
            <a:pPr marL="365760" indent="-255905" eaLnBrk="1" latinLnBrk="0" hangingPunct="1">
              <a:buFontTx/>
              <a:buNone/>
            </a:pPr>
            <a:r>
              <a:rPr>
                <a:solidFill>
                  <a:srgbClr val="009900"/>
                </a:solidFill>
                <a:latin typeface="Times New Roman" charset="0"/>
                <a:ea typeface="Times New Roman" charset="0"/>
              </a:rPr>
              <a:t>ІІІ ГРУПА:</a:t>
            </a:r>
            <a:r>
              <a:rPr>
                <a:latin typeface="Times New Roman" charset="0"/>
                <a:ea typeface="Times New Roman" charset="0"/>
              </a:rPr>
              <a:t>   рекомендують методи діагностики </a:t>
            </a:r>
            <a:r>
              <a:rPr sz="36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ризику</a:t>
            </a:r>
            <a:r>
              <a:rPr>
                <a:latin typeface="Times New Roman" charset="0"/>
                <a:ea typeface="Times New Roman" charset="0"/>
              </a:rPr>
              <a:t> появи банкрутства,</a:t>
            </a:r>
            <a:endParaRPr lang="ko-KR" altLang="en-US">
              <a:latin typeface="Times New Roman" charset="0"/>
              <a:ea typeface="Times New Roman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245870"/>
          </a:xfrm>
          <a:prstGeom prst="rect"/>
        </p:spPr>
        <p:txBody>
          <a:bodyPr wrap="square" lIns="91440" tIns="45720" rIns="91440" bIns="45720" numCol="1" vert="horz" anchor="ctr">
            <a:normAutofit fontScale="90000" lnSpcReduction="0"/>
          </a:bodyPr>
          <a:lstStyle/>
          <a:p>
            <a:pPr marL="0" indent="0" rtl="0"/>
            <a:r>
              <a:rPr sz="2400">
                <a:solidFill>
                  <a:srgbClr val="FF0000"/>
                </a:solidFill>
                <a:latin typeface="Times New Roman" charset="0"/>
                <a:ea typeface="Times New Roman" charset="0"/>
              </a:rPr>
              <a:t>3.3. МЕХАНІЗМ (МЕТОДИ) ДІАГНОСТУВАННЯ КРИЗИ МЕДИЧНОГО ЗАКЛАДУ   (тема 4)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>
            <a:off x="749935" y="1804035"/>
            <a:ext cx="8231505" cy="528447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20000"/>
          </a:bodyPr>
          <a:lstStyle/>
          <a:p>
            <a:pPr marL="215900" indent="-106045" algn="just" eaLnBrk="1" latinLnBrk="0" hangingPunct="1">
              <a:buFontTx/>
              <a:buNone/>
            </a:pPr>
            <a:r>
              <a:rPr/>
              <a:t> </a:t>
            </a:r>
            <a:r>
              <a:rPr sz="3600" b="1">
                <a:latin typeface="Times New Roman" charset="0"/>
                <a:ea typeface="Times New Roman" charset="0"/>
              </a:rPr>
              <a:t>— збільшення витрат на медикаменти та витратні матеріали; </a:t>
            </a:r>
            <a:endParaRPr lang="ko-KR" altLang="en-US" sz="3600" b="1">
              <a:latin typeface="Times New Roman" charset="0"/>
              <a:ea typeface="Times New Roman" charset="0"/>
            </a:endParaRPr>
          </a:p>
          <a:p>
            <a:pPr marL="215900" indent="-106045" algn="just" eaLnBrk="1" latinLnBrk="0" hangingPunct="1">
              <a:buFontTx/>
              <a:buNone/>
            </a:pPr>
            <a:r>
              <a:rPr sz="3600" b="1">
                <a:latin typeface="Times New Roman" charset="0"/>
                <a:ea typeface="Times New Roman" charset="0"/>
              </a:rPr>
              <a:t>— збільшення витрат на підтримку у робочому стані та по можливості придбання нового обладнання; </a:t>
            </a:r>
            <a:endParaRPr lang="ko-KR" altLang="en-US" sz="3600" b="1">
              <a:latin typeface="Times New Roman" charset="0"/>
              <a:ea typeface="Times New Roman" charset="0"/>
            </a:endParaRPr>
          </a:p>
          <a:p>
            <a:pPr marL="215900" indent="-106045" algn="just" eaLnBrk="1" latinLnBrk="0" hangingPunct="1">
              <a:buFontTx/>
              <a:buNone/>
            </a:pPr>
            <a:r>
              <a:rPr sz="3600" b="1">
                <a:latin typeface="Times New Roman" charset="0"/>
                <a:ea typeface="Times New Roman" charset="0"/>
              </a:rPr>
              <a:t>— збільшення витрат на оплату праці; </a:t>
            </a:r>
            <a:endParaRPr lang="ko-KR" altLang="en-US" sz="3600" b="1">
              <a:latin typeface="Times New Roman" charset="0"/>
              <a:ea typeface="Times New Roman" charset="0"/>
            </a:endParaRPr>
          </a:p>
          <a:p>
            <a:pPr marL="215900" indent="-106045" algn="just" eaLnBrk="1" latinLnBrk="0" hangingPunct="1">
              <a:buFontTx/>
              <a:buNone/>
            </a:pPr>
            <a:r>
              <a:rPr sz="3600" b="1">
                <a:latin typeface="Times New Roman" charset="0"/>
                <a:ea typeface="Times New Roman" charset="0"/>
              </a:rPr>
              <a:t>— збільшення витрат на харчування; </a:t>
            </a:r>
            <a:endParaRPr lang="ko-KR" altLang="en-US" sz="3600" b="1">
              <a:latin typeface="Times New Roman" charset="0"/>
              <a:ea typeface="Times New Roman" charset="0"/>
            </a:endParaRPr>
          </a:p>
          <a:p>
            <a:pPr marL="215900" indent="-106045" algn="just" eaLnBrk="1" latinLnBrk="0" hangingPunct="1">
              <a:buFontTx/>
              <a:buNone/>
            </a:pPr>
            <a:r>
              <a:rPr sz="3600" b="1">
                <a:latin typeface="Times New Roman" charset="0"/>
                <a:ea typeface="Times New Roman" charset="0"/>
              </a:rPr>
              <a:t>— збільшення витрат на підготовку кадрів.</a:t>
            </a:r>
            <a:endParaRPr lang="ko-KR" altLang="en-US" sz="3600" b="1">
              <a:latin typeface="Times New Roman" charset="0"/>
              <a:ea typeface="Times New Roman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173990"/>
            <a:ext cx="8230870" cy="1548130"/>
          </a:xfrm>
          <a:prstGeom prst="rect"/>
        </p:spPr>
        <p:txBody>
          <a:bodyPr wrap="square" lIns="91440" tIns="45720" rIns="91440" bIns="45720" numCol="1" vert="horz" anchor="ctr">
            <a:normAutofit fontScale="90000" lnSpcReduction="0"/>
          </a:bodyPr>
          <a:lstStyle/>
          <a:p>
            <a:pPr marL="0" indent="0" rtl="0"/>
            <a:r>
              <a:rPr lang="ko-KR" sz="32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3.4. ШЛЯХИ ПОДОЛАННЯ КРИЗИ</a:t>
            </a:r>
            <a:r>
              <a:rPr sz="3200" i="0" b="1">
                <a:solidFill>
                  <a:srgbClr val="009900"/>
                </a:solidFill>
                <a:latin typeface="Times New Roman" charset="0"/>
                <a:ea typeface="Times New Roman" charset="0"/>
              </a:rPr>
              <a:t/>
            </a:r>
            <a:br>
              <a:rPr sz="3200" i="0" b="1">
                <a:solidFill>
                  <a:srgbClr val="009900"/>
                </a:solidFill>
                <a:latin typeface="Times New Roman" charset="0"/>
                <a:ea typeface="Times New Roman" charset="0"/>
              </a:rPr>
            </a:br>
            <a:r>
              <a:rPr sz="3200" i="0" b="1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Всеукраїнське Лікарське Товариство</a:t>
            </a:r>
            <a:r>
              <a:rPr sz="3200" i="0" b="1">
                <a:solidFill>
                  <a:srgbClr val="333333"/>
                </a:solidFill>
                <a:latin typeface="Times New Roman" charset="0"/>
                <a:ea typeface="Times New Roman" charset="0"/>
              </a:rPr>
              <a:t/>
            </a:r>
            <a:br>
              <a:rPr sz="3200" i="0" b="1">
                <a:solidFill>
                  <a:srgbClr val="333333"/>
                </a:solidFill>
                <a:latin typeface="Times New Roman" charset="0"/>
                <a:ea typeface="Times New Roman" charset="0"/>
              </a:rPr>
            </a:br>
            <a:r>
              <a:rPr sz="3200">
                <a:solidFill>
                  <a:srgbClr val="FF0000"/>
                </a:solidFill>
                <a:latin typeface="Times New Roman" charset="0"/>
                <a:ea typeface="Times New Roman" charset="0"/>
              </a:rPr>
              <a:t>ПРОПОЗИЦІЇ</a:t>
            </a:r>
            <a:endParaRPr lang="ko-KR" altLang="en-US" sz="3200">
              <a:latin typeface="Times New Roman" charset="0"/>
              <a:ea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" descr="C:/Users/grago/AppData/Roaming/PolarisOffice9/ETemp/3012_12338976/fImage6671016706827.jpe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3175" y="-267335"/>
            <a:ext cx="2949575" cy="2948940"/>
          </a:xfrm>
          <a:prstGeom prst="rect"/>
          <a:noFill/>
          <a:effectLst>
            <a:softEdge rad="635000"/>
          </a:effectLst>
        </p:spPr>
      </p:pic>
      <p:sp>
        <p:nvSpPr>
          <p:cNvPr id="4" name="Rect 0"/>
          <p:cNvSpPr txBox="1">
            <a:spLocks/>
          </p:cNvSpPr>
          <p:nvPr/>
        </p:nvSpPr>
        <p:spPr>
          <a:xfrm rot="0">
            <a:off x="2870200" y="-635"/>
            <a:ext cx="6274435" cy="7827010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450215" rtl="0" algn="ctr" defTabSz="914400" eaLnBrk="1" latinLnBrk="0" hangingPunct="1">
              <a:buFontTx/>
              <a:buNone/>
            </a:pPr>
            <a:r>
              <a:rPr sz="3600">
                <a:solidFill>
                  <a:srgbClr val="00007E"/>
                </a:solidFill>
                <a:latin typeface="Times New Roman" charset="0"/>
                <a:ea typeface="Calibri" charset="0"/>
              </a:rPr>
              <a:t>        Пошук джерел  фінансування медичних          закладів в Україні</a:t>
            </a:r>
            <a:endParaRPr lang="ko-KR" altLang="en-US" sz="3600">
              <a:solidFill>
                <a:srgbClr val="00007E"/>
              </a:solidFill>
              <a:latin typeface="Times New Roman" charset="0"/>
              <a:ea typeface="Calibri" charset="0"/>
            </a:endParaRPr>
          </a:p>
          <a:p>
            <a:pPr marL="0" indent="450215" rtl="0" algn="ctr" defTabSz="914400" eaLnBrk="1" latinLnBrk="0" hangingPunct="1">
              <a:buFontTx/>
              <a:buNone/>
            </a:pPr>
            <a:r>
              <a:rPr sz="2800" u="sng">
                <a:solidFill>
                  <a:srgbClr val="FF0000"/>
                </a:solidFill>
                <a:latin typeface="Times New Roman" charset="0"/>
                <a:ea typeface="Calibri" charset="0"/>
              </a:rPr>
              <a:t>в умовах війни та фінансової кризи:</a:t>
            </a:r>
            <a:endParaRPr lang="ko-KR" altLang="en-US" sz="2800" u="sng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1. Державно-приватне партнерство (щодо реорганізації форм власності відповідно сучасній цифровій революції)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2. Пошук іноземних інвесторів - партнерів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3. Створення нових робочих місць як джерело додаткової вартості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4. Впровадження нових видів підприємницької діяльності як джерело додаткового доходу з позицій ліквідності та прибутковості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ctr" defTabSz="914400" eaLnBrk="1" latinLnBrk="0" hangingPunct="1">
              <a:buFontTx/>
              <a:buNone/>
            </a:pPr>
            <a:endParaRPr lang="ko-KR" altLang="en-US" sz="4800">
              <a:solidFill>
                <a:srgbClr val="FF0000"/>
              </a:solidFill>
              <a:latin typeface="Times New Roman" charset="0"/>
              <a:ea typeface="Calibr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860425"/>
            <a:ext cx="8230870" cy="514858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65760" indent="-255905" eaLnBrk="1" latinLnBrk="0" hangingPunct="1">
              <a:buFontTx/>
              <a:buNone/>
            </a:pPr>
            <a:endParaRPr lang="ko-KR" altLang="en-US"/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604520"/>
          </a:xfrm>
          <a:prstGeom prst="rect"/>
        </p:spPr>
        <p:txBody>
          <a:bodyPr wrap="square" lIns="91440" tIns="45720" rIns="91440" bIns="45720" numCol="1" vert="horz" anchor="ctr">
            <a:normAutofit fontScale="90000" lnSpcReduction="0"/>
          </a:bodyPr>
          <a:lstStyle/>
          <a:p>
            <a:pPr marL="0" indent="0" rtl="0"/>
            <a:r>
              <a:rPr sz="32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УПРАВЛІНСЬКІ ШЛЯХИ ПОДОЛАННЯ КРИЗИ</a:t>
            </a:r>
            <a:endParaRPr lang="ko-KR" altLang="en-US" sz="3200">
              <a:solidFill>
                <a:srgbClr val="009900"/>
              </a:solidFill>
              <a:latin typeface="Times New Roman" charset="0"/>
              <a:ea typeface="Times New Roman" charset="0"/>
            </a:endParaRPr>
          </a:p>
        </p:txBody>
      </p:sp>
      <p:pic>
        <p:nvPicPr>
          <p:cNvPr id="4" name="Рисунок 12" descr="C:/Users/grago/AppData/Roaming/PolarisOffice9/ETemp/3012_12338976/fImage6693721511996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363855" y="787400"/>
            <a:ext cx="8344535" cy="553085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91440"/>
            <a:ext cx="8230870" cy="591756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65760" indent="-255905" eaLnBrk="1" latinLnBrk="0" hangingPunct="1">
              <a:buFontTx/>
              <a:buNone/>
            </a:pPr>
            <a:r>
              <a:rPr lang="ko-KR" sz="2800">
                <a:solidFill>
                  <a:srgbClr val="00007E"/>
                </a:solidFill>
                <a:latin typeface="+mn-lt"/>
                <a:ea typeface="+mn-ea"/>
                <a:cs typeface="+mn-cs"/>
              </a:rPr>
              <a:t>Модель 70:20:10 в управлінні персоналом</a:t>
            </a:r>
            <a:endParaRPr lang="ko-KR" altLang="en-US">
              <a:solidFill>
                <a:srgbClr val="00007E"/>
              </a:solidFill>
            </a:endParaRPr>
          </a:p>
        </p:txBody>
      </p:sp>
      <p:pic>
        <p:nvPicPr>
          <p:cNvPr id="3" name="Рисунок 21" descr="C:/Users/grago/AppData/Roaming/PolarisOffice9/ETemp/3012_12338976/fImage13295169149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30860" y="906780"/>
            <a:ext cx="8122285" cy="549402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65760" indent="-255905" eaLnBrk="1" latinLnBrk="0" hangingPunct="1">
              <a:buFontTx/>
              <a:buNone/>
            </a:pPr>
            <a:endParaRPr lang="ko-KR" altLang="en-US"/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0"/>
            <a:ext cx="8230870" cy="82486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rtl="0"/>
            <a:endParaRPr lang="ko-KR" altLang="en-US"/>
          </a:p>
        </p:txBody>
      </p:sp>
      <p:pic>
        <p:nvPicPr>
          <p:cNvPr id="4" name="Рисунок 22" descr="C:/Users/grago/AppData/Roaming/PolarisOffice9/ETemp/3012_12338976/fImage2403416972995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466725" y="27305"/>
            <a:ext cx="8223250" cy="598106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>
            <a:off x="339725" y="1711325"/>
            <a:ext cx="8468360" cy="514858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20000"/>
          </a:bodyPr>
          <a:lstStyle/>
          <a:p>
            <a:pPr marL="365760" indent="353695" algn="just" eaLnBrk="1" latinLnBrk="0" hangingPunct="1">
              <a:buFontTx/>
              <a:buNone/>
            </a:pPr>
            <a:r>
              <a:rPr>
                <a:latin typeface="Times New Roman" charset="0"/>
                <a:ea typeface="Times New Roman" charset="0"/>
              </a:rPr>
              <a:t>Життєвий цикл кожного медичного закладу обов'язково включає в себе </a:t>
            </a:r>
            <a:r>
              <a:rPr>
                <a:solidFill>
                  <a:srgbClr val="FF0000"/>
                </a:solidFill>
                <a:latin typeface="Times New Roman" charset="0"/>
                <a:ea typeface="Times New Roman" charset="0"/>
              </a:rPr>
              <a:t>стадію занепаду</a:t>
            </a:r>
            <a:r>
              <a:rPr>
                <a:latin typeface="Times New Roman" charset="0"/>
                <a:ea typeface="Times New Roman" charset="0"/>
              </a:rPr>
              <a:t>, що характеризується кризою, проявом якої є :</a:t>
            </a:r>
            <a:endParaRPr lang="ko-KR" altLang="en-US">
              <a:latin typeface="Times New Roman" charset="0"/>
              <a:ea typeface="Times New Roman" charset="0"/>
            </a:endParaRPr>
          </a:p>
          <a:p>
            <a:pPr marL="619760" indent="-254000" algn="just" eaLnBrk="1" latinLnBrk="0" hangingPunct="1">
              <a:buFont typeface="Wingdings"/>
              <a:buChar char=""/>
            </a:pPr>
            <a:r>
              <a:rPr>
                <a:latin typeface="Times New Roman" charset="0"/>
                <a:ea typeface="Times New Roman" charset="0"/>
              </a:rPr>
              <a:t>порушення стабільності роботи, </a:t>
            </a:r>
            <a:endParaRPr lang="ko-KR" altLang="en-US">
              <a:latin typeface="Times New Roman" charset="0"/>
              <a:ea typeface="Times New Roman" charset="0"/>
            </a:endParaRPr>
          </a:p>
          <a:p>
            <a:pPr marL="619760" indent="-254000" algn="just" eaLnBrk="1" latinLnBrk="0" hangingPunct="1">
              <a:buFont typeface="Wingdings"/>
              <a:buChar char=""/>
            </a:pPr>
            <a:r>
              <a:rPr>
                <a:latin typeface="Times New Roman" charset="0"/>
                <a:ea typeface="Times New Roman" charset="0"/>
              </a:rPr>
              <a:t>зниження економічних показників,</a:t>
            </a:r>
            <a:endParaRPr lang="ko-KR" altLang="en-US">
              <a:latin typeface="Times New Roman" charset="0"/>
              <a:ea typeface="Times New Roman" charset="0"/>
            </a:endParaRPr>
          </a:p>
          <a:p>
            <a:pPr marL="619760" indent="-254000" algn="just" eaLnBrk="1" latinLnBrk="0" hangingPunct="1">
              <a:buFont typeface="Wingdings"/>
              <a:buChar char=""/>
            </a:pPr>
            <a:r>
              <a:rPr>
                <a:latin typeface="Times New Roman" charset="0"/>
                <a:ea typeface="Times New Roman" charset="0"/>
              </a:rPr>
              <a:t> зростання кількості скарг від пацієнтів,</a:t>
            </a:r>
            <a:endParaRPr lang="ko-KR" altLang="en-US">
              <a:latin typeface="Times New Roman" charset="0"/>
              <a:ea typeface="Times New Roman" charset="0"/>
            </a:endParaRPr>
          </a:p>
          <a:p>
            <a:pPr marL="619760" indent="-254000" algn="just" eaLnBrk="1" latinLnBrk="0" hangingPunct="1">
              <a:buFont typeface="Wingdings"/>
              <a:buChar char=""/>
            </a:pPr>
            <a:r>
              <a:rPr>
                <a:latin typeface="Times New Roman" charset="0"/>
                <a:ea typeface="Times New Roman" charset="0"/>
              </a:rPr>
              <a:t> труднощі у вирішенні питань зі збереження та укріплення здоров'я,</a:t>
            </a:r>
            <a:endParaRPr lang="ko-KR" altLang="en-US">
              <a:latin typeface="Times New Roman" charset="0"/>
              <a:ea typeface="Times New Roman" charset="0"/>
            </a:endParaRPr>
          </a:p>
          <a:p>
            <a:pPr marL="619760" indent="-254000" algn="just" eaLnBrk="1" latinLnBrk="0" hangingPunct="1">
              <a:buFont typeface="Wingdings"/>
              <a:buChar char=""/>
            </a:pPr>
            <a:r>
              <a:rPr>
                <a:latin typeface="Times New Roman" charset="0"/>
                <a:ea typeface="Times New Roman" charset="0"/>
              </a:rPr>
              <a:t> виникнення неузгодженості в колективі,</a:t>
            </a:r>
            <a:endParaRPr lang="ko-KR" altLang="en-US">
              <a:latin typeface="Times New Roman" charset="0"/>
              <a:ea typeface="Times New Roman" charset="0"/>
            </a:endParaRPr>
          </a:p>
          <a:p>
            <a:pPr marL="619760" indent="-254000" algn="just" eaLnBrk="1" latinLnBrk="0" hangingPunct="1">
              <a:buFont typeface="Wingdings"/>
              <a:buChar char=""/>
            </a:pPr>
            <a:r>
              <a:rPr>
                <a:latin typeface="Times New Roman" charset="0"/>
                <a:ea typeface="Times New Roman" charset="0"/>
              </a:rPr>
              <a:t> порушення злагодженості в роботі закладу охорони здоров'я.</a:t>
            </a:r>
            <a:endParaRPr lang="ko-KR" altLang="en-US">
              <a:latin typeface="Times New Roman" charset="0"/>
              <a:ea typeface="Times New Roman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255905" y="-183515"/>
            <a:ext cx="8231505" cy="189547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111760" indent="-1905" rtl="0" algn="just" defTabSz="914400" eaLnBrk="1" latinLnBrk="0" hangingPunct="1">
              <a:buFontTx/>
              <a:buNone/>
            </a:pPr>
            <a:r>
              <a:rPr sz="2400">
                <a:solidFill>
                  <a:srgbClr val="009900"/>
                </a:solidFill>
              </a:rPr>
              <a:t>3.5.</a:t>
            </a:r>
            <a:r>
              <a:rPr>
                <a:solidFill>
                  <a:srgbClr val="009900"/>
                </a:solidFill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Управління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на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різних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етапах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життєвого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циклу.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Виявлення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“сигналів”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про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виникнення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кризового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стану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медичного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 </a:t>
            </a:r>
            <a:r>
              <a:rPr lang="ko-KR" sz="28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закладу.</a:t>
            </a:r>
            <a:endParaRPr lang="ko-KR" altLang="en-US" sz="2800">
              <a:solidFill>
                <a:srgbClr val="009900"/>
              </a:solidFill>
              <a:latin typeface="Times New Roman" charset="0"/>
              <a:ea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/>
        </p:nvSpPr>
        <p:spPr>
          <a:xfrm rot="0">
            <a:off x="4633595" y="1344930"/>
            <a:ext cx="4507865" cy="9269730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450215" rtl="0" algn="just" defTabSz="914400" eaLnBrk="1" latinLnBrk="0" hangingPunct="1">
              <a:buFontTx/>
              <a:buNone/>
            </a:pPr>
            <a:r>
              <a:rPr sz="3200">
                <a:solidFill>
                  <a:srgbClr val="FF0000"/>
                </a:solidFill>
                <a:latin typeface="Garamond" charset="0"/>
                <a:ea typeface="돋움" charset="0"/>
              </a:rPr>
              <a:t>Телемедицина</a:t>
            </a:r>
            <a:r>
              <a:rPr sz="1800">
                <a:latin typeface="Garamond" charset="0"/>
                <a:ea typeface="돋움" charset="0"/>
              </a:rPr>
              <a:t> — це комплекс дій, технологій і заходів, що застосовують під час надання медичної допомоги з використанням </a:t>
            </a:r>
            <a:r>
              <a:rPr sz="1800" b="1">
                <a:solidFill>
                  <a:schemeClr val="tx1"/>
                </a:solidFill>
                <a:latin typeface="Garamond" charset="0"/>
                <a:ea typeface="돋움" charset="0"/>
              </a:rPr>
              <a:t>дистанційного зв’язку у формі обміну електронними повідомленнями</a:t>
            </a:r>
            <a:r>
              <a:rPr sz="1800">
                <a:latin typeface="Garamond" charset="0"/>
                <a:ea typeface="돋움" charset="0"/>
              </a:rPr>
              <a:t> (п. 2 Порядку організації медичної допомоги на первинному, вторинному (спеціалізованому), третинному (високоспеціалізованому) рівнях із застосуванням телемедицини, затвердженого наказом МОЗ від 19.10.2015 № 681; далі — Порядок № 681; Наказ № 681)</a:t>
            </a:r>
            <a:endParaRPr lang="ko-KR" altLang="en-US" sz="1800">
              <a:latin typeface="Garamond" charset="0"/>
              <a:ea typeface="돋움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Garamond" charset="0"/>
                <a:ea typeface="돋움" charset="0"/>
              </a:rPr>
              <a:t>Основними завданнями телемедицини є:</a:t>
            </a:r>
            <a:endParaRPr lang="ko-KR" altLang="en-US" sz="2400">
              <a:solidFill>
                <a:srgbClr val="FF0000"/>
              </a:solidFill>
              <a:latin typeface="Garamond" charset="0"/>
              <a:ea typeface="돋움" charset="0"/>
            </a:endParaRPr>
          </a:p>
          <a:p>
            <a:pPr marL="254000" indent="-254000" rtl="0" algn="just" defTabSz="914400" eaLnBrk="1" latinLnBrk="0" hangingPunct="1">
              <a:buFont typeface="Wingdings"/>
              <a:buChar char="l"/>
            </a:pPr>
            <a:r>
              <a:rPr sz="1800">
                <a:latin typeface="Garamond" charset="0"/>
                <a:ea typeface="돋움" charset="0"/>
              </a:rPr>
              <a:t>забезпечити надання медичної допомоги пацієнту, коли відстань є критичним чинником її надання</a:t>
            </a:r>
            <a:endParaRPr lang="ko-KR" altLang="en-US" sz="1800">
              <a:latin typeface="Garamond" charset="0"/>
              <a:ea typeface="돋움" charset="0"/>
            </a:endParaRPr>
          </a:p>
          <a:p>
            <a:pPr marL="254000" indent="-254000" rtl="0" algn="just" defTabSz="914400" eaLnBrk="1" latinLnBrk="0" hangingPunct="1">
              <a:buFont typeface="Wingdings"/>
              <a:buChar char="l"/>
            </a:pPr>
            <a:r>
              <a:rPr sz="1800">
                <a:latin typeface="Garamond" charset="0"/>
                <a:ea typeface="돋움" charset="0"/>
              </a:rPr>
              <a:t>зберегти медичну таємницю та конфіденційність, </a:t>
            </a:r>
            <a:endParaRPr lang="ko-KR" altLang="en-US" sz="1800">
              <a:latin typeface="Garamond" charset="0"/>
              <a:ea typeface="돋움" charset="0"/>
            </a:endParaRPr>
          </a:p>
          <a:p>
            <a:pPr marL="254000" indent="-254000" rtl="0" algn="just" defTabSz="914400" eaLnBrk="1" latinLnBrk="0" hangingPunct="1">
              <a:buFont typeface="Wingdings"/>
              <a:buChar char="l"/>
            </a:pPr>
            <a:r>
              <a:rPr sz="1800">
                <a:latin typeface="Garamond" charset="0"/>
                <a:ea typeface="돋움" charset="0"/>
              </a:rPr>
              <a:t> створити єдиний медичний простір сприяти підвищенню якості допомоги та оптимізації процесів організації та управління охороною здоров’я </a:t>
            </a:r>
            <a:endParaRPr lang="ko-KR" altLang="en-US" sz="1800">
              <a:latin typeface="Garamond" charset="0"/>
              <a:ea typeface="돋움" charset="0"/>
            </a:endParaRPr>
          </a:p>
          <a:p>
            <a:pPr marL="254000" indent="-254000" rtl="0" algn="just" defTabSz="914400" eaLnBrk="1" latinLnBrk="0" hangingPunct="1">
              <a:buFont typeface="Wingdings"/>
              <a:buChar char="l"/>
            </a:pPr>
            <a:r>
              <a:rPr sz="1800">
                <a:latin typeface="Garamond" charset="0"/>
                <a:ea typeface="돋움" charset="0"/>
              </a:rPr>
              <a:t>формувати системні підходи до впровадження та розвитку телемедицини в системі охорони здоров’я</a:t>
            </a:r>
            <a:endParaRPr lang="ko-KR" altLang="en-US" sz="1800">
              <a:latin typeface="Garamond" charset="0"/>
              <a:ea typeface="돋움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돋움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endParaRPr lang="ko-KR" altLang="en-US" sz="2000">
              <a:latin typeface="Times New Roman" charset="0"/>
              <a:ea typeface="Calibri" charset="0"/>
            </a:endParaRPr>
          </a:p>
        </p:txBody>
      </p:sp>
      <p:pic>
        <p:nvPicPr>
          <p:cNvPr id="6" name="Picture " descr="C:/Users/grago/AppData/Roaming/PolarisOffice9/ETemp/17064_23806048/fImage18318782141.jpe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-6350" y="884555"/>
            <a:ext cx="4633595" cy="511746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 0"/>
          <p:cNvSpPr txBox="1">
            <a:spLocks/>
          </p:cNvSpPr>
          <p:nvPr/>
        </p:nvSpPr>
        <p:spPr>
          <a:xfrm rot="0">
            <a:off x="3966210" y="1383030"/>
            <a:ext cx="5064125" cy="8735060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0" rtl="0" algn="just" defTabSz="914400" eaLnBrk="1" latinLnBrk="0" hangingPunct="1">
              <a:buFontTx/>
              <a:buNone/>
            </a:pPr>
            <a:endParaRPr lang="ko-KR" altLang="en-US" sz="1800" b="1">
              <a:solidFill>
                <a:srgbClr val="0A0A0A"/>
              </a:solidFill>
              <a:latin typeface="Times New Roman" charset="0"/>
              <a:ea typeface="Times New Roman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2800" b="1">
                <a:solidFill>
                  <a:srgbClr val="FF0000"/>
                </a:solidFill>
                <a:latin typeface="Times New Roman" charset="0"/>
                <a:ea typeface="Times New Roman" charset="0"/>
              </a:rPr>
              <a:t>Комп'ютерне навчання</a:t>
            </a:r>
            <a:r>
              <a:rPr sz="1800" b="1">
                <a:latin typeface="Times New Roman" charset="0"/>
                <a:ea typeface="Times New Roman" charset="0"/>
              </a:rPr>
              <a:t> - технологія глибокого</a:t>
            </a:r>
            <a:endParaRPr lang="ko-KR" altLang="en-US" sz="1800" b="1">
              <a:latin typeface="Times New Roman" charset="0"/>
              <a:ea typeface="Times New Roman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800" b="1">
                <a:latin typeface="Times New Roman" charset="0"/>
                <a:ea typeface="Times New Roman" charset="0"/>
              </a:rPr>
              <a:t>аналізу даних за допомогою нейромереж, що дозволяє покращити можливості алгоритмів для керування верстатами на виробництві або виконання інших завдань.</a:t>
            </a:r>
            <a:endParaRPr lang="ko-KR" altLang="en-US" sz="1800" b="1">
              <a:latin typeface="Times New Roman" charset="0"/>
              <a:ea typeface="Times New Roman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800" b="1">
                <a:latin typeface="Times New Roman" charset="0"/>
                <a:ea typeface="Times New Roman" charset="0"/>
              </a:rPr>
              <a:t>Японська компанія Fanuc використовує цю технологію, щоб промислові роботи самостійно навчалися виконувати нові завдання. Пристрої щоразу виконують одну і ту ж задачу, поки не досягнуть високої точності.</a:t>
            </a:r>
            <a:endParaRPr lang="ko-KR" altLang="en-US" sz="1800" b="1">
              <a:latin typeface="Times New Roman" charset="0"/>
              <a:ea typeface="Times New Roman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800" b="1">
                <a:latin typeface="Times New Roman" charset="0"/>
                <a:ea typeface="Times New Roman" charset="0"/>
              </a:rPr>
              <a:t>Партнерство з NVidia дозволяє компанії вивчати кілька роботів одночасно - тому, чому один робот може навчитися за вісім годин, вісім машин можуть навчитися за годину. Така система зменшує час простою обладнання і дозволяє працювати з різноманітними продуктами одному підприємстві.</a:t>
            </a:r>
            <a:endParaRPr lang="ko-KR" altLang="en-US" sz="1800" b="1">
              <a:latin typeface="Times New Roman" charset="0"/>
              <a:ea typeface="Times New Roman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800" b="1">
                <a:solidFill>
                  <a:srgbClr val="FF0000"/>
                </a:solidFill>
                <a:latin typeface="Times New Roman" charset="0"/>
                <a:ea typeface="Times New Roman" charset="0"/>
              </a:rPr>
              <a:t>З</a:t>
            </a:r>
            <a:r>
              <a:rPr sz="2400" b="1">
                <a:solidFill>
                  <a:srgbClr val="FF0000"/>
                </a:solidFill>
                <a:latin typeface="Times New Roman" charset="0"/>
                <a:ea typeface="Times New Roman" charset="0"/>
              </a:rPr>
              <a:t>а прогнозами ВЕФ (Всесвітнього Економічного Форуму) більшість технологій Четвертої революції стане повсякденністю вже в 2027 році.</a:t>
            </a:r>
            <a:r>
              <a:rPr sz="1800" b="1">
                <a:latin typeface="Times New Roman" charset="0"/>
                <a:ea typeface="Times New Roman" charset="0"/>
              </a:rPr>
              <a:t> А це означає, що з'являться не лише розумні будинки, а й розумні міста, безпілотні автомобілі на вулицях, штучний інтелект в офісах та суперкомп'ютери у кишенях.</a:t>
            </a:r>
            <a:endParaRPr lang="ko-KR" altLang="en-US" sz="1800" b="1">
              <a:latin typeface="Times New Roman" charset="0"/>
              <a:ea typeface="Times New Roman" charset="0"/>
            </a:endParaRPr>
          </a:p>
        </p:txBody>
      </p:sp>
      <p:pic>
        <p:nvPicPr>
          <p:cNvPr id="8" name="Picture " descr="C:/Users/grago/AppData/Roaming/PolarisOffice9/ETemp/17064_23806048/fImage126559738467.jpe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7238365" y="858520"/>
            <a:ext cx="1721485" cy="828675"/>
          </a:xfrm>
          <a:prstGeom prst="rect"/>
          <a:noFill/>
        </p:spPr>
      </p:pic>
      <p:pic>
        <p:nvPicPr>
          <p:cNvPr id="3" name="Picture " descr="C:/Users/grago/AppData/Roaming/PolarisOffice9/ETemp/17064_23806048/fImage2203599746334.jpeg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237"/>
          <a:stretch>
            <a:fillRect/>
          </a:stretch>
        </p:blipFill>
        <p:spPr>
          <a:xfrm rot="0">
            <a:off x="-78105" y="1080135"/>
            <a:ext cx="3974465" cy="4368165"/>
          </a:xfrm>
          <a:prstGeom prst="rect"/>
          <a:noFill/>
          <a:effectLst>
            <a:softEdge rad="635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/>
        </p:nvSpPr>
        <p:spPr>
          <a:xfrm rot="0">
            <a:off x="0" y="1264285"/>
            <a:ext cx="4450715" cy="765873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450215" rtl="0" algn="just" defTabSz="914400" eaLnBrk="1" latinLnBrk="0" hangingPunct="1">
              <a:buFontTx/>
              <a:buNone/>
            </a:pPr>
            <a:r>
              <a:rPr sz="2800" b="1">
                <a:solidFill>
                  <a:srgbClr val="FF0000"/>
                </a:solidFill>
                <a:latin typeface="Times New Roman" charset="0"/>
                <a:ea typeface="Calibri" charset="0"/>
              </a:rPr>
              <a:t>Революція завершується успіш-но</a:t>
            </a:r>
            <a:r>
              <a:rPr sz="1800" b="1">
                <a:latin typeface="Times New Roman" charset="0"/>
                <a:ea typeface="Calibri" charset="0"/>
              </a:rPr>
              <a:t>  лише в тому випадку, якщо вона: </a:t>
            </a:r>
            <a:endParaRPr lang="ko-KR" altLang="en-US" sz="1800" b="1"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 b="1">
                <a:solidFill>
                  <a:srgbClr val="FF0000"/>
                </a:solidFill>
                <a:latin typeface="Times New Roman" charset="0"/>
                <a:ea typeface="Calibri" charset="0"/>
              </a:rPr>
              <a:t>а) добре організована та </a:t>
            </a:r>
            <a:endParaRPr lang="ko-KR" altLang="en-US" sz="2400" b="1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 b="1">
                <a:solidFill>
                  <a:srgbClr val="FF0000"/>
                </a:solidFill>
                <a:latin typeface="Times New Roman" charset="0"/>
                <a:ea typeface="Calibri" charset="0"/>
              </a:rPr>
              <a:t>б) щедро профінансована. </a:t>
            </a:r>
            <a:endParaRPr lang="ko-KR" altLang="en-US" sz="2400" b="1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1800" b="1">
                <a:latin typeface="Times New Roman" charset="0"/>
                <a:ea typeface="Calibri" charset="0"/>
              </a:rPr>
              <a:t>Головні переваги при переході до нового технологічного устрою отримають ті </a:t>
            </a:r>
            <a:r>
              <a:rPr sz="2400" b="1">
                <a:solidFill>
                  <a:srgbClr val="FF0000"/>
                </a:solidFill>
                <a:latin typeface="Times New Roman" charset="0"/>
                <a:ea typeface="Calibri" charset="0"/>
              </a:rPr>
              <a:t>медичні заклади</a:t>
            </a:r>
            <a:r>
              <a:rPr sz="1800" b="1">
                <a:latin typeface="Times New Roman" charset="0"/>
                <a:ea typeface="Calibri" charset="0"/>
              </a:rPr>
              <a:t> та навіть держави, які раніше за інших впровадять усі компоненти. </a:t>
            </a:r>
            <a:r>
              <a:rPr sz="2000" b="1">
                <a:latin typeface="Times New Roman" charset="0"/>
                <a:ea typeface="Calibri" charset="0"/>
              </a:rPr>
              <a:t>Тільки на перший етап програми (відновлення економіки України після війни з Росією) урядом Німеччини передбачено виділення мільярдів Євро. Передбачається, однак, що надалі бізнес працюватиме за цією програмою самостійно і до 2025 року в технології, що стосуються Індустрії 4.0, щорічно інвестуватиметься 30–40 млрд. євро. Загалом європейські інвестиції можуть становити 140 млрд. на рік.</a:t>
            </a:r>
            <a:endParaRPr lang="ko-KR" altLang="en-US" sz="2000" b="1">
              <a:latin typeface="Times New Roman" charset="0"/>
              <a:ea typeface="Calibri" charset="0"/>
            </a:endParaRPr>
          </a:p>
        </p:txBody>
      </p:sp>
      <p:sp>
        <p:nvSpPr>
          <p:cNvPr id="4" name="Rect 0"/>
          <p:cNvSpPr txBox="1">
            <a:spLocks/>
          </p:cNvSpPr>
          <p:nvPr/>
        </p:nvSpPr>
        <p:spPr>
          <a:xfrm rot="0">
            <a:off x="834390" y="945515"/>
            <a:ext cx="3475355" cy="52260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2800" b="1">
                <a:latin typeface="Times New Roman" charset="0"/>
                <a:ea typeface="Calibri" charset="0"/>
              </a:rPr>
              <a:t>Інвестиції</a:t>
            </a:r>
            <a:endParaRPr lang="ko-KR" altLang="en-US" sz="2800" b="1">
              <a:latin typeface="Times New Roman" charset="0"/>
              <a:ea typeface="Calibri" charset="0"/>
            </a:endParaRPr>
          </a:p>
        </p:txBody>
      </p:sp>
      <p:pic>
        <p:nvPicPr>
          <p:cNvPr id="6" name="Picture " descr="C:/Users/grago/AppData/Roaming/PolarisOffice9/ETemp/17064_23806048/fImage1265511276500.jpe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4637405" y="856615"/>
            <a:ext cx="1489075" cy="716915"/>
          </a:xfrm>
          <a:prstGeom prst="rect"/>
          <a:noFill/>
        </p:spPr>
      </p:pic>
      <p:pic>
        <p:nvPicPr>
          <p:cNvPr id="12" name="Picture " descr="C:/Users/grago/AppData/Roaming/PolarisOffice9/ETemp/17064_23806048/fImage6671011289169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608955" y="1917065"/>
            <a:ext cx="3535045" cy="3535045"/>
          </a:xfrm>
          <a:prstGeom prst="rect"/>
          <a:noFill/>
          <a:effectLst>
            <a:softEdge rad="635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 txBox="1">
            <a:spLocks noGrp="1"/>
          </p:cNvSpPr>
          <p:nvPr>
            <p:ph type="obj" idx="1"/>
          </p:nvPr>
        </p:nvSpPr>
        <p:spPr>
          <a:xfrm>
            <a:off x="457200" y="1535430"/>
            <a:ext cx="8230870" cy="5710555"/>
          </a:xfrm>
          <a:prstGeom prst="rect"/>
        </p:spPr>
        <p:txBody>
          <a:bodyPr wrap="square" lIns="91440" tIns="45720" rIns="91440" bIns="45720" numCol="1" vert="horz" anchor="t">
            <a:normAutofit fontScale="62500" lnSpcReduction="20000"/>
          </a:bodyPr>
          <a:lstStyle/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Скібіцький О. М. Антикризовий менеджмент : навч. посіб. / О. М. Скібіцький. – Київ: Центр учбової літератури, 2021. – 568 с.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https://ela.kpi.ua/bitstream/123456789/46821/1/Liderstvo.pdf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Солоненко І. М. Управління організаційними змінами у сфері охорони здоров’я: монографія / І. М. Солоненко, І. В. Рожкова. – К. : Фенікс, 2008. – 276 с.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 Менеджмент та маркетинг в охороні здоров’я: навчальний посібник / В.І. Борщ, О.В. Рудінська, Н.Л. Кусик. Херсон: Олді+, 2022. 264 с. 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109855" indent="0" algn="just" latinLnBrk="0">
              <a:buFontTx/>
              <a:buNone/>
            </a:pPr>
            <a:r>
              <a:rPr sz="2800" i="0" b="1">
                <a:solidFill>
                  <a:srgbClr val="444444"/>
                </a:solidFill>
                <a:latin typeface="Times New Roman" charset="0"/>
                <a:ea typeface="Times New Roman" charset="0"/>
              </a:rPr>
              <a:t>URI:</a:t>
            </a:r>
            <a:r>
              <a:rPr sz="2800" i="0" b="0">
                <a:solidFill>
                  <a:srgbClr val="444444"/>
                </a:solidFill>
                <a:latin typeface="Times New Roman" charset="0"/>
                <a:ea typeface="Times New Roman" charset="0"/>
              </a:rPr>
              <a:t> </a:t>
            </a:r>
            <a:r>
              <a:rPr sz="2800" u="sng" i="0" b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imes New Roman" charset="0"/>
                <a:ea typeface="Times New Roman" charset="0"/>
              </a:rPr>
              <a:t>https://repo.odmu.edu.ua:443/xmlui/handle/123456789/12169</a:t>
            </a:r>
            <a:endParaRPr lang="ko-KR" altLang="en-US" sz="2800" u="sng" i="0" b="0">
              <a:solidFill>
                <a:srgbClr val="0563C1"/>
              </a:solidFill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Нечаєва І. Особливості прийняття управлінських рішень, їх оцінка та оцінювання в умовах кризи. Економічний аналіз / І. Нечаєва. – Тернопіль. 2019. – Т. 29. № 1. – С. 156-163.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5760" indent="-255905" algn="just" latinLnBrk="0">
              <a:buSzPct val="68000"/>
              <a:buFont typeface="Wingdings 3"/>
              <a:buChar char="}"/>
            </a:pPr>
            <a:r>
              <a:rPr sz="2800">
                <a:latin typeface="Times New Roman" charset="0"/>
                <a:ea typeface="Times New Roman" charset="0"/>
              </a:rPr>
              <a:t>Войтко С. В. Управління проектами та стартапами в Індустрії 4.0 : підруч. / С. В. Войтко. – Київ: КПІ ім. І. Сікорського, 2019. – 200 c.</a:t>
            </a:r>
            <a:endParaRPr lang="ko-KR" altLang="en-US"/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 rot="0">
            <a:off x="457200" y="274955"/>
            <a:ext cx="8230235" cy="865505"/>
          </a:xfrm>
          <a:prstGeom prst="rect"/>
        </p:spPr>
        <p:txBody>
          <a:bodyPr wrap="square" lIns="91440" tIns="45720" rIns="91440" bIns="45720" numCol="1" vert="horz" anchor="ctr">
            <a:normAutofit fontScale="9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>
                <a:solidFill>
                  <a:srgbClr val="009900"/>
                </a:solidFill>
              </a:rPr>
              <a:t>Список рекомендованої літератури</a:t>
            </a:r>
            <a:endParaRPr lang="ko-KR" alt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 rot="0">
            <a:off x="419100" y="428625"/>
            <a:ext cx="7773035" cy="183070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>
                <a:solidFill>
                  <a:srgbClr val="00007E"/>
                </a:solidFill>
              </a:rPr>
              <a:t>Дякую за увагу!</a:t>
            </a:r>
            <a:r>
              <a:rPr lang="uk-UA"/>
              <a:t/>
            </a:r>
            <a:br>
              <a:rPr lang="uk-UA"/>
            </a:br>
            <a:endParaRPr lang="ko-KR" altLang="en-US"/>
          </a:p>
        </p:txBody>
      </p:sp>
      <p:pic>
        <p:nvPicPr>
          <p:cNvPr id="7" name="Рисунок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8415" y="2022475"/>
            <a:ext cx="9121140" cy="323659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18</Pages>
  <Paragraphs>155</Paragraphs>
  <Words>723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MY</dc:creator>
  <cp:lastModifiedBy>Hp</cp:lastModifiedBy>
  <dc:title>Управление конкурентоспособностью</dc:title>
  <cp:version>9.114.101.46484</cp:version>
  <dcterms:modified xsi:type="dcterms:W3CDTF">2015-09-01T09:31:18Z</dcterms:modified>
</cp:coreProperties>
</file>