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png" ContentType="image/png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slideMasters/slideMaster4.xml" ContentType="application/vnd.openxmlformats-officedocument.presentationml.slideMaster+xml"/>
  <Override PartName="/ppt/theme/theme4.xml" ContentType="application/vnd.openxmlformats-officedocument.theme+xml"/>
  <Override PartName="/ppt/slideMasters/slideMaster5.xml" ContentType="application/vnd.openxmlformats-officedocument.presentationml.slideMaster+xml"/>
  <Override PartName="/ppt/theme/theme5.xml" ContentType="application/vnd.openxmlformats-officedocument.theme+xml"/>
  <Override PartName="/ppt/slideMasters/slideMaster6.xml" ContentType="application/vnd.openxmlformats-officedocument.presentationml.slideMaster+xml"/>
  <Override PartName="/ppt/theme/theme6.xml" ContentType="application/vnd.openxmlformats-officedocument.theme+xml"/>
  <Override PartName="/ppt/slideMasters/slideMaster7.xml" ContentType="application/vnd.openxmlformats-officedocument.presentationml.slideMaster+xml"/>
  <Override PartName="/ppt/theme/theme7.xml" ContentType="application/vnd.openxmlformats-officedocument.theme+xml"/>
  <Override PartName="/ppt/slideMasters/slideMaster8.xml" ContentType="application/vnd.openxmlformats-officedocument.presentationml.slideMaster+xml"/>
  <Override PartName="/ppt/theme/theme8.xml" ContentType="application/vnd.openxmlformats-officedocument.theme+xml"/>
  <Override PartName="/ppt/slideMasters/slideMaster9.xml" ContentType="application/vnd.openxmlformats-officedocument.presentationml.slideMaster+xml"/>
  <Override PartName="/ppt/theme/theme9.xml" ContentType="application/vnd.openxmlformats-officedocument.theme+xml"/>
  <Override PartName="/ppt/slideMasters/slideMaster10.xml" ContentType="application/vnd.openxmlformats-officedocument.presentationml.slideMaster+xml"/>
  <Override PartName="/ppt/theme/theme10.xml" ContentType="application/vnd.openxmlformats-officedocument.theme+xml"/>
  <Override PartName="/ppt/slideMasters/slideMaster11.xml" ContentType="application/vnd.openxmlformats-officedocument.presentationml.slideMaster+xml"/>
  <Override PartName="/ppt/theme/theme11.xml" ContentType="application/vnd.openxmlformats-officedocument.theme+xml"/>
  <Override PartName="/ppt/slideMasters/slideMaster12.xml" ContentType="application/vnd.openxmlformats-officedocument.presentationml.slideMaster+xml"/>
  <Override PartName="/ppt/theme/theme12.xml" ContentType="application/vnd.openxmlformats-officedocument.theme+xml"/>
  <Override PartName="/ppt/handoutMasters/handoutMaster1.xml" ContentType="application/vnd.openxmlformats-officedocument.presentationml.handoutMaster+xml"/>
  <Override PartName="/ppt/theme/theme1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emf" ContentType="image/x-emf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4560" r:id="rId154"/>
    <p:sldMasterId id="2147484561" r:id="rId156"/>
    <p:sldMasterId id="2147484562" r:id="rId158"/>
    <p:sldMasterId id="2147484563" r:id="rId160"/>
    <p:sldMasterId id="2147484564" r:id="rId162"/>
    <p:sldMasterId id="2147484565" r:id="rId164"/>
    <p:sldMasterId id="2147484566" r:id="rId166"/>
    <p:sldMasterId id="2147484567" r:id="rId168"/>
    <p:sldMasterId id="2147484568" r:id="rId170"/>
    <p:sldMasterId id="2147484569" r:id="rId172"/>
    <p:sldMasterId id="2147484570" r:id="rId174"/>
    <p:sldMasterId id="2147484571" r:id="rId176"/>
  </p:sldMasterIdLst>
  <p:handoutMasterIdLst>
    <p:handoutMasterId r:id="rId178"/>
  </p:handoutMasterIdLst>
  <p:sldIdLst>
    <p:sldId id="256" r:id="rId180"/>
    <p:sldId id="296" r:id="rId181"/>
    <p:sldId id="297" r:id="rId182"/>
    <p:sldId id="305" r:id="rId183"/>
    <p:sldId id="303" r:id="rId184"/>
    <p:sldId id="302" r:id="rId185"/>
    <p:sldId id="300" r:id="rId186"/>
    <p:sldId id="301" r:id="rId187"/>
    <p:sldId id="279" r:id="rId188"/>
    <p:sldId id="286" r:id="rId189"/>
  </p:sldIdLst>
  <p:sldSz cx="9144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 userDrawn="0">
          <p15:clr>
            <a:srgbClr val="A4A3A4"/>
          </p15:clr>
        </p15:guide>
        <p15:guide id="2" pos="2875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1" snapToObjects="1">
      <p:cViewPr varScale="1">
        <p:scale>
          <a:sx n="42" d="100"/>
          <a:sy n="42" d="100"/>
        </p:scale>
        <p:origin x="1326" y="54"/>
      </p:cViewPr>
      <p:guideLst>
        <p:guide orient="horz" pos="2155"/>
        <p:guide pos="28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54" Type="http://schemas.openxmlformats.org/officeDocument/2006/relationships/slideMaster" Target="slideMasters/slideMaster1.xml"></Relationship><Relationship Id="rId155" Type="http://schemas.openxmlformats.org/officeDocument/2006/relationships/theme" Target="theme/theme1.xml"></Relationship><Relationship Id="rId156" Type="http://schemas.openxmlformats.org/officeDocument/2006/relationships/slideMaster" Target="slideMasters/slideMaster2.xml"></Relationship><Relationship Id="rId158" Type="http://schemas.openxmlformats.org/officeDocument/2006/relationships/slideMaster" Target="slideMasters/slideMaster3.xml"></Relationship><Relationship Id="rId160" Type="http://schemas.openxmlformats.org/officeDocument/2006/relationships/slideMaster" Target="slideMasters/slideMaster4.xml"></Relationship><Relationship Id="rId162" Type="http://schemas.openxmlformats.org/officeDocument/2006/relationships/slideMaster" Target="slideMasters/slideMaster5.xml"></Relationship><Relationship Id="rId164" Type="http://schemas.openxmlformats.org/officeDocument/2006/relationships/slideMaster" Target="slideMasters/slideMaster6.xml"></Relationship><Relationship Id="rId166" Type="http://schemas.openxmlformats.org/officeDocument/2006/relationships/slideMaster" Target="slideMasters/slideMaster7.xml"></Relationship><Relationship Id="rId168" Type="http://schemas.openxmlformats.org/officeDocument/2006/relationships/slideMaster" Target="slideMasters/slideMaster8.xml"></Relationship><Relationship Id="rId170" Type="http://schemas.openxmlformats.org/officeDocument/2006/relationships/slideMaster" Target="slideMasters/slideMaster9.xml"></Relationship><Relationship Id="rId172" Type="http://schemas.openxmlformats.org/officeDocument/2006/relationships/slideMaster" Target="slideMasters/slideMaster10.xml"></Relationship><Relationship Id="rId174" Type="http://schemas.openxmlformats.org/officeDocument/2006/relationships/slideMaster" Target="slideMasters/slideMaster11.xml"></Relationship><Relationship Id="rId176" Type="http://schemas.openxmlformats.org/officeDocument/2006/relationships/slideMaster" Target="slideMasters/slideMaster12.xml"></Relationship><Relationship Id="rId178" Type="http://schemas.openxmlformats.org/officeDocument/2006/relationships/handoutMaster" Target="handoutMasters/handoutMaster1.xml"></Relationship><Relationship Id="rId180" Type="http://schemas.openxmlformats.org/officeDocument/2006/relationships/slide" Target="slides/slide1.xml"></Relationship><Relationship Id="rId181" Type="http://schemas.openxmlformats.org/officeDocument/2006/relationships/slide" Target="slides/slide2.xml"></Relationship><Relationship Id="rId182" Type="http://schemas.openxmlformats.org/officeDocument/2006/relationships/slide" Target="slides/slide3.xml"></Relationship><Relationship Id="rId183" Type="http://schemas.openxmlformats.org/officeDocument/2006/relationships/slide" Target="slides/slide4.xml"></Relationship><Relationship Id="rId184" Type="http://schemas.openxmlformats.org/officeDocument/2006/relationships/slide" Target="slides/slide5.xml"></Relationship><Relationship Id="rId185" Type="http://schemas.openxmlformats.org/officeDocument/2006/relationships/slide" Target="slides/slide6.xml"></Relationship><Relationship Id="rId186" Type="http://schemas.openxmlformats.org/officeDocument/2006/relationships/slide" Target="slides/slide7.xml"></Relationship><Relationship Id="rId187" Type="http://schemas.openxmlformats.org/officeDocument/2006/relationships/slide" Target="slides/slide8.xml"></Relationship><Relationship Id="rId188" Type="http://schemas.openxmlformats.org/officeDocument/2006/relationships/slide" Target="slides/slide9.xml"></Relationship><Relationship Id="rId189" Type="http://schemas.openxmlformats.org/officeDocument/2006/relationships/slide" Target="slides/slide10.xml"></Relationship><Relationship Id="rId190" Type="http://schemas.openxmlformats.org/officeDocument/2006/relationships/viewProps" Target="viewProps.xml"></Relationship><Relationship Id="rId191" Type="http://schemas.openxmlformats.org/officeDocument/2006/relationships/presProps" Target="presProps.xml"></Relationship></Relationships>
</file>

<file path=ppt/handoutMasters/_rels/handoutMaster1.xml.rels><?xml version="1.0" encoding="UTF-8"?>
<Relationships xmlns="http://schemas.openxmlformats.org/package/2006/relationships"><Relationship Id="rId1" Type="http://schemas.openxmlformats.org/officeDocument/2006/relationships/theme" Target="../theme/theme13.xml"></Relationship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A5302-49A1-4816-ABB8-4EC21F7E1B24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ED89B-16E7-438F-8653-C2E1A1E15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687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Relationship Id="rId2" Type="http://schemas.openxmlformats.org/officeDocument/2006/relationships/image" Target="../media/fImage71523941.jpeg"></Relationship></Relationships>
</file>

<file path=ppt/slideLayouts/_rels/slideLayout1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Relationship Id="rId2" Type="http://schemas.openxmlformats.org/officeDocument/2006/relationships/image" Target="../media/fImage7152978467.jpeg"></Relationship></Relationships>
</file>

<file path=ppt/slideLayouts/_rels/slideLayout2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Relationship Id="rId2" Type="http://schemas.openxmlformats.org/officeDocument/2006/relationships/image" Target="../media/fImage7153316334.jpeg"></Relationship></Relationships>
</file>

<file path=ppt/slideLayouts/_rels/slideLayout2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Relationship Id="rId2" Type="http://schemas.openxmlformats.org/officeDocument/2006/relationships/image" Target="../media/fImage7153896500.jpeg"></Relationship></Relationships>
</file>

<file path=ppt/slideLayouts/_rels/slideLayout3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5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6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6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6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6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5.xml"></Relationship></Relationships>
</file>

<file path=ppt/slideLayouts/_rels/slideLayout6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6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6.xml"></Relationship></Relationships>
</file>

<file path=ppt/slideLayouts/_rels/slideLayout7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8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9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9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9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9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7.xml"></Relationship></Relationships>
</file>

<file path=ppt/slideLayouts/_rels/slideLayout9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9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8.xml"></Relationship></Relationships>
</file>

<file path=ppt/slideLayouts/_rels/slideLayout10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Relationship Id="rId2" Type="http://schemas.openxmlformats.org/officeDocument/2006/relationships/image" Target="../media/fImage715102741.jpeg"></Relationship></Relationships>
</file>

<file path=ppt/slideLayouts/_rels/slideLayout1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Relationship Id="rId2" Type="http://schemas.openxmlformats.org/officeDocument/2006/relationships/image" Target="../media/fImage71510858467.jpeg"></Relationship></Relationships>
</file>

<file path=ppt/slideLayouts/_rels/slideLayout11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1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9.xml"></Relationship></Relationships>
</file>

<file path=ppt/slideLayouts/_rels/slideLayout12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Relationship Id="rId2" Type="http://schemas.openxmlformats.org/officeDocument/2006/relationships/image" Target="../media/fImage71511196334.jpeg"></Relationship></Relationships>
</file>

<file path=ppt/slideLayouts/_rels/slideLayout12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2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Relationship Id="rId2" Type="http://schemas.openxmlformats.org/officeDocument/2006/relationships/image" Target="../media/fImage71511776500.jpeg"></Relationship></Relationships>
</file>

<file path=ppt/slideLayouts/_rels/slideLayout12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3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0.xml"></Relationship></Relationships>
</file>

<file path=ppt/slideLayouts/_rels/slideLayout13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Relationship Id="rId2" Type="http://schemas.openxmlformats.org/officeDocument/2006/relationships/image" Target="../media/fImage71512199169.jpeg"></Relationship></Relationships>
</file>

<file path=ppt/slideLayouts/_rels/slideLayout13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3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Relationship Id="rId2" Type="http://schemas.openxmlformats.org/officeDocument/2006/relationships/image" Target="../media/fImage71512775724.jpeg"></Relationship></Relationships>
</file>

<file path=ppt/slideLayouts/_rels/slideLayout14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1.xml"></Relationship></Relationships>
</file>

<file path=ppt/slideLayouts/_rels/slideLayout14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Relationship Id="rId2" Type="http://schemas.openxmlformats.org/officeDocument/2006/relationships/image" Target="../media/fImage71513111478.jpeg"></Relationship></Relationships>
</file>

<file path=ppt/slideLayouts/_rels/slideLayout14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4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Relationship Id="rId2" Type="http://schemas.openxmlformats.org/officeDocument/2006/relationships/image" Target="../media/fImage71513699358.jpeg"></Relationship></Relationships>
</file>

<file path=ppt/slideLayouts/_rels/slideLayout15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_rels/slideLayout15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2.xml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6460" cy="35674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6460" cy="1144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7030" cy="6878320"/>
          </a:xfrm>
          <a:custGeom>
            <a:gdLst>
              <a:gd fmla="*/ 4040810 w 8468660" name="TX0"/>
              <a:gd fmla="*/ 0 h 6877459" name="TY0"/>
              <a:gd fmla="*/ 8468658 w 8468660" name="TX1"/>
              <a:gd fmla="*/ 12341 h 6877459" name="TY1"/>
              <a:gd fmla="*/ 8464509 w 8468660" name="TX2"/>
              <a:gd fmla="*/ 6877457 h 6877459" name="TY2"/>
              <a:gd fmla="*/ 0 w 8468660" name="TX3"/>
              <a:gd fmla="*/ 6877457 h 6877459" name="TY3"/>
              <a:gd fmla="*/ 4040810 w 8468660" name="TX4"/>
              <a:gd fmla="*/ 0 h 6877459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60" h="6877459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4570" cy="303276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6150" cy="1262380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890" cy="520700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890" cy="520700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4240" cy="343408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710" cy="17919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5510" cy="2458720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106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10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730" cy="6859270"/>
          </a:xfrm>
          <a:custGeom>
            <a:gdLst>
              <a:gd fmla="*/ 3426278 w 8464511" name="TX0"/>
              <a:gd fmla="*/ 0 h 6858002" name="TY0"/>
              <a:gd fmla="*/ 3440072 w 8464511" name="TX1"/>
              <a:gd fmla="*/ 37000 h 6858002" name="TY1"/>
              <a:gd fmla="*/ 3440072 w 8464511" name="TX2"/>
              <a:gd fmla="*/ 0 h 6858002" name="TY2"/>
              <a:gd fmla="*/ 8464509 w 8464511" name="TX3"/>
              <a:gd fmla="*/ 0 h 6858002" name="TY3"/>
              <a:gd fmla="*/ 8464509 w 8464511" name="TX4"/>
              <a:gd fmla="*/ 6858000 h 6858002" name="TY4"/>
              <a:gd fmla="*/ 0 w 8464511" name="TX5"/>
              <a:gd fmla="*/ 6858000 h 6858002" name="TY5"/>
              <a:gd fmla="*/ 3426278 w 8464511" name="TX6"/>
              <a:gd fmla="*/ 0 h 6858002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1" h="6858002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4530" cy="91313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710" cy="393446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342900" indent="-34290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820" cy="146685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71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4240" cy="5891530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5560" cy="980440"/>
            <a:chOff x="300990" y="1983105"/>
            <a:chExt cx="3845560" cy="980440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5560" cy="980440"/>
            <a:chOff x="4998085" y="1983105"/>
            <a:chExt cx="3845560" cy="980440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5560" cy="706120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760" cy="275590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1070" cy="7035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1070" cy="287147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Образец текста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1270" cy="3813810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5560" cy="91186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8560" cy="5891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553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750" cy="720090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3020" cy="6865620"/>
          </a:xfrm>
          <a:custGeom>
            <a:gdLst>
              <a:gd fmla="*/ 1602021 w 6096002" name="TX0"/>
              <a:gd fmla="*/ 0 h 6864487" name="TY0"/>
              <a:gd fmla="*/ 6096000 w 6096002" name="TX1"/>
              <a:gd fmla="*/ 0 h 6864487" name="TY1"/>
              <a:gd fmla="*/ 2014112 w 6096002" name="TX2"/>
              <a:gd fmla="*/ 6857657 h 6864487" name="TY2"/>
              <a:gd fmla="*/ 2002538 w 6096002" name="TX3"/>
              <a:gd fmla="*/ 6864485 h 6864487" name="TY3"/>
              <a:gd fmla="*/ 0 w 6096002" name="TX4"/>
              <a:gd fmla="*/ 6858000 h 6864487" name="TY4"/>
              <a:gd fmla="*/ 0 w 6096002" name="TX5"/>
              <a:gd fmla="*/ 0 h 6864487" name="TY5"/>
              <a:gd fmla="*/ 1602021 w 6096002" name="TX6"/>
              <a:gd fmla="*/ 0 h 6864487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2" h="6864487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820" cy="1395730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9040" cy="5271770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/>
          <a:p>
            <a:pPr marL="285750" indent="-285750" rtl="0" latinLnBrk="0"/>
            <a:r>
              <a:rPr>
                <a:latin typeface="Segoe UI" charset="0"/>
                <a:ea typeface="Segoe UI" charset="0"/>
              </a:rPr>
              <a:t>Место для текста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7630" cy="685927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5060" cy="148717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910" cy="563880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870" cy="606425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74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74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6230" cy="6879590"/>
          </a:xfrm>
          <a:custGeom>
            <a:gdLst>
              <a:gd fmla="*/ 3466214 w 7194700" name="TX0"/>
              <a:gd fmla="*/ 21265 h 6879267" name="TY0"/>
              <a:gd fmla="*/ 7194698 w 7194700" name="TX1"/>
              <a:gd fmla="*/ 0 h 6879267" name="TY1"/>
              <a:gd fmla="*/ 7194698 w 7194700" name="TX2"/>
              <a:gd fmla="*/ 6858000 h 6879267" name="TY2"/>
              <a:gd fmla="*/ 0 w 7194700" name="TX3"/>
              <a:gd fmla="*/ 6879265 h 6879267" name="TY3"/>
              <a:gd fmla="*/ 3466214 w 7194700" name="TX4"/>
              <a:gd fmla="*/ 21265 h 6879267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700" h="6879267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1230" cy="29616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1080" cy="1361440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3440" cy="6217920"/>
          </a:xfrm>
          <a:custGeom>
            <a:gdLst>
              <a:gd fmla="*/ 0 w 6063917" name="TX0"/>
              <a:gd fmla="*/ 0 h 6063917" name="TY0"/>
              <a:gd fmla="*/ 6063915 w 6063917" name="TX1"/>
              <a:gd fmla="*/ 0 h 6063917" name="TY1"/>
              <a:gd fmla="*/ 3031957 w 6063917" name="TX2"/>
              <a:gd fmla="*/ 6063915 h 6063917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7" h="6063917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2580" cy="185928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2580" cy="210820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182880" indent="-182880" rtl="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384175" indent="-182880" rtl="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567055" indent="-182880" rtl="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749935" indent="-182880" rtl="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932815" indent="-182880" rtl="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3470" cy="3478530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3180" cy="3114040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9340" cy="1306830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760" cy="7289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760" cy="1643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760" cy="6859270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760" cy="6859270"/>
          </a:xfrm>
          <a:custGeom>
            <a:gdLst>
              <a:gd fmla="*/ 0 w 7598737" name="TX0"/>
              <a:gd fmla="*/ 0 h 6858002" name="TY0"/>
              <a:gd fmla="*/ 7598735 w 7598737" name="TX1"/>
              <a:gd fmla="*/ 0 h 6858002" name="TY1"/>
              <a:gd fmla="*/ 7598735 w 7598737" name="TX2"/>
              <a:gd fmla="*/ 6858000 h 6858002" name="TY2"/>
              <a:gd fmla="*/ 0 w 7598737" name="TX3"/>
              <a:gd fmla="*/ 6858000 h 6858002" name="TY3"/>
              <a:gd fmla="*/ 0 w 7598737" name="TX4"/>
              <a:gd fmla="*/ 6378840 h 6858002" name="TY4"/>
              <a:gd fmla="*/ 140333 w 7598737" name="TX5"/>
              <a:gd fmla="*/ 6379536 h 6858002" name="TY5"/>
              <a:gd fmla="*/ 3074919 w 7598737" name="TX6"/>
              <a:gd fmla="*/ 489098 h 6858002" name="TY6"/>
              <a:gd fmla="*/ 0 w 7598737" name="TX7"/>
              <a:gd fmla="*/ 480044 h 6858002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7" h="6858002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10530" cy="5913120"/>
          </a:xfrm>
          <a:custGeom>
            <a:gdLst>
              <a:gd fmla="*/ 125507 w 7347127" name="TX0"/>
              <a:gd fmla="*/ 0 h 5911705" name="TY0"/>
              <a:gd fmla="*/ 7347125 w 7347127" name="TX1"/>
              <a:gd fmla="*/ 21265 h 5911705" name="TY1"/>
              <a:gd fmla="*/ 4412539 w 7347127" name="TX2"/>
              <a:gd fmla="*/ 5911703 h 5911705" name="TY2"/>
              <a:gd fmla="*/ 1007798 w 7347127" name="TX3"/>
              <a:gd fmla="*/ 5894815 h 5911705" name="TY3"/>
              <a:gd fmla="*/ 1007798 w 7347127" name="TX4"/>
              <a:gd fmla="*/ 5901070 h 5911705" name="TY4"/>
              <a:gd fmla="*/ 0 w 7347127" name="TX5"/>
              <a:gd fmla="*/ 5901070 h 5911705" name="TY5"/>
              <a:gd fmla="*/ 0 w 7347127" name="TX6"/>
              <a:gd fmla="*/ 10632 h 5911705" name="TY6"/>
              <a:gd fmla="*/ 125507 w 7347127" name="TX7"/>
              <a:gd fmla="*/ 10632 h 5911705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7" h="5911705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90240" cy="364109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820" cy="6863080"/>
            <a:chOff x="0" y="-4445"/>
            <a:chExt cx="5163820" cy="6863080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820" cy="6863080"/>
            </a:xfrm>
            <a:custGeom>
              <a:gdLst>
                <a:gd fmla="*/ 0 w 6884693" name="TX0"/>
                <a:gd fmla="*/ 0 h 6874742" name="TY0"/>
                <a:gd fmla="*/ 6884691 w 6884693" name="TX1"/>
                <a:gd fmla="*/ 10290 h 6874742" name="TY1"/>
                <a:gd fmla="*/ 3449033 w 6884693" name="TX2"/>
                <a:gd fmla="*/ 6874740 h 6874742" name="TY2"/>
                <a:gd fmla="*/ 4533 w 6884693" name="TX3"/>
                <a:gd fmla="*/ 6872861 h 6874742" name="TY3"/>
                <a:gd fmla="*/ 0 w 6884693" name="TX4"/>
                <a:gd fmla="*/ 0 h 687474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3" h="6874742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65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980" cy="6859270"/>
            <a:chOff x="3970655" y="0"/>
            <a:chExt cx="5173980" cy="6859270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151200000">
              <a:off x="3970655" y="0"/>
              <a:ext cx="5173980" cy="6859270"/>
            </a:xfrm>
            <a:custGeom>
              <a:gdLst>
                <a:gd fmla="*/ 0 w 6897757" name="TX0"/>
                <a:gd fmla="*/ 0 h 6870382" name="TY0"/>
                <a:gd fmla="*/ 6897755 w 6897757" name="TX1"/>
                <a:gd fmla="*/ 5930 h 6870382" name="TY1"/>
                <a:gd fmla="*/ 3462097 w 6897757" name="TX2"/>
                <a:gd fmla="*/ 6870380 h 6870382" name="TY2"/>
                <a:gd fmla="*/ 17597 w 6897757" name="TX3"/>
                <a:gd fmla="*/ 6868501 h 6870382" name="TY3"/>
                <a:gd fmla="*/ 0 w 6897757" name="TX4"/>
                <a:gd fmla="*/ 0 h 6870382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7" h="6870382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151200000">
              <a:off x="6715125" y="5941695"/>
              <a:ext cx="684530" cy="91313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162000000">
              <a:off x="7692390" y="174625"/>
              <a:ext cx="1193800" cy="1591310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7190" cy="300355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6410" cy="528320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◦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l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648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64800000">
              <a:off x="671512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75600000">
              <a:off x="7692390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800">
                <a:latin typeface="Segoe UI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540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54000000">
              <a:off x="5715635" y="444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64800000">
              <a:off x="4229100" y="509333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540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54000000">
              <a:off x="5715635" y="444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64800000">
              <a:off x="4229100" y="509333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ctrTitle"/>
          </p:nvPr>
        </p:nvSpPr>
        <p:spPr>
          <a:xfrm rot="0">
            <a:off x="793750" y="854710"/>
            <a:ext cx="3425825" cy="356679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subTitle" hasCustomPrompt="1"/>
          </p:nvPr>
        </p:nvSpPr>
        <p:spPr>
          <a:xfrm rot="0">
            <a:off x="796290" y="4429760"/>
            <a:ext cx="3425825" cy="1143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Щелкните, чтобы изменить подзаголовок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pic"/>
          </p:nvPr>
        </p:nvSpPr>
        <p:spPr>
          <a:xfrm rot="0">
            <a:off x="3700780" y="-19685"/>
            <a:ext cx="5446395" cy="6877685"/>
          </a:xfrm>
          <a:custGeom>
            <a:gdLst>
              <a:gd fmla="*/ 4040810 w 8468659" name="TX0"/>
              <a:gd fmla="*/ 0 h 6877458" name="TY0"/>
              <a:gd fmla="*/ 8468658 w 8468659" name="TX1"/>
              <a:gd fmla="*/ 12341 h 6877458" name="TY1"/>
              <a:gd fmla="*/ 8464509 w 8468659" name="TX2"/>
              <a:gd fmla="*/ 6877457 h 6877458" name="TY2"/>
              <a:gd fmla="*/ 0 w 8468659" name="TX3"/>
              <a:gd fmla="*/ 6877457 h 6877458" name="TY3"/>
              <a:gd fmla="*/ 4040810 w 8468659" name="TX4"/>
              <a:gd fmla="*/ 0 h 6877458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8468659" h="6877458">
                <a:moveTo>
                  <a:pt x="4040810" y="0"/>
                </a:moveTo>
                <a:lnTo>
                  <a:pt x="8468658" y="12341"/>
                </a:lnTo>
                <a:lnTo>
                  <a:pt x="8464509" y="6877457"/>
                </a:lnTo>
                <a:lnTo>
                  <a:pt x="0" y="6877457"/>
                </a:lnTo>
                <a:lnTo>
                  <a:pt x="4040810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10800000">
            <a:off x="3700145" y="267970"/>
            <a:ext cx="2273935" cy="303212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5" name="Rect 0"/>
          <p:cNvSpPr>
            <a:spLocks/>
          </p:cNvSpPr>
          <p:nvPr/>
        </p:nvSpPr>
        <p:spPr>
          <a:xfrm rot="0">
            <a:off x="-16510" y="5596890"/>
            <a:ext cx="945515" cy="1261745"/>
          </a:xfrm>
          <a:prstGeom prst="triangle"/>
          <a:pattFill prst="lgGrid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6" name="Rect 0"/>
          <p:cNvSpPr>
            <a:spLocks/>
          </p:cNvSpPr>
          <p:nvPr/>
        </p:nvSpPr>
        <p:spPr>
          <a:xfrm rot="10800000">
            <a:off x="138430" y="236855"/>
            <a:ext cx="389255" cy="520065"/>
          </a:xfrm>
          <a:prstGeom prst="triangle"/>
          <a:pattFill prst="dk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3310890" y="5795645"/>
            <a:ext cx="389255" cy="520065"/>
          </a:xfrm>
          <a:prstGeom prst="triangle"/>
          <a:pattFill prst="wdUpDiag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-36830" y="3035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 (горизонтально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0"/>
          <p:cNvSpPr>
            <a:spLocks/>
          </p:cNvSpPr>
          <p:nvPr/>
        </p:nvSpPr>
        <p:spPr>
          <a:xfrm rot="0">
            <a:off x="310515" y="2941320"/>
            <a:ext cx="8523605" cy="343344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obj"/>
          </p:nvPr>
        </p:nvSpPr>
        <p:spPr>
          <a:xfrm rot="0">
            <a:off x="699135" y="4280535"/>
            <a:ext cx="7839075" cy="17913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9" name="Rect 0"/>
          <p:cNvSpPr txBox="1">
            <a:spLocks/>
          </p:cNvSpPr>
          <p:nvPr>
            <p:ph type="title"/>
          </p:nvPr>
        </p:nvSpPr>
        <p:spPr>
          <a:xfrm rot="0">
            <a:off x="699135" y="3143250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0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1" name="Rect 0"/>
          <p:cNvSpPr>
            <a:spLocks/>
          </p:cNvSpPr>
          <p:nvPr/>
        </p:nvSpPr>
        <p:spPr>
          <a:xfrm rot="5400000">
            <a:off x="-36830" y="333438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pic"/>
          </p:nvPr>
        </p:nvSpPr>
        <p:spPr>
          <a:xfrm rot="0">
            <a:off x="309880" y="483870"/>
            <a:ext cx="8524875" cy="2458085"/>
          </a:xfrm>
          <a:prstGeom prst="rect"/>
          <a:solidFill>
            <a:schemeClr val="accent1"/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340042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34004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rgbClr val="C5AE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pic"/>
          </p:nvPr>
        </p:nvSpPr>
        <p:spPr>
          <a:xfrm rot="0">
            <a:off x="2795905" y="0"/>
            <a:ext cx="6348095" cy="6858635"/>
          </a:xfrm>
          <a:custGeom>
            <a:gdLst>
              <a:gd fmla="*/ 3426278 w 8464510" name="TX0"/>
              <a:gd fmla="*/ 0 h 6858001" name="TY0"/>
              <a:gd fmla="*/ 3440072 w 8464510" name="TX1"/>
              <a:gd fmla="*/ 37000 h 6858001" name="TY1"/>
              <a:gd fmla="*/ 3440072 w 8464510" name="TX2"/>
              <a:gd fmla="*/ 0 h 6858001" name="TY2"/>
              <a:gd fmla="*/ 8464509 w 8464510" name="TX3"/>
              <a:gd fmla="*/ 0 h 6858001" name="TY3"/>
              <a:gd fmla="*/ 8464509 w 8464510" name="TX4"/>
              <a:gd fmla="*/ 6858000 h 6858001" name="TY4"/>
              <a:gd fmla="*/ 0 w 8464510" name="TX5"/>
              <a:gd fmla="*/ 6858000 h 6858001" name="TY5"/>
              <a:gd fmla="*/ 3426278 w 8464510" name="TX6"/>
              <a:gd fmla="*/ 0 h 6858001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8464510" h="6858001">
                <a:moveTo>
                  <a:pt x="3426278" y="0"/>
                </a:moveTo>
                <a:lnTo>
                  <a:pt x="3440072" y="37000"/>
                </a:lnTo>
                <a:lnTo>
                  <a:pt x="3440072" y="0"/>
                </a:lnTo>
                <a:lnTo>
                  <a:pt x="8464509" y="0"/>
                </a:lnTo>
                <a:lnTo>
                  <a:pt x="8464509" y="6858000"/>
                </a:lnTo>
                <a:lnTo>
                  <a:pt x="0" y="6858000"/>
                </a:lnTo>
                <a:lnTo>
                  <a:pt x="3426278" y="0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9" name="Rect 0"/>
          <p:cNvSpPr>
            <a:spLocks/>
          </p:cNvSpPr>
          <p:nvPr/>
        </p:nvSpPr>
        <p:spPr>
          <a:xfrm rot="10800000">
            <a:off x="4401820" y="4445"/>
            <a:ext cx="683895" cy="91249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 (черны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6" name="Rect 0"/>
          <p:cNvSpPr txBox="1">
            <a:spLocks/>
          </p:cNvSpPr>
          <p:nvPr>
            <p:ph type="obj"/>
          </p:nvPr>
        </p:nvSpPr>
        <p:spPr>
          <a:xfrm rot="0">
            <a:off x="699135" y="2031365"/>
            <a:ext cx="7839075" cy="393382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342900" indent="-342900" rtl="0" latinLnBrk="0">
              <a:buFont typeface="Arial"/>
              <a:buChar char="•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белый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7844155" y="5309235"/>
            <a:ext cx="1099185" cy="146621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83907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 0"/>
          <p:cNvSpPr>
            <a:spLocks/>
          </p:cNvSpPr>
          <p:nvPr/>
        </p:nvSpPr>
        <p:spPr>
          <a:xfrm rot="0">
            <a:off x="310515" y="483870"/>
            <a:ext cx="8523605" cy="5890895"/>
          </a:xfrm>
          <a:prstGeom prst="rect"/>
          <a:solidFill>
            <a:schemeClr val="bg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6" name="Rect 0"/>
          <p:cNvSpPr>
            <a:spLocks/>
          </p:cNvSpPr>
          <p:nvPr/>
        </p:nvSpPr>
        <p:spPr>
          <a:xfrm rot="5400000">
            <a:off x="-36830" y="10852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300990" y="1983105"/>
            <a:ext cx="3844925" cy="979805"/>
            <a:chOff x="300990" y="1983105"/>
            <a:chExt cx="3844925" cy="979805"/>
          </a:xfrm>
        </p:grpSpPr>
        <p:sp>
          <p:nvSpPr>
            <p:cNvPr id="14" name="Rect 0"/>
            <p:cNvSpPr>
              <a:spLocks/>
            </p:cNvSpPr>
            <p:nvPr/>
          </p:nvSpPr>
          <p:spPr>
            <a:xfrm rot="0">
              <a:off x="300990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15" name="Rect 0"/>
            <p:cNvSpPr>
              <a:spLocks noChangeAspect="1"/>
            </p:cNvSpPr>
            <p:nvPr/>
          </p:nvSpPr>
          <p:spPr>
            <a:xfrm rot="10800000">
              <a:off x="2104390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83235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83235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1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grpSp>
        <p:nvGrpSpPr>
          <p:cNvPr id="19" name="Group 5"/>
          <p:cNvGrpSpPr/>
          <p:nvPr/>
        </p:nvGrpSpPr>
        <p:grpSpPr>
          <a:xfrm rot="0">
            <a:off x="4998085" y="1983105"/>
            <a:ext cx="3844925" cy="979805"/>
            <a:chOff x="4998085" y="1983105"/>
            <a:chExt cx="3844925" cy="979805"/>
          </a:xfrm>
        </p:grpSpPr>
        <p:sp>
          <p:nvSpPr>
            <p:cNvPr id="20" name="Rect 0"/>
            <p:cNvSpPr>
              <a:spLocks/>
            </p:cNvSpPr>
            <p:nvPr/>
          </p:nvSpPr>
          <p:spPr>
            <a:xfrm rot="0">
              <a:off x="4998085" y="1983105"/>
              <a:ext cx="3844925" cy="705485"/>
            </a:xfrm>
            <a:prstGeom prst="rect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2400">
                <a:latin typeface="Segoe UI" charset="0"/>
                <a:ea typeface="Segoe UI" charset="0"/>
              </a:endParaRPr>
            </a:p>
          </p:txBody>
        </p:sp>
        <p:sp>
          <p:nvSpPr>
            <p:cNvPr id="21" name="Rect 0"/>
            <p:cNvSpPr>
              <a:spLocks noChangeAspect="1"/>
            </p:cNvSpPr>
            <p:nvPr/>
          </p:nvSpPr>
          <p:spPr>
            <a:xfrm rot="10800000">
              <a:off x="6801485" y="2687955"/>
              <a:ext cx="238125" cy="274955"/>
            </a:xfrm>
            <a:prstGeom prst="triangle"/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latinLnBrk="0">
                <a:buFontTx/>
                <a:buNone/>
              </a:pPr>
              <a:endParaRPr lang="ko-KR" altLang="en-US" sz="1400">
                <a:latin typeface="Segoe UI" charset="0"/>
                <a:ea typeface="Segoe UI" charset="0"/>
              </a:endParaRPr>
            </a:p>
          </p:txBody>
        </p:sp>
      </p:grpSp>
      <p:sp>
        <p:nvSpPr>
          <p:cNvPr id="22" name="Rect 0"/>
          <p:cNvSpPr txBox="1">
            <a:spLocks/>
          </p:cNvSpPr>
          <p:nvPr>
            <p:ph type="body"/>
          </p:nvPr>
        </p:nvSpPr>
        <p:spPr>
          <a:xfrm rot="0">
            <a:off x="5180330" y="1985010"/>
            <a:ext cx="3480435" cy="7029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23" name="Rect 0"/>
          <p:cNvSpPr txBox="1">
            <a:spLocks/>
          </p:cNvSpPr>
          <p:nvPr>
            <p:ph type="obj"/>
          </p:nvPr>
        </p:nvSpPr>
        <p:spPr>
          <a:xfrm rot="0">
            <a:off x="5180330" y="3154680"/>
            <a:ext cx="3480435" cy="287083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Образец текста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cxnSp>
        <p:nvCxnSpPr>
          <p:cNvPr id="9" name="Rect 0"/>
          <p:cNvCxnSpPr/>
          <p:nvPr/>
        </p:nvCxnSpPr>
        <p:spPr>
          <a:xfrm rot="0">
            <a:off x="4572000" y="2056130"/>
            <a:ext cx="635" cy="3813175"/>
          </a:xfrm>
          <a:prstGeom prst="line"/>
          <a:ln w="9525" cap="flat" cmpd="sng">
            <a:solidFill>
              <a:srgbClr val="C4AE75">
                <a:alpha val="10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 0"/>
          <p:cNvSpPr txBox="1">
            <a:spLocks/>
          </p:cNvSpPr>
          <p:nvPr>
            <p:ph type="title"/>
          </p:nvPr>
        </p:nvSpPr>
        <p:spPr>
          <a:xfrm rot="0">
            <a:off x="699135" y="893445"/>
            <a:ext cx="7654925" cy="91122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Образец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467995"/>
            <a:ext cx="8797925" cy="5890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1437005" y="3684270"/>
            <a:ext cx="233489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502025" y="522605"/>
            <a:ext cx="539115" cy="719455"/>
          </a:xfrm>
          <a:prstGeom prst="triangle"/>
          <a:pattFill prst="dkHorz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5" name="Rect 0"/>
          <p:cNvSpPr txBox="1">
            <a:spLocks/>
          </p:cNvSpPr>
          <p:nvPr>
            <p:ph type="pic"/>
          </p:nvPr>
        </p:nvSpPr>
        <p:spPr>
          <a:xfrm rot="0">
            <a:off x="-635" y="0"/>
            <a:ext cx="3842385" cy="6864985"/>
          </a:xfrm>
          <a:custGeom>
            <a:gdLst>
              <a:gd fmla="*/ 1602021 w 6096001" name="TX0"/>
              <a:gd fmla="*/ 0 h 6864486" name="TY0"/>
              <a:gd fmla="*/ 6096000 w 6096001" name="TX1"/>
              <a:gd fmla="*/ 0 h 6864486" name="TY1"/>
              <a:gd fmla="*/ 2014112 w 6096001" name="TX2"/>
              <a:gd fmla="*/ 6857657 h 6864486" name="TY2"/>
              <a:gd fmla="*/ 2002538 w 6096001" name="TX3"/>
              <a:gd fmla="*/ 6864485 h 6864486" name="TY3"/>
              <a:gd fmla="*/ 0 w 6096001" name="TX4"/>
              <a:gd fmla="*/ 6858000 h 6864486" name="TY4"/>
              <a:gd fmla="*/ 0 w 6096001" name="TX5"/>
              <a:gd fmla="*/ 0 h 6864486" name="TY5"/>
              <a:gd fmla="*/ 1602021 w 6096001" name="TX6"/>
              <a:gd fmla="*/ 0 h 6864486" name="TY6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6096001" h="6864486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Rect 0"/>
          <p:cNvSpPr txBox="1">
            <a:spLocks/>
          </p:cNvSpPr>
          <p:nvPr>
            <p:ph type="title" hasCustomPrompt="1"/>
          </p:nvPr>
        </p:nvSpPr>
        <p:spPr>
          <a:xfrm rot="0">
            <a:off x="3379470" y="2679065"/>
            <a:ext cx="2242185" cy="1395095"/>
          </a:xfrm>
          <a:prstGeom prst="rect"/>
        </p:spPr>
        <p:txBody>
          <a:bodyPr wrap="square" lIns="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7" name="Rect 0"/>
          <p:cNvSpPr txBox="1">
            <a:spLocks/>
          </p:cNvSpPr>
          <p:nvPr>
            <p:ph type="body" hasCustomPrompt="1"/>
          </p:nvPr>
        </p:nvSpPr>
        <p:spPr>
          <a:xfrm rot="0">
            <a:off x="6163945" y="793750"/>
            <a:ext cx="2478405" cy="5271135"/>
          </a:xfrm>
          <a:prstGeom prst="rect"/>
        </p:spPr>
        <p:txBody>
          <a:bodyPr wrap="square" lIns="0" tIns="45720" rIns="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285750" indent="-28575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Место для текста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0"/>
            <a:ext cx="2626995" cy="685863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693670" y="5273040"/>
            <a:ext cx="1114425" cy="148653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57785" y="597535"/>
            <a:ext cx="422275" cy="563245"/>
          </a:xfrm>
          <a:prstGeom prst="triangle"/>
          <a:pattFill prst="ltVert">
            <a:fgClr>
              <a:schemeClr val="accent1"/>
            </a:fgClr>
            <a:bgClr>
              <a:schemeClr val="tx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26860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  <p:sp>
        <p:nvSpPr>
          <p:cNvPr id="26" name="Rect 0"/>
          <p:cNvSpPr txBox="1">
            <a:spLocks/>
          </p:cNvSpPr>
          <p:nvPr>
            <p:ph type="pic"/>
          </p:nvPr>
        </p:nvSpPr>
        <p:spPr>
          <a:xfrm rot="0" flipH="1">
            <a:off x="334010" y="597535"/>
            <a:ext cx="4547235" cy="606361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8" name="Rect 0"/>
          <p:cNvSpPr txBox="1">
            <a:spLocks/>
          </p:cNvSpPr>
          <p:nvPr>
            <p:ph type="title" hasCustomPrompt="1"/>
          </p:nvPr>
        </p:nvSpPr>
        <p:spPr>
          <a:xfrm rot="0">
            <a:off x="5157470" y="1535430"/>
            <a:ext cx="363410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9" name="Rect 0"/>
          <p:cNvSpPr txBox="1">
            <a:spLocks/>
          </p:cNvSpPr>
          <p:nvPr>
            <p:ph type="obj"/>
          </p:nvPr>
        </p:nvSpPr>
        <p:spPr>
          <a:xfrm rot="0">
            <a:off x="5157470" y="3401695"/>
            <a:ext cx="363410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Узкий 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3748405" y="0"/>
            <a:ext cx="5395595" cy="6878955"/>
          </a:xfrm>
          <a:custGeom>
            <a:gdLst>
              <a:gd fmla="*/ 3466214 w 7194699" name="TX0"/>
              <a:gd fmla="*/ 21265 h 6879266" name="TY0"/>
              <a:gd fmla="*/ 7194698 w 7194699" name="TX1"/>
              <a:gd fmla="*/ 0 h 6879266" name="TY1"/>
              <a:gd fmla="*/ 7194698 w 7194699" name="TX2"/>
              <a:gd fmla="*/ 6858000 h 6879266" name="TY2"/>
              <a:gd fmla="*/ 0 w 7194699" name="TX3"/>
              <a:gd fmla="*/ 6879265 h 6879266" name="TY3"/>
              <a:gd fmla="*/ 3466214 w 7194699" name="TX4"/>
              <a:gd fmla="*/ 21265 h 6879266" name="TY4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</a:cxnLst>
            <a:rect l="l" t="t" r="r" b="b"/>
            <a:pathLst>
              <a:path w="7194699" h="6879266">
                <a:moveTo>
                  <a:pt x="3466214" y="21265"/>
                </a:moveTo>
                <a:lnTo>
                  <a:pt x="7194698" y="0"/>
                </a:lnTo>
                <a:lnTo>
                  <a:pt x="7194698" y="6858000"/>
                </a:lnTo>
                <a:lnTo>
                  <a:pt x="0" y="6879265"/>
                </a:lnTo>
                <a:lnTo>
                  <a:pt x="3466214" y="21265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1928495" y="3814445"/>
            <a:ext cx="2220595" cy="29610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1707515" y="3814445"/>
            <a:ext cx="1020445" cy="1360805"/>
          </a:xfrm>
          <a:prstGeom prst="triangle"/>
          <a:pattFill prst="dkHorz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pic"/>
          </p:nvPr>
        </p:nvSpPr>
        <p:spPr>
          <a:xfrm rot="0" flipH="1">
            <a:off x="1926590" y="330835"/>
            <a:ext cx="4662805" cy="6217285"/>
          </a:xfrm>
          <a:custGeom>
            <a:gdLst>
              <a:gd fmla="*/ 0 w 6063916" name="TX0"/>
              <a:gd fmla="*/ 0 h 6063916" name="TY0"/>
              <a:gd fmla="*/ 6063915 w 6063916" name="TX1"/>
              <a:gd fmla="*/ 0 h 6063916" name="TY1"/>
              <a:gd fmla="*/ 3031957 w 6063916" name="TX2"/>
              <a:gd fmla="*/ 6063915 h 6063916" name="TY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6063916" h="6063916">
                <a:moveTo>
                  <a:pt x="0" y="0"/>
                </a:moveTo>
                <a:lnTo>
                  <a:pt x="6063915" y="0"/>
                </a:lnTo>
                <a:lnTo>
                  <a:pt x="3031957" y="6063915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Rect 0"/>
          <p:cNvSpPr txBox="1">
            <a:spLocks/>
          </p:cNvSpPr>
          <p:nvPr>
            <p:ph type="title" hasCustomPrompt="1"/>
          </p:nvPr>
        </p:nvSpPr>
        <p:spPr>
          <a:xfrm rot="0">
            <a:off x="5968365" y="1957705"/>
            <a:ext cx="2861945" cy="185864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obj"/>
          </p:nvPr>
        </p:nvSpPr>
        <p:spPr>
          <a:xfrm rot="0">
            <a:off x="5968365" y="3824605"/>
            <a:ext cx="2861945" cy="210756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182880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  <a:endParaRPr lang="ko-KR" altLang="en-US">
              <a:latin typeface="Segoe UI" charset="0"/>
              <a:ea typeface="Segoe UI" charset="0"/>
            </a:endParaRPr>
          </a:p>
          <a:p>
            <a:pPr marL="38417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Второй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56705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Третий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74993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Четвертый уровень</a:t>
            </a:r>
            <a:endParaRPr lang="ko-KR" altLang="en-US">
              <a:latin typeface="Segoe UI" charset="0"/>
              <a:ea typeface="Segoe UI" charset="0"/>
            </a:endParaRPr>
          </a:p>
          <a:p>
            <a:pPr marL="932815" indent="-182880" rtl="0" latinLnBrk="0">
              <a:buFont typeface="Arial"/>
              <a:buChar char="•"/>
            </a:pPr>
            <a:r>
              <a:rPr>
                <a:latin typeface="Segoe UI" charset="0"/>
                <a:ea typeface="Segoe UI" charset="0"/>
              </a:rPr>
              <a:t>Пятый уровень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с узким объектом и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>
            <a:spLocks/>
          </p:cNvSpPr>
          <p:nvPr/>
        </p:nvSpPr>
        <p:spPr>
          <a:xfrm rot="0">
            <a:off x="0" y="1731010"/>
            <a:ext cx="6172835" cy="3477895"/>
          </a:xfrm>
          <a:prstGeom prst="rect"/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10800000">
            <a:off x="6561455" y="0"/>
            <a:ext cx="2582545" cy="3113405"/>
          </a:xfrm>
          <a:prstGeom prst="triangle"/>
          <a:noFill/>
          <a:ln w="55245" cap="flat" cmpd="sng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10800000">
            <a:off x="2795905" y="5551805"/>
            <a:ext cx="1068705" cy="1306195"/>
          </a:xfrm>
          <a:prstGeom prst="triangle"/>
          <a:pattFill prst="lgGrid">
            <a:fgClr>
              <a:schemeClr val="accent1"/>
            </a:fgClr>
            <a:bgClr>
              <a:schemeClr val="bg1"/>
            </a:bgClr>
          </a:patt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651510" y="2464435"/>
            <a:ext cx="3921125" cy="728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body" hasCustomPrompt="1"/>
          </p:nvPr>
        </p:nvSpPr>
        <p:spPr>
          <a:xfrm rot="0">
            <a:off x="651510" y="3265805"/>
            <a:ext cx="3921125" cy="16427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 txBox="1">
            <a:spLocks/>
          </p:cNvSpPr>
          <p:nvPr>
            <p:ph type="pic"/>
          </p:nvPr>
        </p:nvSpPr>
        <p:spPr>
          <a:xfrm rot="0" flipH="1">
            <a:off x="3444875" y="0"/>
            <a:ext cx="5699125" cy="6858635"/>
          </a:xfrm>
          <a:prstGeom prst="triangle"/>
          <a:solidFill>
            <a:schemeClr val="accent1"/>
          </a:solidFill>
        </p:spPr>
      </p:sp>
      <p:sp>
        <p:nvSpPr>
          <p:cNvPr id="14" name="Rect 0"/>
          <p:cNvSpPr>
            <a:spLocks/>
          </p:cNvSpPr>
          <p:nvPr/>
        </p:nvSpPr>
        <p:spPr>
          <a:xfrm rot="5400000">
            <a:off x="-36830" y="2524760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Цитата с изображением и именем авт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pic"/>
          </p:nvPr>
        </p:nvSpPr>
        <p:spPr>
          <a:xfrm rot="0">
            <a:off x="3431540" y="0"/>
            <a:ext cx="5699125" cy="6858635"/>
          </a:xfrm>
          <a:custGeom>
            <a:gdLst>
              <a:gd fmla="*/ 0 w 7598736" name="TX0"/>
              <a:gd fmla="*/ 0 h 6858001" name="TY0"/>
              <a:gd fmla="*/ 7598735 w 7598736" name="TX1"/>
              <a:gd fmla="*/ 0 h 6858001" name="TY1"/>
              <a:gd fmla="*/ 7598735 w 7598736" name="TX2"/>
              <a:gd fmla="*/ 6858000 h 6858001" name="TY2"/>
              <a:gd fmla="*/ 0 w 7598736" name="TX3"/>
              <a:gd fmla="*/ 6858000 h 6858001" name="TY3"/>
              <a:gd fmla="*/ 0 w 7598736" name="TX4"/>
              <a:gd fmla="*/ 6378840 h 6858001" name="TY4"/>
              <a:gd fmla="*/ 140333 w 7598736" name="TX5"/>
              <a:gd fmla="*/ 6379536 h 6858001" name="TY5"/>
              <a:gd fmla="*/ 3074919 w 7598736" name="TX6"/>
              <a:gd fmla="*/ 489098 h 6858001" name="TY6"/>
              <a:gd fmla="*/ 0 w 7598736" name="TX7"/>
              <a:gd fmla="*/ 480044 h 6858001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598736" h="6858001">
                <a:moveTo>
                  <a:pt x="0" y="0"/>
                </a:moveTo>
                <a:lnTo>
                  <a:pt x="7598735" y="0"/>
                </a:lnTo>
                <a:lnTo>
                  <a:pt x="7598735" y="6858000"/>
                </a:lnTo>
                <a:lnTo>
                  <a:pt x="0" y="6858000"/>
                </a:lnTo>
                <a:lnTo>
                  <a:pt x="0" y="6378840"/>
                </a:lnTo>
                <a:lnTo>
                  <a:pt x="140333" y="6379536"/>
                </a:lnTo>
                <a:lnTo>
                  <a:pt x="3074919" y="489098"/>
                </a:lnTo>
                <a:lnTo>
                  <a:pt x="0" y="48004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Rect 0"/>
          <p:cNvSpPr>
            <a:spLocks/>
          </p:cNvSpPr>
          <p:nvPr/>
        </p:nvSpPr>
        <p:spPr>
          <a:xfrm rot="0">
            <a:off x="310515" y="463550"/>
            <a:ext cx="5509895" cy="5912485"/>
          </a:xfrm>
          <a:custGeom>
            <a:gdLst>
              <a:gd fmla="*/ 125507 w 7347126" name="TX0"/>
              <a:gd fmla="*/ 0 h 5911704" name="TY0"/>
              <a:gd fmla="*/ 7347125 w 7347126" name="TX1"/>
              <a:gd fmla="*/ 21265 h 5911704" name="TY1"/>
              <a:gd fmla="*/ 4412539 w 7347126" name="TX2"/>
              <a:gd fmla="*/ 5911703 h 5911704" name="TY2"/>
              <a:gd fmla="*/ 1007798 w 7347126" name="TX3"/>
              <a:gd fmla="*/ 5894815 h 5911704" name="TY3"/>
              <a:gd fmla="*/ 1007798 w 7347126" name="TX4"/>
              <a:gd fmla="*/ 5901070 h 5911704" name="TY4"/>
              <a:gd fmla="*/ 0 w 7347126" name="TX5"/>
              <a:gd fmla="*/ 5901070 h 5911704" name="TY5"/>
              <a:gd fmla="*/ 0 w 7347126" name="TX6"/>
              <a:gd fmla="*/ 10632 h 5911704" name="TY6"/>
              <a:gd fmla="*/ 125507 w 7347126" name="TX7"/>
              <a:gd fmla="*/ 10632 h 5911704" name="TY7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</a:cxnLst>
            <a:rect l="l" t="t" r="r" b="b"/>
            <a:pathLst>
              <a:path w="7347126" h="5911704">
                <a:moveTo>
                  <a:pt x="125507" y="0"/>
                </a:moveTo>
                <a:lnTo>
                  <a:pt x="7347125" y="21265"/>
                </a:lnTo>
                <a:lnTo>
                  <a:pt x="4412539" y="5911703"/>
                </a:lnTo>
                <a:lnTo>
                  <a:pt x="1007798" y="5894815"/>
                </a:lnTo>
                <a:lnTo>
                  <a:pt x="1007798" y="5901070"/>
                </a:lnTo>
                <a:lnTo>
                  <a:pt x="0" y="5901070"/>
                </a:lnTo>
                <a:lnTo>
                  <a:pt x="0" y="10632"/>
                </a:lnTo>
                <a:lnTo>
                  <a:pt x="125507" y="10632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 txBox="1">
            <a:spLocks/>
          </p:cNvSpPr>
          <p:nvPr>
            <p:ph type="title" hasCustomPrompt="1"/>
          </p:nvPr>
        </p:nvSpPr>
        <p:spPr>
          <a:xfrm rot="0">
            <a:off x="706755" y="1609090"/>
            <a:ext cx="3189605" cy="36404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Разместите здесь цитату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5400000">
            <a:off x="-36830" y="166941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latinLnBrk="0">
              <a:buFontTx/>
              <a:buNone/>
            </a:pPr>
            <a:endParaRPr lang="ko-KR" altLang="en-US">
              <a:latin typeface="Segoe UI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  <a:endParaRPr lang="ko-KR" altLang="en-US">
              <a:latin typeface="Segoe UI" charset="0"/>
              <a:ea typeface="Segoe UI" charset="0"/>
            </a:endParaRPr>
          </a:p>
        </p:txBody>
      </p:sp>
      <p:grpSp>
        <p:nvGrpSpPr>
          <p:cNvPr id="13" name="Group 5"/>
          <p:cNvGrpSpPr/>
          <p:nvPr/>
        </p:nvGrpSpPr>
        <p:grpSpPr>
          <a:xfrm rot="0">
            <a:off x="0" y="-4445"/>
            <a:ext cx="5163185" cy="6862445"/>
            <a:chOff x="0" y="-4445"/>
            <a:chExt cx="5163185" cy="6862445"/>
          </a:xfrm>
        </p:grpSpPr>
        <p:sp>
          <p:nvSpPr>
            <p:cNvPr id="5" name="Rect 0"/>
            <p:cNvSpPr>
              <a:spLocks/>
            </p:cNvSpPr>
            <p:nvPr/>
          </p:nvSpPr>
          <p:spPr>
            <a:xfrm rot="0">
              <a:off x="0" y="-4445"/>
              <a:ext cx="5163185" cy="6862445"/>
            </a:xfrm>
            <a:custGeom>
              <a:gdLst>
                <a:gd fmla="*/ 0 w 6884692" name="TX0"/>
                <a:gd fmla="*/ 0 h 6874741" name="TY0"/>
                <a:gd fmla="*/ 6884691 w 6884692" name="TX1"/>
                <a:gd fmla="*/ 10290 h 6874741" name="TY1"/>
                <a:gd fmla="*/ 3449033 w 6884692" name="TX2"/>
                <a:gd fmla="*/ 6874740 h 6874741" name="TY2"/>
                <a:gd fmla="*/ 4533 w 6884692" name="TX3"/>
                <a:gd fmla="*/ 6872861 h 6874741" name="TY3"/>
                <a:gd fmla="*/ 0 w 6884692" name="TX4"/>
                <a:gd fmla="*/ 0 h 687474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84692" h="6874741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7" name="Rect 0"/>
            <p:cNvSpPr>
              <a:spLocks/>
            </p:cNvSpPr>
            <p:nvPr/>
          </p:nvSpPr>
          <p:spPr>
            <a:xfrm rot="0">
              <a:off x="2731135" y="594169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10800000">
              <a:off x="3707765" y="17462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413385" y="1954530"/>
            <a:ext cx="329501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>
            <a:lvl1pPr marL="0" indent="0">
              <a:defRPr lang="en-GB" altLang="en-US" sz="1800"/>
            </a:lvl1pPr>
          </a:lstStyle>
          <a:p>
            <a:pPr marL="0" indent="0" rtl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Место для заголовка</a:t>
            </a:r>
            <a:endParaRPr lang="ko-KR" altLang="en-US">
              <a:latin typeface="Segoe UI" charset="0"/>
              <a:ea typeface="Segoe UI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5400000">
            <a:off x="-36830" y="316547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>
            <a:lvl1pPr marL="0" indent="0" algn="ctr">
              <a:defRPr lang="en-GB" altLang="en-US" sz="1800"/>
            </a:lvl1pPr>
          </a:lstStyle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пра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"/>
          <p:cNvGrpSpPr/>
          <p:nvPr/>
        </p:nvGrpSpPr>
        <p:grpSpPr>
          <a:xfrm rot="10800000">
            <a:off x="3970655" y="0"/>
            <a:ext cx="5173345" cy="6858635"/>
            <a:chOff x="3970655" y="0"/>
            <a:chExt cx="5173345" cy="6858635"/>
          </a:xfrm>
        </p:grpSpPr>
        <p:sp>
          <p:nvSpPr>
            <p:cNvPr id="12" name="Rect 0"/>
            <p:cNvSpPr>
              <a:spLocks/>
            </p:cNvSpPr>
            <p:nvPr/>
          </p:nvSpPr>
          <p:spPr>
            <a:xfrm rot="54000000">
              <a:off x="3970655" y="0"/>
              <a:ext cx="5173345" cy="6858635"/>
            </a:xfrm>
            <a:custGeom>
              <a:gdLst>
                <a:gd fmla="*/ 0 w 6897756" name="TX0"/>
                <a:gd fmla="*/ 0 h 6870381" name="TY0"/>
                <a:gd fmla="*/ 6897755 w 6897756" name="TX1"/>
                <a:gd fmla="*/ 5930 h 6870381" name="TY1"/>
                <a:gd fmla="*/ 3462097 w 6897756" name="TX2"/>
                <a:gd fmla="*/ 6870380 h 6870381" name="TY2"/>
                <a:gd fmla="*/ 17597 w 6897756" name="TX3"/>
                <a:gd fmla="*/ 6868501 h 6870381" name="TY3"/>
                <a:gd fmla="*/ 0 w 6897756" name="TX4"/>
                <a:gd fmla="*/ 0 h 6870381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6897756" h="6870381">
                  <a:moveTo>
                    <a:pt x="0" y="0"/>
                  </a:moveTo>
                  <a:lnTo>
                    <a:pt x="6897755" y="5930"/>
                  </a:lnTo>
                  <a:lnTo>
                    <a:pt x="3462097" y="6870380"/>
                  </a:lnTo>
                  <a:lnTo>
                    <a:pt x="17597" y="6868501"/>
                  </a:lnTo>
                  <a:cubicBezTo>
                    <a:pt x="13271" y="4583618"/>
                    <a:pt x="4326" y="22848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3" name="Rect 0"/>
            <p:cNvSpPr>
              <a:spLocks/>
            </p:cNvSpPr>
            <p:nvPr/>
          </p:nvSpPr>
          <p:spPr>
            <a:xfrm rot="54000000">
              <a:off x="5715635" y="4445"/>
              <a:ext cx="683895" cy="91249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  <p:sp>
          <p:nvSpPr>
            <p:cNvPr id="14" name="Rect 0"/>
            <p:cNvSpPr>
              <a:spLocks/>
            </p:cNvSpPr>
            <p:nvPr/>
          </p:nvSpPr>
          <p:spPr>
            <a:xfrm rot="64800000">
              <a:off x="4229100" y="5093335"/>
              <a:ext cx="1193165" cy="1590675"/>
            </a:xfrm>
            <a:prstGeom prst="triangle"/>
            <a:noFill/>
            <a:ln w="55245" cap="flat" cmpd="sng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Garamond" charset="0"/>
                <a:ea typeface="Segoe UI" charset="0"/>
              </a:endParaRPr>
            </a:p>
          </p:txBody>
        </p:sp>
      </p:grp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10" name="Rect 0"/>
          <p:cNvSpPr txBox="1">
            <a:spLocks/>
          </p:cNvSpPr>
          <p:nvPr>
            <p:ph type="title" hasCustomPrompt="1"/>
          </p:nvPr>
        </p:nvSpPr>
        <p:spPr>
          <a:xfrm rot="0">
            <a:off x="5831840" y="1954530"/>
            <a:ext cx="2916555" cy="300291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Место для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9" name="Rect 0"/>
          <p:cNvSpPr>
            <a:spLocks/>
          </p:cNvSpPr>
          <p:nvPr/>
        </p:nvSpPr>
        <p:spPr>
          <a:xfrm rot="16200000">
            <a:off x="8703310" y="3162935"/>
            <a:ext cx="485775" cy="527685"/>
          </a:xfrm>
          <a:prstGeom prst="triangle"/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Garamond" charset="0"/>
              <a:ea typeface="Segoe UI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2255" cy="1270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670" cy="183134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670" cy="1200785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9080" cy="1913255"/>
            <a:chOff x="-3810" y="4953000"/>
            <a:chExt cx="9149080" cy="1913255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7440" cy="489585"/>
            </a:xfrm>
            <a:custGeom>
              <a:gdLst>
                <a:gd fmla="*/ 4697 w 4699" name="TX0"/>
                <a:gd fmla="*/ 0 h 369" name="TY0"/>
                <a:gd fmla="*/ 4697 w 4699" name="TX1"/>
                <a:gd fmla="*/ 367 h 369" name="TY1"/>
                <a:gd fmla="*/ 0 w 4699" name="TX2"/>
                <a:gd fmla="*/ 218 h 369" name="TY2"/>
                <a:gd fmla="*/ 4697 w 4699" name="TX3"/>
                <a:gd fmla="*/ 0 h 36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9" h="369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710" cy="789940"/>
            </a:xfrm>
            <a:custGeom>
              <a:gdLst>
                <a:gd fmla="*/ 0 w 5762" name="TX0"/>
                <a:gd fmla="*/ 0 h 530" name="TY0"/>
                <a:gd fmla="*/ 5760 w 5762" name="TX1"/>
                <a:gd fmla="*/ 0 h 530" name="TY1"/>
                <a:gd fmla="*/ 5760 w 5762" name="TX2"/>
                <a:gd fmla="*/ 528 h 530" name="TY2"/>
                <a:gd fmla="*/ 48 w 5762" name="TX3"/>
                <a:gd fmla="*/ 0 h 530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2" h="53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5270" cy="1865630"/>
            </a:xfrm>
            <a:custGeom>
              <a:gdLst>
                <a:gd fmla="*/ 0 w 5762" name="TX0"/>
                <a:gd fmla="*/ 0 h 1250" name="TY0"/>
                <a:gd fmla="*/ 0 w 5762" name="TX1"/>
                <a:gd fmla="*/ 1248 h 1250" name="TY1"/>
                <a:gd fmla="*/ 5760 w 5762" name="TX2"/>
                <a:gd fmla="*/ 1248 h 1250" name="TY2"/>
                <a:gd fmla="*/ 5760 w 5762" name="TX3"/>
                <a:gd fmla="*/ 528 h 1250" name="TY3"/>
                <a:gd fmla="*/ 0 w 5762" name="TX4"/>
                <a:gd fmla="*/ 0 h 1250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2" h="125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9080" cy="791845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670" cy="183007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3270" cy="14560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77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304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77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304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840" cy="45847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735" cy="9156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935" cy="4573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4070" cy="649605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8070" cy="4390390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6565" cy="563880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870" cy="43872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635" cy="5593715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870" cy="55937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2255" cy="1270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670" cy="183134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670" cy="1200785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9080" cy="1913255"/>
            <a:chOff x="-3810" y="4953000"/>
            <a:chExt cx="9149080" cy="1913255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7440" cy="489585"/>
            </a:xfrm>
            <a:custGeom>
              <a:gdLst>
                <a:gd fmla="*/ 4697 w 4699" name="TX0"/>
                <a:gd fmla="*/ 0 h 369" name="TY0"/>
                <a:gd fmla="*/ 4697 w 4699" name="TX1"/>
                <a:gd fmla="*/ 367 h 369" name="TY1"/>
                <a:gd fmla="*/ 0 w 4699" name="TX2"/>
                <a:gd fmla="*/ 218 h 369" name="TY2"/>
                <a:gd fmla="*/ 4697 w 4699" name="TX3"/>
                <a:gd fmla="*/ 0 h 36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9" h="369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710" cy="789940"/>
            </a:xfrm>
            <a:custGeom>
              <a:gdLst>
                <a:gd fmla="*/ 0 w 5762" name="TX0"/>
                <a:gd fmla="*/ 0 h 530" name="TY0"/>
                <a:gd fmla="*/ 5760 w 5762" name="TX1"/>
                <a:gd fmla="*/ 0 h 530" name="TY1"/>
                <a:gd fmla="*/ 5760 w 5762" name="TX2"/>
                <a:gd fmla="*/ 528 h 530" name="TY2"/>
                <a:gd fmla="*/ 48 w 5762" name="TX3"/>
                <a:gd fmla="*/ 0 h 530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2" h="53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5270" cy="1865630"/>
            </a:xfrm>
            <a:custGeom>
              <a:gdLst>
                <a:gd fmla="*/ 0 w 5762" name="TX0"/>
                <a:gd fmla="*/ 0 h 1250" name="TY0"/>
                <a:gd fmla="*/ 0 w 5762" name="TX1"/>
                <a:gd fmla="*/ 1248 h 1250" name="TY1"/>
                <a:gd fmla="*/ 5760 w 5762" name="TX2"/>
                <a:gd fmla="*/ 1248 h 1250" name="TY2"/>
                <a:gd fmla="*/ 5760 w 5762" name="TX3"/>
                <a:gd fmla="*/ 528 h 1250" name="TY3"/>
                <a:gd fmla="*/ 0 w 5762" name="TX4"/>
                <a:gd fmla="*/ 0 h 1250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2" h="125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9080" cy="791845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670" cy="183007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3270" cy="14560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77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304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77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304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840" cy="45847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735" cy="9156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935" cy="4573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4070" cy="649605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8070" cy="4390390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6565" cy="563880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870" cy="43872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635" cy="5593715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870" cy="55937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2255" cy="1270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670" cy="183134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670" cy="1200785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9080" cy="1913255"/>
            <a:chOff x="-3810" y="4953000"/>
            <a:chExt cx="9149080" cy="1913255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7440" cy="489585"/>
            </a:xfrm>
            <a:custGeom>
              <a:gdLst>
                <a:gd fmla="*/ 4697 w 4699" name="TX0"/>
                <a:gd fmla="*/ 0 h 369" name="TY0"/>
                <a:gd fmla="*/ 4697 w 4699" name="TX1"/>
                <a:gd fmla="*/ 367 h 369" name="TY1"/>
                <a:gd fmla="*/ 0 w 4699" name="TX2"/>
                <a:gd fmla="*/ 218 h 369" name="TY2"/>
                <a:gd fmla="*/ 4697 w 4699" name="TX3"/>
                <a:gd fmla="*/ 0 h 36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9" h="369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710" cy="789940"/>
            </a:xfrm>
            <a:custGeom>
              <a:gdLst>
                <a:gd fmla="*/ 0 w 5762" name="TX0"/>
                <a:gd fmla="*/ 0 h 530" name="TY0"/>
                <a:gd fmla="*/ 5760 w 5762" name="TX1"/>
                <a:gd fmla="*/ 0 h 530" name="TY1"/>
                <a:gd fmla="*/ 5760 w 5762" name="TX2"/>
                <a:gd fmla="*/ 528 h 530" name="TY2"/>
                <a:gd fmla="*/ 48 w 5762" name="TX3"/>
                <a:gd fmla="*/ 0 h 530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2" h="53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5270" cy="1865630"/>
            </a:xfrm>
            <a:custGeom>
              <a:gdLst>
                <a:gd fmla="*/ 0 w 5762" name="TX0"/>
                <a:gd fmla="*/ 0 h 1250" name="TY0"/>
                <a:gd fmla="*/ 0 w 5762" name="TX1"/>
                <a:gd fmla="*/ 1248 h 1250" name="TY1"/>
                <a:gd fmla="*/ 5760 w 5762" name="TX2"/>
                <a:gd fmla="*/ 1248 h 1250" name="TY2"/>
                <a:gd fmla="*/ 5760 w 5762" name="TX3"/>
                <a:gd fmla="*/ 528 h 1250" name="TY3"/>
                <a:gd fmla="*/ 0 w 5762" name="TX4"/>
                <a:gd fmla="*/ 0 h 1250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2" h="125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9080" cy="791845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670" cy="183007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3270" cy="14560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77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304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77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304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840" cy="45847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735" cy="9156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935" cy="4573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4070" cy="649605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8070" cy="4390390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6565" cy="563880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870" cy="43872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635" cy="5593715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870" cy="55937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2255" cy="1270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670" cy="183134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670" cy="1200785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9080" cy="1913255"/>
            <a:chOff x="-3810" y="4953000"/>
            <a:chExt cx="9149080" cy="1913255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7440" cy="489585"/>
            </a:xfrm>
            <a:custGeom>
              <a:gdLst>
                <a:gd fmla="*/ 4697 w 4699" name="TX0"/>
                <a:gd fmla="*/ 0 h 369" name="TY0"/>
                <a:gd fmla="*/ 4697 w 4699" name="TX1"/>
                <a:gd fmla="*/ 367 h 369" name="TY1"/>
                <a:gd fmla="*/ 0 w 4699" name="TX2"/>
                <a:gd fmla="*/ 218 h 369" name="TY2"/>
                <a:gd fmla="*/ 4697 w 4699" name="TX3"/>
                <a:gd fmla="*/ 0 h 36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9" h="369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710" cy="789940"/>
            </a:xfrm>
            <a:custGeom>
              <a:gdLst>
                <a:gd fmla="*/ 0 w 5762" name="TX0"/>
                <a:gd fmla="*/ 0 h 530" name="TY0"/>
                <a:gd fmla="*/ 5760 w 5762" name="TX1"/>
                <a:gd fmla="*/ 0 h 530" name="TY1"/>
                <a:gd fmla="*/ 5760 w 5762" name="TX2"/>
                <a:gd fmla="*/ 528 h 530" name="TY2"/>
                <a:gd fmla="*/ 48 w 5762" name="TX3"/>
                <a:gd fmla="*/ 0 h 530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2" h="53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5270" cy="1865630"/>
            </a:xfrm>
            <a:custGeom>
              <a:gdLst>
                <a:gd fmla="*/ 0 w 5762" name="TX0"/>
                <a:gd fmla="*/ 0 h 1250" name="TY0"/>
                <a:gd fmla="*/ 0 w 5762" name="TX1"/>
                <a:gd fmla="*/ 1248 h 1250" name="TY1"/>
                <a:gd fmla="*/ 5760 w 5762" name="TX2"/>
                <a:gd fmla="*/ 1248 h 1250" name="TY2"/>
                <a:gd fmla="*/ 5760 w 5762" name="TX3"/>
                <a:gd fmla="*/ 528 h 1250" name="TY3"/>
                <a:gd fmla="*/ 0 w 5762" name="TX4"/>
                <a:gd fmla="*/ 0 h 1250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2" h="125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9080" cy="791845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670" cy="183007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3270" cy="145605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tx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77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3045" cy="763270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77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3045" cy="3943350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840" cy="45847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735" cy="9156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935" cy="457327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tx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4070" cy="649605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8070" cy="4390390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6565" cy="563880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4150" cy="22987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49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870" cy="43872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635" cy="5593715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870" cy="55937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2.xml"></Relationship><Relationship Id="rId2" Type="http://schemas.openxmlformats.org/officeDocument/2006/relationships/slideLayout" Target="../slideLayouts/slideLayout13.xml"></Relationship><Relationship Id="rId3" Type="http://schemas.openxmlformats.org/officeDocument/2006/relationships/slideLayout" Target="../slideLayouts/slideLayout14.xml"></Relationship><Relationship Id="rId4" Type="http://schemas.openxmlformats.org/officeDocument/2006/relationships/slideLayout" Target="../slideLayouts/slideLayout15.xml"></Relationship><Relationship Id="rId5" Type="http://schemas.openxmlformats.org/officeDocument/2006/relationships/slideLayout" Target="../slideLayouts/slideLayout16.xml"></Relationship><Relationship Id="rId6" Type="http://schemas.openxmlformats.org/officeDocument/2006/relationships/slideLayout" Target="../slideLayouts/slideLayout17.xml"></Relationship><Relationship Id="rId7" Type="http://schemas.openxmlformats.org/officeDocument/2006/relationships/slideLayout" Target="../slideLayouts/slideLayout18.xml"></Relationship><Relationship Id="rId8" Type="http://schemas.openxmlformats.org/officeDocument/2006/relationships/slideLayout" Target="../slideLayouts/slideLayout19.xml"></Relationship><Relationship Id="rId9" Type="http://schemas.openxmlformats.org/officeDocument/2006/relationships/slideLayout" Target="../slideLayouts/slideLayout20.xml"></Relationship><Relationship Id="rId10" Type="http://schemas.openxmlformats.org/officeDocument/2006/relationships/slideLayout" Target="../slideLayouts/slideLayout21.xml"></Relationship><Relationship Id="rId11" Type="http://schemas.openxmlformats.org/officeDocument/2006/relationships/slideLayout" Target="../slideLayouts/slideLayout22.xml"></Relationship><Relationship Id="rId12" Type="http://schemas.openxmlformats.org/officeDocument/2006/relationships/image" Target="../media/fImage7152269169.jpeg"></Relationship><Relationship Id="rId13" Type="http://schemas.openxmlformats.org/officeDocument/2006/relationships/theme" Target="../theme/theme2.xml"></Relationship></Relationships>
</file>

<file path=ppt/slideMasters/_rels/slideMaster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3.xml"></Relationship><Relationship Id="rId2" Type="http://schemas.openxmlformats.org/officeDocument/2006/relationships/slideLayout" Target="../slideLayouts/slideLayout24.xml"></Relationship><Relationship Id="rId3" Type="http://schemas.openxmlformats.org/officeDocument/2006/relationships/slideLayout" Target="../slideLayouts/slideLayout25.xml"></Relationship><Relationship Id="rId4" Type="http://schemas.openxmlformats.org/officeDocument/2006/relationships/slideLayout" Target="../slideLayouts/slideLayout26.xml"></Relationship><Relationship Id="rId5" Type="http://schemas.openxmlformats.org/officeDocument/2006/relationships/slideLayout" Target="../slideLayouts/slideLayout27.xml"></Relationship><Relationship Id="rId6" Type="http://schemas.openxmlformats.org/officeDocument/2006/relationships/slideLayout" Target="../slideLayouts/slideLayout28.xml"></Relationship><Relationship Id="rId7" Type="http://schemas.openxmlformats.org/officeDocument/2006/relationships/slideLayout" Target="../slideLayouts/slideLayout29.xml"></Relationship><Relationship Id="rId8" Type="http://schemas.openxmlformats.org/officeDocument/2006/relationships/slideLayout" Target="../slideLayouts/slideLayout30.xml"></Relationship><Relationship Id="rId9" Type="http://schemas.openxmlformats.org/officeDocument/2006/relationships/slideLayout" Target="../slideLayouts/slideLayout31.xml"></Relationship><Relationship Id="rId10" Type="http://schemas.openxmlformats.org/officeDocument/2006/relationships/slideLayout" Target="../slideLayouts/slideLayout32.xml"></Relationship><Relationship Id="rId11" Type="http://schemas.openxmlformats.org/officeDocument/2006/relationships/slideLayout" Target="../slideLayouts/slideLayout33.xml"></Relationship><Relationship Id="rId12" Type="http://schemas.openxmlformats.org/officeDocument/2006/relationships/image" Target="../media/fImage7153185724.jpeg"></Relationship><Relationship Id="rId13" Type="http://schemas.openxmlformats.org/officeDocument/2006/relationships/theme" Target="../theme/theme3.xml"></Relationship></Relationships>
</file>

<file path=ppt/slideMasters/_rels/slideMaster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4.xml"></Relationship><Relationship Id="rId2" Type="http://schemas.openxmlformats.org/officeDocument/2006/relationships/slideLayout" Target="../slideLayouts/slideLayout35.xml"></Relationship><Relationship Id="rId3" Type="http://schemas.openxmlformats.org/officeDocument/2006/relationships/slideLayout" Target="../slideLayouts/slideLayout36.xml"></Relationship><Relationship Id="rId4" Type="http://schemas.openxmlformats.org/officeDocument/2006/relationships/slideLayout" Target="../slideLayouts/slideLayout37.xml"></Relationship><Relationship Id="rId5" Type="http://schemas.openxmlformats.org/officeDocument/2006/relationships/slideLayout" Target="../slideLayouts/slideLayout38.xml"></Relationship><Relationship Id="rId6" Type="http://schemas.openxmlformats.org/officeDocument/2006/relationships/slideLayout" Target="../slideLayouts/slideLayout39.xml"></Relationship><Relationship Id="rId7" Type="http://schemas.openxmlformats.org/officeDocument/2006/relationships/slideLayout" Target="../slideLayouts/slideLayout40.xml"></Relationship><Relationship Id="rId8" Type="http://schemas.openxmlformats.org/officeDocument/2006/relationships/slideLayout" Target="../slideLayouts/slideLayout41.xml"></Relationship><Relationship Id="rId9" Type="http://schemas.openxmlformats.org/officeDocument/2006/relationships/slideLayout" Target="../slideLayouts/slideLayout42.xml"></Relationship><Relationship Id="rId10" Type="http://schemas.openxmlformats.org/officeDocument/2006/relationships/slideLayout" Target="../slideLayouts/slideLayout43.xml"></Relationship><Relationship Id="rId11" Type="http://schemas.openxmlformats.org/officeDocument/2006/relationships/slideLayout" Target="../slideLayouts/slideLayout44.xml"></Relationship><Relationship Id="rId12" Type="http://schemas.openxmlformats.org/officeDocument/2006/relationships/slideLayout" Target="../slideLayouts/slideLayout45.xml"></Relationship><Relationship Id="rId13" Type="http://schemas.openxmlformats.org/officeDocument/2006/relationships/slideLayout" Target="../slideLayouts/slideLayout46.xml"></Relationship><Relationship Id="rId14" Type="http://schemas.openxmlformats.org/officeDocument/2006/relationships/slideLayout" Target="../slideLayouts/slideLayout47.xml"></Relationship><Relationship Id="rId15" Type="http://schemas.openxmlformats.org/officeDocument/2006/relationships/slideLayout" Target="../slideLayouts/slideLayout48.xml"></Relationship><Relationship Id="rId16" Type="http://schemas.openxmlformats.org/officeDocument/2006/relationships/theme" Target="../theme/theme4.xml"></Relationship></Relationships>
</file>

<file path=ppt/slideMasters/_rels/slideMaster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9.xml"></Relationship><Relationship Id="rId2" Type="http://schemas.openxmlformats.org/officeDocument/2006/relationships/slideLayout" Target="../slideLayouts/slideLayout50.xml"></Relationship><Relationship Id="rId3" Type="http://schemas.openxmlformats.org/officeDocument/2006/relationships/slideLayout" Target="../slideLayouts/slideLayout51.xml"></Relationship><Relationship Id="rId4" Type="http://schemas.openxmlformats.org/officeDocument/2006/relationships/slideLayout" Target="../slideLayouts/slideLayout52.xml"></Relationship><Relationship Id="rId5" Type="http://schemas.openxmlformats.org/officeDocument/2006/relationships/slideLayout" Target="../slideLayouts/slideLayout53.xml"></Relationship><Relationship Id="rId6" Type="http://schemas.openxmlformats.org/officeDocument/2006/relationships/slideLayout" Target="../slideLayouts/slideLayout54.xml"></Relationship><Relationship Id="rId7" Type="http://schemas.openxmlformats.org/officeDocument/2006/relationships/slideLayout" Target="../slideLayouts/slideLayout55.xml"></Relationship><Relationship Id="rId8" Type="http://schemas.openxmlformats.org/officeDocument/2006/relationships/slideLayout" Target="../slideLayouts/slideLayout56.xml"></Relationship><Relationship Id="rId9" Type="http://schemas.openxmlformats.org/officeDocument/2006/relationships/slideLayout" Target="../slideLayouts/slideLayout57.xml"></Relationship><Relationship Id="rId10" Type="http://schemas.openxmlformats.org/officeDocument/2006/relationships/slideLayout" Target="../slideLayouts/slideLayout58.xml"></Relationship><Relationship Id="rId11" Type="http://schemas.openxmlformats.org/officeDocument/2006/relationships/slideLayout" Target="../slideLayouts/slideLayout59.xml"></Relationship><Relationship Id="rId12" Type="http://schemas.openxmlformats.org/officeDocument/2006/relationships/slideLayout" Target="../slideLayouts/slideLayout60.xml"></Relationship><Relationship Id="rId13" Type="http://schemas.openxmlformats.org/officeDocument/2006/relationships/slideLayout" Target="../slideLayouts/slideLayout61.xml"></Relationship><Relationship Id="rId14" Type="http://schemas.openxmlformats.org/officeDocument/2006/relationships/slideLayout" Target="../slideLayouts/slideLayout62.xml"></Relationship><Relationship Id="rId15" Type="http://schemas.openxmlformats.org/officeDocument/2006/relationships/slideLayout" Target="../slideLayouts/slideLayout63.xml"></Relationship><Relationship Id="rId16" Type="http://schemas.openxmlformats.org/officeDocument/2006/relationships/theme" Target="../theme/theme5.xml"></Relationship></Relationships>
</file>

<file path=ppt/slideMasters/_rels/slideMaster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4.xml"></Relationship><Relationship Id="rId2" Type="http://schemas.openxmlformats.org/officeDocument/2006/relationships/slideLayout" Target="../slideLayouts/slideLayout65.xml"></Relationship><Relationship Id="rId3" Type="http://schemas.openxmlformats.org/officeDocument/2006/relationships/slideLayout" Target="../slideLayouts/slideLayout66.xml"></Relationship><Relationship Id="rId4" Type="http://schemas.openxmlformats.org/officeDocument/2006/relationships/slideLayout" Target="../slideLayouts/slideLayout67.xml"></Relationship><Relationship Id="rId5" Type="http://schemas.openxmlformats.org/officeDocument/2006/relationships/slideLayout" Target="../slideLayouts/slideLayout68.xml"></Relationship><Relationship Id="rId6" Type="http://schemas.openxmlformats.org/officeDocument/2006/relationships/slideLayout" Target="../slideLayouts/slideLayout69.xml"></Relationship><Relationship Id="rId7" Type="http://schemas.openxmlformats.org/officeDocument/2006/relationships/slideLayout" Target="../slideLayouts/slideLayout70.xml"></Relationship><Relationship Id="rId8" Type="http://schemas.openxmlformats.org/officeDocument/2006/relationships/slideLayout" Target="../slideLayouts/slideLayout71.xml"></Relationship><Relationship Id="rId9" Type="http://schemas.openxmlformats.org/officeDocument/2006/relationships/slideLayout" Target="../slideLayouts/slideLayout72.xml"></Relationship><Relationship Id="rId10" Type="http://schemas.openxmlformats.org/officeDocument/2006/relationships/slideLayout" Target="../slideLayouts/slideLayout73.xml"></Relationship><Relationship Id="rId11" Type="http://schemas.openxmlformats.org/officeDocument/2006/relationships/slideLayout" Target="../slideLayouts/slideLayout74.xml"></Relationship><Relationship Id="rId12" Type="http://schemas.openxmlformats.org/officeDocument/2006/relationships/slideLayout" Target="../slideLayouts/slideLayout75.xml"></Relationship><Relationship Id="rId13" Type="http://schemas.openxmlformats.org/officeDocument/2006/relationships/slideLayout" Target="../slideLayouts/slideLayout76.xml"></Relationship><Relationship Id="rId14" Type="http://schemas.openxmlformats.org/officeDocument/2006/relationships/slideLayout" Target="../slideLayouts/slideLayout77.xml"></Relationship><Relationship Id="rId15" Type="http://schemas.openxmlformats.org/officeDocument/2006/relationships/slideLayout" Target="../slideLayouts/slideLayout78.xml"></Relationship><Relationship Id="rId16" Type="http://schemas.openxmlformats.org/officeDocument/2006/relationships/theme" Target="../theme/theme6.xml"></Relationship></Relationships>
</file>

<file path=ppt/slideMasters/_rels/slideMaster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9.xml"></Relationship><Relationship Id="rId2" Type="http://schemas.openxmlformats.org/officeDocument/2006/relationships/slideLayout" Target="../slideLayouts/slideLayout80.xml"></Relationship><Relationship Id="rId3" Type="http://schemas.openxmlformats.org/officeDocument/2006/relationships/slideLayout" Target="../slideLayouts/slideLayout81.xml"></Relationship><Relationship Id="rId4" Type="http://schemas.openxmlformats.org/officeDocument/2006/relationships/slideLayout" Target="../slideLayouts/slideLayout82.xml"></Relationship><Relationship Id="rId5" Type="http://schemas.openxmlformats.org/officeDocument/2006/relationships/slideLayout" Target="../slideLayouts/slideLayout83.xml"></Relationship><Relationship Id="rId6" Type="http://schemas.openxmlformats.org/officeDocument/2006/relationships/slideLayout" Target="../slideLayouts/slideLayout84.xml"></Relationship><Relationship Id="rId7" Type="http://schemas.openxmlformats.org/officeDocument/2006/relationships/slideLayout" Target="../slideLayouts/slideLayout85.xml"></Relationship><Relationship Id="rId8" Type="http://schemas.openxmlformats.org/officeDocument/2006/relationships/slideLayout" Target="../slideLayouts/slideLayout86.xml"></Relationship><Relationship Id="rId9" Type="http://schemas.openxmlformats.org/officeDocument/2006/relationships/slideLayout" Target="../slideLayouts/slideLayout87.xml"></Relationship><Relationship Id="rId10" Type="http://schemas.openxmlformats.org/officeDocument/2006/relationships/slideLayout" Target="../slideLayouts/slideLayout88.xml"></Relationship><Relationship Id="rId11" Type="http://schemas.openxmlformats.org/officeDocument/2006/relationships/slideLayout" Target="../slideLayouts/slideLayout89.xml"></Relationship><Relationship Id="rId12" Type="http://schemas.openxmlformats.org/officeDocument/2006/relationships/slideLayout" Target="../slideLayouts/slideLayout90.xml"></Relationship><Relationship Id="rId13" Type="http://schemas.openxmlformats.org/officeDocument/2006/relationships/slideLayout" Target="../slideLayouts/slideLayout91.xml"></Relationship><Relationship Id="rId14" Type="http://schemas.openxmlformats.org/officeDocument/2006/relationships/slideLayout" Target="../slideLayouts/slideLayout92.xml"></Relationship><Relationship Id="rId15" Type="http://schemas.openxmlformats.org/officeDocument/2006/relationships/slideLayout" Target="../slideLayouts/slideLayout93.xml"></Relationship><Relationship Id="rId16" Type="http://schemas.openxmlformats.org/officeDocument/2006/relationships/theme" Target="../theme/theme7.xml"></Relationship></Relationships>
</file>

<file path=ppt/slideMasters/_rels/slideMaster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94.xml"></Relationship><Relationship Id="rId2" Type="http://schemas.openxmlformats.org/officeDocument/2006/relationships/slideLayout" Target="../slideLayouts/slideLayout95.xml"></Relationship><Relationship Id="rId3" Type="http://schemas.openxmlformats.org/officeDocument/2006/relationships/slideLayout" Target="../slideLayouts/slideLayout96.xml"></Relationship><Relationship Id="rId4" Type="http://schemas.openxmlformats.org/officeDocument/2006/relationships/slideLayout" Target="../slideLayouts/slideLayout97.xml"></Relationship><Relationship Id="rId5" Type="http://schemas.openxmlformats.org/officeDocument/2006/relationships/slideLayout" Target="../slideLayouts/slideLayout98.xml"></Relationship><Relationship Id="rId6" Type="http://schemas.openxmlformats.org/officeDocument/2006/relationships/slideLayout" Target="../slideLayouts/slideLayout99.xml"></Relationship><Relationship Id="rId7" Type="http://schemas.openxmlformats.org/officeDocument/2006/relationships/slideLayout" Target="../slideLayouts/slideLayout100.xml"></Relationship><Relationship Id="rId8" Type="http://schemas.openxmlformats.org/officeDocument/2006/relationships/slideLayout" Target="../slideLayouts/slideLayout101.xml"></Relationship><Relationship Id="rId9" Type="http://schemas.openxmlformats.org/officeDocument/2006/relationships/slideLayout" Target="../slideLayouts/slideLayout102.xml"></Relationship><Relationship Id="rId10" Type="http://schemas.openxmlformats.org/officeDocument/2006/relationships/slideLayout" Target="../slideLayouts/slideLayout103.xml"></Relationship><Relationship Id="rId11" Type="http://schemas.openxmlformats.org/officeDocument/2006/relationships/slideLayout" Target="../slideLayouts/slideLayout104.xml"></Relationship><Relationship Id="rId12" Type="http://schemas.openxmlformats.org/officeDocument/2006/relationships/slideLayout" Target="../slideLayouts/slideLayout105.xml"></Relationship><Relationship Id="rId13" Type="http://schemas.openxmlformats.org/officeDocument/2006/relationships/slideLayout" Target="../slideLayouts/slideLayout106.xml"></Relationship><Relationship Id="rId14" Type="http://schemas.openxmlformats.org/officeDocument/2006/relationships/slideLayout" Target="../slideLayouts/slideLayout107.xml"></Relationship><Relationship Id="rId15" Type="http://schemas.openxmlformats.org/officeDocument/2006/relationships/slideLayout" Target="../slideLayouts/slideLayout108.xml"></Relationship><Relationship Id="rId16" Type="http://schemas.openxmlformats.org/officeDocument/2006/relationships/theme" Target="../theme/theme8.xml"></Relationship></Relationships>
</file>

<file path=ppt/slideMasters/_rels/slideMaster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09.xml"></Relationship><Relationship Id="rId2" Type="http://schemas.openxmlformats.org/officeDocument/2006/relationships/slideLayout" Target="../slideLayouts/slideLayout110.xml"></Relationship><Relationship Id="rId3" Type="http://schemas.openxmlformats.org/officeDocument/2006/relationships/slideLayout" Target="../slideLayouts/slideLayout111.xml"></Relationship><Relationship Id="rId4" Type="http://schemas.openxmlformats.org/officeDocument/2006/relationships/slideLayout" Target="../slideLayouts/slideLayout112.xml"></Relationship><Relationship Id="rId5" Type="http://schemas.openxmlformats.org/officeDocument/2006/relationships/slideLayout" Target="../slideLayouts/slideLayout113.xml"></Relationship><Relationship Id="rId6" Type="http://schemas.openxmlformats.org/officeDocument/2006/relationships/slideLayout" Target="../slideLayouts/slideLayout114.xml"></Relationship><Relationship Id="rId7" Type="http://schemas.openxmlformats.org/officeDocument/2006/relationships/slideLayout" Target="../slideLayouts/slideLayout115.xml"></Relationship><Relationship Id="rId8" Type="http://schemas.openxmlformats.org/officeDocument/2006/relationships/slideLayout" Target="../slideLayouts/slideLayout116.xml"></Relationship><Relationship Id="rId9" Type="http://schemas.openxmlformats.org/officeDocument/2006/relationships/slideLayout" Target="../slideLayouts/slideLayout117.xml"></Relationship><Relationship Id="rId10" Type="http://schemas.openxmlformats.org/officeDocument/2006/relationships/slideLayout" Target="../slideLayouts/slideLayout118.xml"></Relationship><Relationship Id="rId11" Type="http://schemas.openxmlformats.org/officeDocument/2006/relationships/slideLayout" Target="../slideLayouts/slideLayout119.xml"></Relationship><Relationship Id="rId12" Type="http://schemas.openxmlformats.org/officeDocument/2006/relationships/image" Target="../media/fImage71510146962.jpeg"></Relationship><Relationship Id="rId13" Type="http://schemas.openxmlformats.org/officeDocument/2006/relationships/theme" Target="../theme/theme9.xml"></Relationship></Relationships>
</file>

<file path=ppt/slideMasters/_rels/slideMaster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20.xml"></Relationship><Relationship Id="rId2" Type="http://schemas.openxmlformats.org/officeDocument/2006/relationships/slideLayout" Target="../slideLayouts/slideLayout121.xml"></Relationship><Relationship Id="rId3" Type="http://schemas.openxmlformats.org/officeDocument/2006/relationships/slideLayout" Target="../slideLayouts/slideLayout122.xml"></Relationship><Relationship Id="rId4" Type="http://schemas.openxmlformats.org/officeDocument/2006/relationships/slideLayout" Target="../slideLayouts/slideLayout123.xml"></Relationship><Relationship Id="rId5" Type="http://schemas.openxmlformats.org/officeDocument/2006/relationships/slideLayout" Target="../slideLayouts/slideLayout124.xml"></Relationship><Relationship Id="rId6" Type="http://schemas.openxmlformats.org/officeDocument/2006/relationships/slideLayout" Target="../slideLayouts/slideLayout125.xml"></Relationship><Relationship Id="rId7" Type="http://schemas.openxmlformats.org/officeDocument/2006/relationships/slideLayout" Target="../slideLayouts/slideLayout126.xml"></Relationship><Relationship Id="rId8" Type="http://schemas.openxmlformats.org/officeDocument/2006/relationships/slideLayout" Target="../slideLayouts/slideLayout127.xml"></Relationship><Relationship Id="rId9" Type="http://schemas.openxmlformats.org/officeDocument/2006/relationships/slideLayout" Target="../slideLayouts/slideLayout128.xml"></Relationship><Relationship Id="rId10" Type="http://schemas.openxmlformats.org/officeDocument/2006/relationships/slideLayout" Target="../slideLayouts/slideLayout129.xml"></Relationship><Relationship Id="rId11" Type="http://schemas.openxmlformats.org/officeDocument/2006/relationships/slideLayout" Target="../slideLayouts/slideLayout130.xml"></Relationship><Relationship Id="rId12" Type="http://schemas.openxmlformats.org/officeDocument/2006/relationships/image" Target="../media/fImage71511064464.jpeg"></Relationship><Relationship Id="rId13" Type="http://schemas.openxmlformats.org/officeDocument/2006/relationships/theme" Target="../theme/theme10.xml"></Relationship></Relationships>
</file>

<file path=ppt/slideMasters/_rels/slideMaster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31.xml"></Relationship><Relationship Id="rId2" Type="http://schemas.openxmlformats.org/officeDocument/2006/relationships/slideLayout" Target="../slideLayouts/slideLayout132.xml"></Relationship><Relationship Id="rId3" Type="http://schemas.openxmlformats.org/officeDocument/2006/relationships/slideLayout" Target="../slideLayouts/slideLayout133.xml"></Relationship><Relationship Id="rId4" Type="http://schemas.openxmlformats.org/officeDocument/2006/relationships/slideLayout" Target="../slideLayouts/slideLayout134.xml"></Relationship><Relationship Id="rId5" Type="http://schemas.openxmlformats.org/officeDocument/2006/relationships/slideLayout" Target="../slideLayouts/slideLayout135.xml"></Relationship><Relationship Id="rId6" Type="http://schemas.openxmlformats.org/officeDocument/2006/relationships/slideLayout" Target="../slideLayouts/slideLayout136.xml"></Relationship><Relationship Id="rId7" Type="http://schemas.openxmlformats.org/officeDocument/2006/relationships/slideLayout" Target="../slideLayouts/slideLayout137.xml"></Relationship><Relationship Id="rId8" Type="http://schemas.openxmlformats.org/officeDocument/2006/relationships/slideLayout" Target="../slideLayouts/slideLayout138.xml"></Relationship><Relationship Id="rId9" Type="http://schemas.openxmlformats.org/officeDocument/2006/relationships/slideLayout" Target="../slideLayouts/slideLayout139.xml"></Relationship><Relationship Id="rId10" Type="http://schemas.openxmlformats.org/officeDocument/2006/relationships/slideLayout" Target="../slideLayouts/slideLayout140.xml"></Relationship><Relationship Id="rId11" Type="http://schemas.openxmlformats.org/officeDocument/2006/relationships/slideLayout" Target="../slideLayouts/slideLayout141.xml"></Relationship><Relationship Id="rId12" Type="http://schemas.openxmlformats.org/officeDocument/2006/relationships/image" Target="../media/fImage71512065705.jpeg"></Relationship><Relationship Id="rId13" Type="http://schemas.openxmlformats.org/officeDocument/2006/relationships/theme" Target="../theme/theme11.xml"></Relationship></Relationships>
</file>

<file path=ppt/slideMasters/_rels/slideMaster1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42.xml"></Relationship><Relationship Id="rId2" Type="http://schemas.openxmlformats.org/officeDocument/2006/relationships/slideLayout" Target="../slideLayouts/slideLayout143.xml"></Relationship><Relationship Id="rId3" Type="http://schemas.openxmlformats.org/officeDocument/2006/relationships/slideLayout" Target="../slideLayouts/slideLayout144.xml"></Relationship><Relationship Id="rId4" Type="http://schemas.openxmlformats.org/officeDocument/2006/relationships/slideLayout" Target="../slideLayouts/slideLayout145.xml"></Relationship><Relationship Id="rId5" Type="http://schemas.openxmlformats.org/officeDocument/2006/relationships/slideLayout" Target="../slideLayouts/slideLayout146.xml"></Relationship><Relationship Id="rId6" Type="http://schemas.openxmlformats.org/officeDocument/2006/relationships/slideLayout" Target="../slideLayouts/slideLayout147.xml"></Relationship><Relationship Id="rId7" Type="http://schemas.openxmlformats.org/officeDocument/2006/relationships/slideLayout" Target="../slideLayouts/slideLayout148.xml"></Relationship><Relationship Id="rId8" Type="http://schemas.openxmlformats.org/officeDocument/2006/relationships/slideLayout" Target="../slideLayouts/slideLayout149.xml"></Relationship><Relationship Id="rId9" Type="http://schemas.openxmlformats.org/officeDocument/2006/relationships/slideLayout" Target="../slideLayouts/slideLayout150.xml"></Relationship><Relationship Id="rId10" Type="http://schemas.openxmlformats.org/officeDocument/2006/relationships/slideLayout" Target="../slideLayouts/slideLayout151.xml"></Relationship><Relationship Id="rId11" Type="http://schemas.openxmlformats.org/officeDocument/2006/relationships/slideLayout" Target="../slideLayouts/slideLayout152.xml"></Relationship><Relationship Id="rId12" Type="http://schemas.openxmlformats.org/officeDocument/2006/relationships/image" Target="../media/fImage71512988145.jpeg"></Relationship><Relationship Id="rId13" Type="http://schemas.openxmlformats.org/officeDocument/2006/relationships/theme" Target="../theme/theme12.xm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5070" cy="145161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5070" cy="3761740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Второй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Третий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Четвертый уровень</a:t>
            </a:r>
          </a:p>
          <a:p>
            <a:pPr marL="91440" indent="-91440" rtl="0" latinLnBrk="0"/>
            <a:r>
              <a:rPr sz="1800"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9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2/7/2024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429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5470" cy="3657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  <p:sldLayoutId id="2147484452" r:id="rId12"/>
    <p:sldLayoutId id="2147484453" r:id="rId13"/>
    <p:sldLayoutId id="2147484454" r:id="rId14"/>
    <p:sldLayoutId id="2147484455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6" r:id="rId1"/>
    <p:sldLayoutId id="2147484457" r:id="rId2"/>
    <p:sldLayoutId id="2147484458" r:id="rId3"/>
    <p:sldLayoutId id="2147484459" r:id="rId4"/>
    <p:sldLayoutId id="2147484460" r:id="rId5"/>
    <p:sldLayoutId id="2147484461" r:id="rId6"/>
    <p:sldLayoutId id="2147484462" r:id="rId7"/>
    <p:sldLayoutId id="2147484463" r:id="rId8"/>
    <p:sldLayoutId id="2147484464" r:id="rId9"/>
    <p:sldLayoutId id="2147484465" r:id="rId10"/>
    <p:sldLayoutId id="2147484466" r:id="rId11"/>
    <p:sldLayoutId id="2147484467" r:id="rId12"/>
    <p:sldLayoutId id="2147484468" r:id="rId13"/>
    <p:sldLayoutId id="2147484469" r:id="rId14"/>
    <p:sldLayoutId id="2147484470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1" r:id="rId1"/>
    <p:sldLayoutId id="2147484472" r:id="rId2"/>
    <p:sldLayoutId id="2147484473" r:id="rId3"/>
    <p:sldLayoutId id="2147484474" r:id="rId4"/>
    <p:sldLayoutId id="2147484475" r:id="rId5"/>
    <p:sldLayoutId id="2147484476" r:id="rId6"/>
    <p:sldLayoutId id="2147484477" r:id="rId7"/>
    <p:sldLayoutId id="2147484478" r:id="rId8"/>
    <p:sldLayoutId id="2147484479" r:id="rId9"/>
    <p:sldLayoutId id="2147484480" r:id="rId10"/>
    <p:sldLayoutId id="2147484481" r:id="rId11"/>
    <p:sldLayoutId id="2147484482" r:id="rId12"/>
    <p:sldLayoutId id="2147484483" r:id="rId13"/>
    <p:sldLayoutId id="2147484484" r:id="rId14"/>
    <p:sldLayoutId id="2147484485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  <p:sldLayoutId id="2147484497" r:id="rId12"/>
    <p:sldLayoutId id="2147484498" r:id="rId13"/>
    <p:sldLayoutId id="2147484499" r:id="rId14"/>
    <p:sldLayoutId id="2147484500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822960" y="286385"/>
            <a:ext cx="7544435" cy="145097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rtl="0" latinLnBrk="0">
              <a:buFontTx/>
              <a:buNone/>
            </a:pPr>
            <a:r>
              <a:rPr sz="1800">
                <a:latin typeface="Segoe UI" charset="0"/>
                <a:ea typeface="Segoe UI" charset="0"/>
              </a:rPr>
              <a:t>Стиль образца заголовка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822960" y="2108200"/>
            <a:ext cx="7544435" cy="3761105"/>
          </a:xfrm>
          <a:prstGeom prst="rect"/>
        </p:spPr>
        <p:txBody>
          <a:bodyPr wrap="square" lIns="0" tIns="45720" rIns="0" bIns="45720" vert="horz" anchor="t">
            <a:normAutofit fontScale="100000" lnSpcReduction="0"/>
          </a:bodyPr>
          <a:lstStyle/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Щелкните, чтобы изменить стили текста образца слайда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Второй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Третий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Четвертый уровень</a:t>
            </a:r>
            <a:endParaRPr lang="ko-KR" altLang="en-US" sz="1800">
              <a:latin typeface="Segoe UI" charset="0"/>
              <a:ea typeface="Segoe UI" charset="0"/>
            </a:endParaRPr>
          </a:p>
          <a:p>
            <a:pPr marL="91440" indent="-91440" rtl="0" latinLnBrk="0">
              <a:buFont typeface="Calibri"/>
              <a:buChar char=" "/>
            </a:pPr>
            <a:r>
              <a:rPr sz="1800">
                <a:latin typeface="Segoe UI" charset="0"/>
                <a:ea typeface="Segoe UI" charset="0"/>
              </a:rPr>
              <a:t>Пятый уровень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163310" y="6447155"/>
            <a:ext cx="1938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datetime1">
              <a:rPr lang="ru-RU" altLang="en-US"/>
              <a:t>2/7/2024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822960" y="6447155"/>
            <a:ext cx="511365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245475" y="6447155"/>
            <a:ext cx="584835" cy="3651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latinLnBrk="0">
              <a:buFontTx/>
              <a:buNone/>
            </a:pPr>
            <a:fld id="{B9320F77-B9A0-41C5-862A-B4B631284C64}" type="slidenum">
              <a:rPr sz="1800">
                <a:latin typeface="Segoe UI" charset="0"/>
                <a:ea typeface="Segoe UI" charset="0"/>
              </a:rPr>
              <a:t>‹#›</a:t>
            </a:fld>
            <a:endParaRPr lang="ko-KR" altLang="en-US" sz="1800">
              <a:latin typeface="Segoe UI" charset="0"/>
              <a:ea typeface="Segoe U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1" r:id="rId1"/>
    <p:sldLayoutId id="2147484502" r:id="rId2"/>
    <p:sldLayoutId id="2147484503" r:id="rId3"/>
    <p:sldLayoutId id="2147484504" r:id="rId4"/>
    <p:sldLayoutId id="2147484505" r:id="rId5"/>
    <p:sldLayoutId id="2147484506" r:id="rId6"/>
    <p:sldLayoutId id="2147484507" r:id="rId7"/>
    <p:sldLayoutId id="2147484508" r:id="rId8"/>
    <p:sldLayoutId id="2147484509" r:id="rId9"/>
    <p:sldLayoutId id="2147484510" r:id="rId10"/>
    <p:sldLayoutId id="2147484511" r:id="rId11"/>
    <p:sldLayoutId id="2147484512" r:id="rId12"/>
    <p:sldLayoutId id="2147484513" r:id="rId13"/>
    <p:sldLayoutId id="2147484514" r:id="rId14"/>
    <p:sldLayoutId id="2147484515" r:id="rId1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6" r:id="rId1"/>
    <p:sldLayoutId id="2147484517" r:id="rId2"/>
    <p:sldLayoutId id="2147484518" r:id="rId3"/>
    <p:sldLayoutId id="2147484519" r:id="rId4"/>
    <p:sldLayoutId id="2147484520" r:id="rId5"/>
    <p:sldLayoutId id="2147484521" r:id="rId6"/>
    <p:sldLayoutId id="2147484522" r:id="rId7"/>
    <p:sldLayoutId id="2147484523" r:id="rId8"/>
    <p:sldLayoutId id="2147484524" r:id="rId9"/>
    <p:sldLayoutId id="2147484525" r:id="rId10"/>
    <p:sldLayoutId id="2147484526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4529" r:id="rId3"/>
    <p:sldLayoutId id="2147484530" r:id="rId4"/>
    <p:sldLayoutId id="2147484531" r:id="rId5"/>
    <p:sldLayoutId id="2147484532" r:id="rId6"/>
    <p:sldLayoutId id="2147484533" r:id="rId7"/>
    <p:sldLayoutId id="2147484534" r:id="rId8"/>
    <p:sldLayoutId id="2147484535" r:id="rId9"/>
    <p:sldLayoutId id="2147484536" r:id="rId10"/>
    <p:sldLayoutId id="214748453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  <p:sldLayoutId id="2147484543" r:id="rId6"/>
    <p:sldLayoutId id="2147484544" r:id="rId7"/>
    <p:sldLayoutId id="2147484545" r:id="rId8"/>
    <p:sldLayoutId id="2147484546" r:id="rId9"/>
    <p:sldLayoutId id="2147484547" r:id="rId10"/>
    <p:sldLayoutId id="2147484548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3015" cy="1444625"/>
          </a:xfrm>
          <a:custGeom>
            <a:gdLst>
              <a:gd fmla="*/ -329 w 5762" name="TX0"/>
              <a:gd fmla="*/ 347 h 530" name="TY0"/>
              <a:gd fmla="*/ 7156 w 5762" name="TX1"/>
              <a:gd fmla="*/ 682 h 530" name="TY1"/>
              <a:gd fmla="*/ 5229 w 5762" name="TX2"/>
              <a:gd fmla="*/ 682 h 530" name="TY2"/>
              <a:gd fmla="*/ -328 w 5762" name="TX3"/>
              <a:gd fmla="*/ 345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3015" cy="839470"/>
          </a:xfrm>
          <a:custGeom>
            <a:gdLst>
              <a:gd fmla="*/ 817 w 5762" name="TX0"/>
              <a:gd fmla="*/ 97 h 530" name="TY0"/>
              <a:gd fmla="*/ 6408 w 5762" name="TX1"/>
              <a:gd fmla="*/ 682 h 530" name="TY1"/>
              <a:gd fmla="*/ 5232 w 5762" name="TX2"/>
              <a:gd fmla="*/ 685 h 530" name="TY2"/>
              <a:gd fmla="*/ 829 w 5762" name="TX3"/>
              <a:gd fmla="*/ 101 h 530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2" h="53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3600" cy="1082040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775" cy="1085850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870" cy="452755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1510" cy="36703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204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7030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image" Target="../media/fImage24827812841.jpeg"></Relationship><Relationship Id="rId3" Type="http://schemas.openxmlformats.org/officeDocument/2006/relationships/image" Target="../media/fImage12396278141.png"></Relationship><Relationship Id="rId4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4.xml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58.xml"></Relationship><Relationship Id="rId2" Type="http://schemas.openxmlformats.org/officeDocument/2006/relationships/image" Target="../media/fImage1004494403281.jpeg"></Relationship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4.xml"></Relationship><Relationship Id="rId2" Type="http://schemas.openxmlformats.org/officeDocument/2006/relationships/hyperlink" Target="https://zvitnist.com/32120543_TOVARYSTVO_Z_OBMEZHENOU_VDPOVDALNSTU_SVYATA_KATER#zvit" TargetMode="External"></Relationship><Relationship Id="rId3" Type="http://schemas.openxmlformats.org/officeDocument/2006/relationships/hyperlink" Target="https://mci.ua/financial-statements" TargetMode="External"></Relationship><Relationship Id="rId4" Type="http://schemas.openxmlformats.org/officeDocument/2006/relationships/hyperlink" Target="https://otmo.dn.ua/zvitnist-knp-otmo-m-kramatorsk" TargetMode="External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10.xm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4.xml"></Relationship><Relationship Id="rId2" Type="http://schemas.openxmlformats.org/officeDocument/2006/relationships/image" Target="../media/fImage7919210096827.emf"></Relationship></Relationships>
</file>

<file path=ppt/slides/_rels/slide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92.xml"></Relationship><Relationship Id="rId2" Type="http://schemas.openxmlformats.org/officeDocument/2006/relationships/image" Target="../media/fImage667108349961.jpeg"></Relationship></Relationships>
</file>

<file path=ppt/slides/_rels/slide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07.xml"></Relationship><Relationship Id="rId2" Type="http://schemas.openxmlformats.org/officeDocument/2006/relationships/image" Target="../media/fImage64457987491.jpeg"></Relationship><Relationship Id="rId3" Type="http://schemas.openxmlformats.org/officeDocument/2006/relationships/hyperlink" Target="https://zakon.rada.gov.ua/laws/main/514-17" TargetMode="External"></Relationship></Relationships>
</file>

<file path=ppt/slides/_rels/slide9.xml.rels><?xml version="1.0" encoding="UTF-8"?>
<Relationships xmlns="http://schemas.openxmlformats.org/package/2006/relationships"><Relationship Id="rId2" Type="http://schemas.openxmlformats.org/officeDocument/2006/relationships/hyperlink" Target="http://www.managementhelp.org/" TargetMode="External"></Relationship><Relationship Id="rId3" Type="http://schemas.openxmlformats.org/officeDocument/2006/relationships/hyperlink" Target="https://ela.kpi.ua/bitstream/123456789/46821/1/Liderstvo.pdf" TargetMode="External"></Relationship><Relationship Id="rId4" Type="http://schemas.openxmlformats.org/officeDocument/2006/relationships/hyperlink" Target="https://repo.odmu.edu.ua/xmlui/handle/123456789/12169" TargetMode="External"></Relationship><Relationship Id="rId5" Type="http://schemas.openxmlformats.org/officeDocument/2006/relationships/hyperlink" Target="https://ela.kpi.ua/bitstream/123456789/46821/1/Liderstvo.pdf" TargetMode="External"></Relationship><Relationship Id="rId6" Type="http://schemas.openxmlformats.org/officeDocument/2006/relationships/hyperlink" Target="https://repo.odmu.edu.ua/xmlui/handle/123456789/12169" TargetMode="External"></Relationship><Relationship Id="rId7" Type="http://schemas.openxmlformats.org/officeDocument/2006/relationships/slideLayout" Target="../slideLayouts/slideLayout2.xml"></Relationship></Relationships>
</file>

<file path=ppt/slides/_rels/slide10.xml.rels><?xml version="1.0" encoding="UTF-8"?>
<Relationships xmlns="http://schemas.openxmlformats.org/package/2006/relationships"><Relationship Id="rId1" Type="http://schemas.openxmlformats.org/officeDocument/2006/relationships/image" Target="../media/fImage63601989169.jpeg"></Relationship><Relationship Id="rId2" Type="http://schemas.openxmlformats.org/officeDocument/2006/relationships/slideLayout" Target="../slideLayouts/slideLayout1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 rot="0">
            <a:off x="539750" y="2616835"/>
            <a:ext cx="7919720" cy="2992120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 sz="4000">
                <a:solidFill>
                  <a:srgbClr val="FF0000"/>
                </a:solidFill>
              </a:rPr>
              <a:t>Антикризовий менеджмент</a:t>
            </a:r>
            <a:r>
              <a:rPr lang="uk-UA" sz="4000">
                <a:solidFill>
                  <a:srgbClr val="FF0000"/>
                </a:solidFill>
              </a:rPr>
              <a:t/>
            </a:r>
            <a:br>
              <a:rPr lang="uk-UA" sz="4000">
                <a:solidFill>
                  <a:srgbClr val="FF0000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для студентів ОНМедУ</a:t>
            </a:r>
            <a:r>
              <a:rPr lang="uk-UA" sz="2800" b="0">
                <a:solidFill>
                  <a:srgbClr val="003A9A"/>
                </a:solidFill>
              </a:rPr>
              <a:t/>
            </a:r>
            <a:br>
              <a:rPr lang="uk-UA" sz="2800" b="0">
                <a:solidFill>
                  <a:srgbClr val="003A9A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спеціальності 073 Менеджмент</a:t>
            </a:r>
            <a:r>
              <a:rPr lang="uk-UA" sz="2800" b="0">
                <a:solidFill>
                  <a:srgbClr val="003A9A"/>
                </a:solidFill>
              </a:rPr>
              <a:t/>
            </a:r>
            <a:br>
              <a:rPr lang="uk-UA" sz="2800" b="0">
                <a:solidFill>
                  <a:srgbClr val="003A9A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ОПП "Управління охороною здоров'я та фармацевтичним бізнесом"</a:t>
            </a:r>
            <a:r>
              <a:rPr lang="uk-UA" sz="2800">
                <a:solidFill>
                  <a:srgbClr val="FF0000"/>
                </a:solidFill>
              </a:rPr>
              <a:t/>
            </a:r>
            <a:br>
              <a:rPr lang="uk-UA" sz="2800">
                <a:solidFill>
                  <a:srgbClr val="FF0000"/>
                </a:solidFill>
              </a:rPr>
            </a:br>
            <a:endParaRPr lang="ko-KR" altLang="en-US" sz="400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 rot="0">
            <a:off x="2969895" y="312420"/>
            <a:ext cx="3302000" cy="2355215"/>
          </a:xfrm>
          <a:prstGeom prst="rect"/>
        </p:spPr>
        <p:txBody>
          <a:bodyPr wrap="square" lIns="45720" tIns="45720" rIns="45720" bIns="45720" numCol="1" vert="horz" anchor="t">
            <a:normAutofit fontScale="77500" lnSpcReduction="20000"/>
          </a:bodyPr>
          <a:lstStyle/>
          <a:p>
            <a:pPr marL="0" marR="64135" indent="0" rtl="0" algn="ctr" defTabSz="914400" eaLnBrk="1" latinLnBrk="0" hangingPunct="1">
              <a:spcBef>
                <a:spcPts val="400"/>
              </a:spcBef>
              <a:spcAft>
                <a:spcPts val="0"/>
              </a:spcAft>
              <a:buFontTx/>
              <a:buNone/>
            </a:pPr>
            <a:endParaRPr lang="ko-KR" altLang="en-US" sz="2800" cap="none" i="0" b="1" strike="noStrike">
              <a:solidFill>
                <a:srgbClr val="FF0000"/>
              </a:solidFill>
              <a:latin typeface="Times New Roman" charset="0"/>
              <a:ea typeface="Times New Roman" charset="0"/>
            </a:endParaRPr>
          </a:p>
          <a:p>
            <a:pPr marL="0" marR="64135" indent="0" rtl="0" algn="ctr" defTabSz="914400" eaLnBrk="1" latinLnBrk="0" hangingPunct="1">
              <a:spcBef>
                <a:spcPts val="400"/>
              </a:spcBef>
              <a:spcAft>
                <a:spcPts val="0"/>
              </a:spcAft>
              <a:buFontTx/>
              <a:buNone/>
            </a:pPr>
            <a:r>
              <a:rPr sz="2800" cap="none" spc="-20" i="0" b="1" strike="noStrike">
                <a:solidFill>
                  <a:srgbClr val="FF0000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Олена РУДІНСЬКА</a:t>
            </a:r>
            <a:r>
              <a:rPr sz="2800" cap="none" spc="-20" i="0" b="0" strike="noStrike">
                <a:solidFill>
                  <a:schemeClr val="bg2">
                    <a:lumMod val="75000"/>
                  </a:schemeClr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, </a:t>
            </a: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кандидат економічних наук, доцент, завідувачка  кафедри менеджменту охорони здоров'я</a:t>
            </a: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/>
            </a:r>
            <a:b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</a:b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ОНМедУ</a:t>
            </a:r>
            <a:endParaRPr lang="ko-KR" altLang="en-US" sz="2800" cap="none" i="0" b="0" strike="noStrike">
              <a:solidFill>
                <a:srgbClr val="00007E"/>
              </a:solidFill>
              <a:latin typeface="Times New Roman" charset="0"/>
              <a:ea typeface="Times New Roman" charset="0"/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 rotWithShape="1">
          <a:blip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542925" y="339725"/>
            <a:ext cx="1794510" cy="2014855"/>
          </a:xfrm>
          <a:prstGeom prst="rect"/>
          <a:noFill/>
          <a:ln w="0">
            <a:noFill/>
            <a:prstDash/>
          </a:ln>
        </p:spPr>
      </p:pic>
      <p:pic>
        <p:nvPicPr>
          <p:cNvPr id="5" name="Рисунок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6583680" y="586105"/>
            <a:ext cx="1768475" cy="1704975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374650" y="1133475"/>
            <a:ext cx="8231505" cy="5459730"/>
          </a:xfrm>
          <a:prstGeom prst="rect"/>
        </p:spPr>
        <p:txBody>
          <a:bodyPr wrap="square" lIns="91440" tIns="45720" rIns="91440" bIns="45720" numCol="1" vert="horz" anchor="t">
            <a:normAutofit fontScale="92500" lnSpcReduction="20000"/>
          </a:bodyPr>
          <a:lstStyle/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32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Визначення антикризової ролі фінансових показників діяльності медичного закладу</a:t>
            </a:r>
            <a:r>
              <a:rPr sz="3200" b="1">
                <a:latin typeface="Times New Roman" charset="0"/>
                <a:ea typeface="Times New Roman" charset="0"/>
              </a:rPr>
              <a:t>. </a:t>
            </a:r>
            <a:endParaRPr lang="ko-KR" altLang="en-US" sz="3200" b="1"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3200">
                <a:latin typeface="Times New Roman" charset="0"/>
                <a:ea typeface="Times New Roman" charset="0"/>
              </a:rPr>
              <a:t>4.1. Структура балансу медичного закладу. </a:t>
            </a:r>
            <a:endParaRPr lang="ko-KR" altLang="en-US" sz="3200"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3200">
                <a:latin typeface="Times New Roman" charset="0"/>
                <a:ea typeface="Times New Roman" charset="0"/>
              </a:rPr>
              <a:t>4.2. Аналіз коефіцієнтного підходу: коефіцієнти платоспроможності, фінансової стійкості (ліквідності), економічної ефективності та ділової активності. Індикатори фінансового стану, які вимагають особливої уваги на різних етапах життєвого циклу медичного закладу. </a:t>
            </a:r>
            <a:endParaRPr lang="ko-KR" altLang="en-US" sz="3200">
              <a:latin typeface="Times New Roman" charset="0"/>
              <a:ea typeface="Times New Roman" charset="0"/>
            </a:endParaRPr>
          </a:p>
          <a:p>
            <a:pPr marL="365760" indent="-255905" rtl="0" algn="just" defTabSz="914400" eaLnBrk="1" latinLnBrk="0" hangingPunct="1">
              <a:buSzPct val="68000"/>
              <a:buFont typeface="Wingdings 3"/>
              <a:buChar char="}"/>
            </a:pPr>
            <a:r>
              <a:rPr sz="3200">
                <a:latin typeface="Times New Roman" charset="0"/>
                <a:ea typeface="Times New Roman" charset="0"/>
              </a:rPr>
              <a:t>4.3. Вплив діяльності державних структур на тривалість життєвого циклу конкурентної переваги медичного закладу.</a:t>
            </a:r>
            <a:endParaRPr lang="ko-KR" altLang="en-US" sz="3200">
              <a:latin typeface="Times New Roman" charset="0"/>
              <a:ea typeface="Times New Roman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41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  <a:latin typeface="Lucida Sans Unicode" charset="0"/>
                <a:ea typeface="Segoe UI" charset="0"/>
              </a:rPr>
              <a:t>Тема 4</a:t>
            </a:r>
            <a:endParaRPr lang="ko-KR" altLang="en-US" sz="4100" b="1">
              <a:solidFill>
                <a:srgbClr val="FF0000"/>
              </a:solidFill>
              <a:latin typeface="Lucida Sans Unicode" charset="0"/>
              <a:ea typeface="Segoe U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 0"/>
          <p:cNvSpPr txBox="1">
            <a:spLocks/>
          </p:cNvSpPr>
          <p:nvPr/>
        </p:nvSpPr>
        <p:spPr>
          <a:xfrm rot="0">
            <a:off x="4392295" y="1859280"/>
            <a:ext cx="4570095" cy="36512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450215" rtl="0" algn="just" defTabSz="914400" eaLnBrk="1" latinLnBrk="0" hangingPunct="1">
              <a:buFontTx/>
              <a:buNone/>
            </a:pPr>
            <a:endParaRPr lang="ko-KR" altLang="en-US" sz="2400" b="1">
              <a:latin typeface="Times New Roman" charset="0"/>
              <a:ea typeface="Calibri" charset="0"/>
            </a:endParaRPr>
          </a:p>
        </p:txBody>
      </p:sp>
      <p:pic>
        <p:nvPicPr>
          <p:cNvPr id="17" name="Picture " descr="C:/Users/grago/AppData/Roaming/PolarisOffice9/ETemp/8964_17599288/fImage1004494403281.jpe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213"/>
          <a:stretch>
            <a:fillRect/>
          </a:stretch>
        </p:blipFill>
        <p:spPr>
          <a:xfrm rot="0">
            <a:off x="-154305" y="878205"/>
            <a:ext cx="3463925" cy="5075555"/>
          </a:xfrm>
          <a:prstGeom prst="rect"/>
          <a:noFill/>
          <a:effectLst>
            <a:softEdge rad="635000"/>
          </a:effectLst>
        </p:spPr>
      </p:pic>
      <p:graphicFrame>
        <p:nvGraphicFramePr>
          <p:cNvPr id="19" name="Table 3"/>
          <p:cNvGraphicFramePr>
            <a:graphicFrameLocks noGrp="1"/>
          </p:cNvGraphicFramePr>
          <p:nvPr/>
        </p:nvGraphicFramePr>
        <p:xfrm>
          <a:off x="2846705" y="455295"/>
          <a:ext cx="6216650" cy="6179185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srgbClr val="000000">
                      <a:alpha val="50000"/>
                    </a:srgbClr>
                  </a:innerShdw>
                </a:effectLst>
                <a:tableStyleId>{00000000-0000-0000-0000-000000000000}</a:tableStyleId>
              </a:tblPr>
              <a:tblGrid>
                <a:gridCol w="530225"/>
                <a:gridCol w="2578100"/>
                <a:gridCol w="552450"/>
                <a:gridCol w="2555875"/>
              </a:tblGrid>
              <a:tr h="215265">
                <a:tc>
                  <a:txBody>
                    <a:bodyPr/>
                    <a:lstStyle/>
                    <a:p>
                      <a:pPr marL="0" indent="0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buFontTx/>
                        <a:buNone/>
                      </a:pPr>
                      <a:r>
                        <a:rPr sz="1400" kern="1200" i="0" b="1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АКТИВ</a:t>
                      </a: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buFontTx/>
                        <a:buNone/>
                      </a:pPr>
                      <a:r>
                        <a:rPr sz="1400" kern="1200" i="0" b="1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ПАСИВ</a:t>
                      </a:r>
                      <a:endParaRPr lang="ko-KR" altLang="en-US" sz="14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040">
                <a:tc>
                  <a:txBody>
                    <a:bodyPr/>
                    <a:lstStyle/>
                    <a:p>
                      <a:pPr marL="71755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Низька </a:t>
                      </a: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0" latinLnBrk="0">
                        <a:buFontTx/>
                        <a:buNone/>
                      </a:pP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І.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Необоротні активи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1.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Будівлі, споруди, обладнання, транспорт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2.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Амортизація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3.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Капітальні інвестиції (45-50%)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Низька </a:t>
                      </a: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І. Джерела власних коштів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3556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1.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К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апітал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3556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2.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Додатковий капітал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3556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3.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Резервний капітал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3556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4.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Страховий капітал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3556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5.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Нерозподілений прибуток (50-60%)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900">
                <a:tc>
                  <a:txBody>
                    <a:bodyPr/>
                    <a:lstStyle/>
                    <a:p>
                      <a:pPr marL="71755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Середня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71755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ІІ.Оборотні активи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1.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Сировина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2.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Матеріали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>
                        <a:buFontTx/>
                        <a:buNone/>
                      </a:pP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3.   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Запаси 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45720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(25-30%)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Середня 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71755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0" latinLnBrk="0">
                        <a:buFontTx/>
                        <a:buNone/>
                      </a:pP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ІІ.Довгострокові кредити банків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(20-30%)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420">
                <a:tc>
                  <a:txBody>
                    <a:bodyPr/>
                    <a:lstStyle/>
                    <a:p>
                      <a:pPr marL="71755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Висока 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71755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1465" indent="-90170" latinLnBrk="0">
                        <a:buFontTx/>
                        <a:buNone/>
                      </a:pP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ІІІ. </a:t>
                      </a: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Грошовий потік (CF) дебіторська заборгованість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291465" indent="-9017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рахунки нац. валюті рахунки в іностр. Валюті каса цінні папери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291465" indent="-9017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(20-25%)</a:t>
                      </a:r>
                      <a:endParaRPr lang="ko-KR" altLang="en-US" sz="1600" kern="1200" i="0" b="1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Висока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71755" indent="0" algn="ctr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 ліквідність</a:t>
                      </a:r>
                      <a:endParaRPr lang="ko-KR" altLang="en-US" sz="1400" kern="1200" i="0" b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vert="eaVert" anchor="ctr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ІІІ. Грошовий потік (CF)Короткострокові кредити банків Кредиторська заборгованість Заборгованість із податків Заборгованість із зарплати  Цінні папери </a:t>
                      </a:r>
                      <a:r>
                        <a:rPr sz="16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(20)</a:t>
                      </a:r>
                      <a:endParaRPr lang="ko-KR" altLang="en-US" sz="16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560">
                <a:tc>
                  <a:txBody>
                    <a:bodyPr/>
                    <a:lstStyle/>
                    <a:p>
                      <a:pPr marL="0" indent="0" latinLnBrk="0">
                        <a:buFontTx/>
                        <a:buNone/>
                      </a:pPr>
                      <a:r>
                        <a:rPr sz="1400" kern="1200" i="0" b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endParaRPr lang="ko-KR" altLang="en-US" sz="1400" kern="1200" i="0" b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buFontTx/>
                        <a:buNone/>
                      </a:pPr>
                      <a:endParaRPr lang="ko-KR" altLang="en-US" sz="16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0" indent="0" algn="ctr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Підсумок балансу (100%)</a:t>
                      </a:r>
                      <a:endParaRPr lang="ko-KR" altLang="en-US" sz="16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 </a:t>
                      </a:r>
                      <a:endParaRPr lang="ko-KR" altLang="en-US" sz="16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buFontTx/>
                        <a:buNone/>
                      </a:pPr>
                      <a:endParaRPr lang="ko-KR" altLang="en-US" sz="16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0" indent="0" algn="ctr" latinLnBrk="0">
                        <a:buFontTx/>
                        <a:buNone/>
                      </a:pPr>
                      <a:r>
                        <a:rPr sz="1600" kern="1200" i="0" b="1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</a:rPr>
                        <a:t>Підсумок балансу (100%)</a:t>
                      </a:r>
                      <a:endParaRPr lang="ko-KR" altLang="en-US" sz="1600" kern="1200" i="0" b="1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 anchor="t">
                    <a:lnL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Rect 0"/>
          <p:cNvSpPr txBox="1">
            <a:spLocks/>
          </p:cNvSpPr>
          <p:nvPr/>
        </p:nvSpPr>
        <p:spPr>
          <a:xfrm rot="0">
            <a:off x="2948305" y="84455"/>
            <a:ext cx="6043930" cy="41973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2400" b="1">
                <a:solidFill>
                  <a:srgbClr val="FF0000"/>
                </a:solidFill>
                <a:latin typeface="Times New Roman" charset="0"/>
                <a:ea typeface="Times New Roman" charset="0"/>
              </a:rPr>
              <a:t>4.1. Управлінська структура балансу (Ф1)</a:t>
            </a:r>
            <a:endParaRPr lang="ko-KR" altLang="en-US" sz="2400" b="1">
              <a:solidFill>
                <a:srgbClr val="FF0000"/>
              </a:solidFill>
              <a:latin typeface="Times New Roman" charset="0"/>
              <a:ea typeface="Times New Roman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961390"/>
            <a:ext cx="8230870" cy="5540375"/>
          </a:xfrm>
          <a:prstGeom prst="rect"/>
        </p:spPr>
        <p:txBody>
          <a:bodyPr wrap="square" lIns="91440" tIns="45720" rIns="91440" bIns="45720" numCol="1" vert="horz" anchor="t">
            <a:normAutofit fontScale="85000" lnSpcReduction="20000"/>
          </a:bodyPr>
          <a:lstStyle/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ТОВ Свята -Катерина-Одеса (графічний аналіз показників, 13% власного капіталу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1800">
                <a:latin typeface="Lucida Sans Unicode" charset="0"/>
                <a:ea typeface="Segoe UI" charset="0"/>
                <a:hlinkClick r:id="rId2"/>
              </a:rPr>
              <a:t>https://zvitnist.com/32120543_TOVARYSTVO_Z_OBMEZHENOU_VDPOVDALNSTU_SVYATA_KATER#zvit</a:t>
            </a:r>
            <a:r>
              <a:rPr sz="1800">
                <a:latin typeface="Lucida Sans Unicode" charset="0"/>
                <a:ea typeface="Segoe UI" charset="0"/>
              </a:rPr>
              <a:t> </a:t>
            </a:r>
            <a:endParaRPr lang="ko-KR" altLang="en-US" sz="18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ТОВ Медичний центр ІНГО (прив. форма власності, 70% власного капіталу, чистий прибуток за 2021р. 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000">
                <a:latin typeface="Lucida Sans Unicode" charset="0"/>
                <a:ea typeface="Segoe UI" charset="0"/>
                <a:hlinkClick r:id="rId3"/>
              </a:rPr>
              <a:t>https://mci.ua/financial-statements</a:t>
            </a:r>
            <a:r>
              <a:rPr sz="2700">
                <a:latin typeface="Lucida Sans Unicode" charset="0"/>
                <a:ea typeface="Segoe UI" charset="0"/>
              </a:rPr>
              <a:t> 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 КНП </a:t>
            </a:r>
            <a:r>
              <a:rPr sz="2700">
                <a:latin typeface="Lucida Sans Unicode" charset="0"/>
                <a:ea typeface="맑은 고딕" charset="0"/>
              </a:rPr>
              <a:t>«Обласне територіальне медичне об’єднання м. Краматорськ» (90% Основні засоби. Радянська схема)</a:t>
            </a:r>
            <a:endParaRPr lang="ko-KR" altLang="en-US" sz="2700">
              <a:latin typeface="Lucida Sans Unicode" charset="0"/>
              <a:ea typeface="맑은 고딕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  <a:hlinkClick r:id="rId4"/>
              </a:rPr>
              <a:t>https://otmo.dn.ua/zvitnist-knp-otmo-m-kramatorsk</a:t>
            </a:r>
            <a:r>
              <a:rPr sz="2700">
                <a:latin typeface="Lucida Sans Unicode" charset="0"/>
                <a:ea typeface="Segoe UI" charset="0"/>
              </a:rPr>
              <a:t> 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ТОВ СИНЕВО УКРАЇНА 2022Р. (сучасний приклад. оптимальна структура ативів/пасивів. довгострокові зобов'язання. Збитки)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 </a:t>
            </a:r>
            <a:r>
              <a:rPr sz="2700">
                <a:solidFill>
                  <a:srgbClr val="0611F2"/>
                </a:solidFill>
                <a:latin typeface="Lucida Sans Unicode" charset="0"/>
                <a:ea typeface="Segoe UI" charset="0"/>
              </a:rPr>
              <a:t>file:///C:/Users/grago/Desktop/Synevo_FullPackageOfFinancialStatements_2022.pdf </a:t>
            </a:r>
            <a:endParaRPr lang="ko-KR" altLang="en-US"/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687070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rtl="0"/>
            <a:r>
              <a:rPr sz="3200" b="1">
                <a:solidFill>
                  <a:schemeClr val="accent5"/>
                </a:solidFill>
                <a:effectLst>
                  <a:outerShdw sx="100000" sy="100000" blurRad="31750" dist="25400" dir="5400000" rotWithShape="0" algn="tl">
                    <a:srgbClr val="000000">
                      <a:alpha val="24313"/>
                    </a:srgbClr>
                  </a:outerShdw>
                </a:effectLst>
                <a:latin typeface="Lucida Sans Unicode" charset="0"/>
                <a:ea typeface="Segoe UI" charset="0"/>
              </a:rPr>
              <a:t>АНАЛІЗ БАЛАНСІВ МЕДИЧНИХ ЗАКЛАДІВ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870" cy="49479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rtl="0" algn="l" defTabSz="914400" eaLnBrk="1" latinLnBrk="0" hangingPunct="1">
              <a:buFontTx/>
              <a:buNone/>
            </a:pPr>
            <a:r>
              <a:rPr sz="2800">
                <a:latin typeface="Times New Roman" charset="0"/>
                <a:ea typeface="Times New Roman" charset="0"/>
              </a:rPr>
              <a:t>1. </a:t>
            </a:r>
            <a:r>
              <a:rPr sz="28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Збалансована структура Ф1 (балансу): відсутність великої (більше 50%) заборгованості</a:t>
            </a:r>
            <a:endParaRPr lang="ko-KR" altLang="en-US" sz="2800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FontTx/>
              <a:buNone/>
            </a:pPr>
            <a:r>
              <a:rPr sz="28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2. Невеликий знос (амортизація) основних засобів (обладнання)</a:t>
            </a:r>
            <a:endParaRPr lang="ko-KR" altLang="en-US" sz="2800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FontTx/>
              <a:buNone/>
            </a:pPr>
            <a:r>
              <a:rPr sz="28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3. Наявність позитивного фінансового результату (прибутку)</a:t>
            </a:r>
            <a:endParaRPr lang="ko-KR" altLang="en-US" sz="2800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FontTx/>
              <a:buNone/>
            </a:pPr>
            <a:r>
              <a:rPr sz="28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4. Позитивна динаміка кількості пакетів з НСЗУ</a:t>
            </a:r>
            <a:endParaRPr lang="ko-KR" altLang="en-US" sz="2800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FontTx/>
              <a:buNone/>
            </a:pPr>
            <a:r>
              <a:rPr sz="28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5. Позитивна динаміка грошового потоку за фінансовими показниками (збільшення кількості ПАЦІЄНТІВ), диверсифікація медичних послуг, гнучка цінова політика</a:t>
            </a:r>
            <a:endParaRPr lang="ko-KR" altLang="en-US" sz="2800">
              <a:solidFill>
                <a:srgbClr val="003A9A"/>
              </a:solidFill>
              <a:latin typeface="Times New Roman" charset="0"/>
              <a:ea typeface="Times New Roman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90000" lnSpcReduction="0"/>
          </a:bodyPr>
          <a:lstStyle/>
          <a:p>
            <a:pPr marL="0" indent="0" rtl="0" algn="ctr" defTabSz="914400" eaLnBrk="1" latinLnBrk="0" hangingPunct="1">
              <a:buFontTx/>
              <a:buNone/>
            </a:pPr>
            <a:r>
              <a:rPr sz="3600" u="sng">
                <a:solidFill>
                  <a:srgbClr val="009900"/>
                </a:solidFill>
                <a:latin typeface="Times New Roman" charset="0"/>
                <a:ea typeface="Times New Roman" charset="0"/>
              </a:rPr>
              <a:t>Гарантії фінансової стійкості та платоспроможності для медичних закладів:</a:t>
            </a:r>
            <a:endParaRPr lang="ko-KR" altLang="en-US" sz="3600" u="sng">
              <a:solidFill>
                <a:srgbClr val="009900"/>
              </a:solidFill>
              <a:latin typeface="Times New Roman" charset="0"/>
              <a:ea typeface="Times New Roman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1" descr="C:/Users/grago/AppData/Roaming/PolarisOffice9/ETemp/8964_17599288/fImage7919210096827.emf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54610" y="45720"/>
            <a:ext cx="9029065" cy="6950075"/>
          </a:xfrm>
          <a:prstGeom prst="rect"/>
          <a:noFill/>
          <a:ln w="0">
            <a:noFill/>
            <a:prstDash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13385" y="2322830"/>
            <a:ext cx="3296285" cy="225234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4800">
              <a:latin typeface="Garamond" charset="0"/>
              <a:ea typeface="돋움" charset="0"/>
            </a:endParaRPr>
          </a:p>
        </p:txBody>
      </p:sp>
      <p:pic>
        <p:nvPicPr>
          <p:cNvPr id="3" name="Picture " descr="C:/Users/grago/AppData/Roaming/PolarisOffice9/ETemp/8964_17599288/fImage667108349961.jpe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64770" y="1151890"/>
            <a:ext cx="3536315" cy="3536315"/>
          </a:xfrm>
          <a:prstGeom prst="rect"/>
          <a:noFill/>
          <a:effectLst>
            <a:softEdge rad="635000"/>
          </a:effectLst>
        </p:spPr>
      </p:pic>
      <p:sp>
        <p:nvSpPr>
          <p:cNvPr id="4" name="Rect 0"/>
          <p:cNvSpPr txBox="1">
            <a:spLocks/>
          </p:cNvSpPr>
          <p:nvPr/>
        </p:nvSpPr>
        <p:spPr>
          <a:xfrm rot="0">
            <a:off x="2316480" y="-50165"/>
            <a:ext cx="6214110" cy="782637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450215" rtl="0" algn="ctr" defTabSz="914400" eaLnBrk="1" latinLnBrk="0" hangingPunct="1">
              <a:buFontTx/>
              <a:buNone/>
            </a:pPr>
            <a:r>
              <a:rPr sz="3600">
                <a:solidFill>
                  <a:srgbClr val="FF0000"/>
                </a:solidFill>
                <a:latin typeface="Times New Roman" charset="0"/>
                <a:ea typeface="Calibri" charset="0"/>
              </a:rPr>
              <a:t>4.3. Пошук джерел фінансування медичних закладів в Україні</a:t>
            </a:r>
            <a:endParaRPr lang="ko-KR" altLang="en-US" sz="36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ctr" defTabSz="914400" eaLnBrk="1" latinLnBrk="0" hangingPunct="1">
              <a:buFontTx/>
              <a:buNone/>
            </a:pPr>
            <a:r>
              <a:rPr sz="2800" u="sng">
                <a:solidFill>
                  <a:srgbClr val="FF0000"/>
                </a:solidFill>
                <a:latin typeface="Times New Roman" charset="0"/>
                <a:ea typeface="Calibri" charset="0"/>
              </a:rPr>
              <a:t>в умовах війни та фінансової кризи:</a:t>
            </a:r>
            <a:endParaRPr lang="ko-KR" altLang="en-US" sz="2800" u="sng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1. Державно-приватне партнерство (щодо реорганізації форм власності відповідно сучасній цифровій революції)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2. Пошук іноземних інвесторів - партнерів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3. Створення нових робочих місць як джерело додаткової вартості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r>
              <a:rPr sz="2400">
                <a:solidFill>
                  <a:srgbClr val="FF0000"/>
                </a:solidFill>
                <a:latin typeface="Times New Roman" charset="0"/>
                <a:ea typeface="Calibri" charset="0"/>
              </a:rPr>
              <a:t>4. Впровадження нових видів підприємницької діяльності як джерело додаткового доходу з позицій ліквідності та прибутковості</a:t>
            </a: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just" defTabSz="914400" eaLnBrk="1" latinLnBrk="0" hangingPunct="1">
              <a:buFontTx/>
              <a:buNone/>
            </a:pPr>
            <a:endParaRPr lang="ko-KR" altLang="en-US" sz="2400">
              <a:solidFill>
                <a:srgbClr val="FF0000"/>
              </a:solidFill>
              <a:latin typeface="Times New Roman" charset="0"/>
              <a:ea typeface="Calibri" charset="0"/>
            </a:endParaRPr>
          </a:p>
          <a:p>
            <a:pPr marL="0" indent="450215" rtl="0" algn="ctr" defTabSz="914400" eaLnBrk="1" latinLnBrk="0" hangingPunct="1">
              <a:buFontTx/>
              <a:buNone/>
            </a:pPr>
            <a:endParaRPr lang="ko-KR" altLang="en-US" sz="4800">
              <a:solidFill>
                <a:srgbClr val="FF0000"/>
              </a:solidFill>
              <a:latin typeface="Times New Roman" charset="0"/>
              <a:ea typeface="Calibr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/>
        </p:nvSpPr>
        <p:spPr>
          <a:xfrm rot="0">
            <a:off x="4141470" y="2009140"/>
            <a:ext cx="5003165" cy="29146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450215" rtl="0" algn="just" defTabSz="914400" eaLnBrk="1" latinLnBrk="0" hangingPunct="1">
              <a:buFontTx/>
              <a:buNone/>
            </a:pPr>
            <a:endParaRPr lang="ko-KR" altLang="en-US" sz="1800">
              <a:solidFill>
                <a:srgbClr val="0A0A0A"/>
              </a:solidFill>
              <a:latin typeface="Times New Roman" charset="0"/>
              <a:ea typeface="Times New Roman" charset="0"/>
            </a:endParaRPr>
          </a:p>
        </p:txBody>
      </p:sp>
      <p:pic>
        <p:nvPicPr>
          <p:cNvPr id="7" name="Picture " descr="C:/Users/grago/AppData/Roaming/PolarisOffice9/ETemp/8964_17599288/fImage64457987491.jpe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69"/>
          <a:stretch>
            <a:fillRect/>
          </a:stretch>
        </p:blipFill>
        <p:spPr>
          <a:xfrm rot="0">
            <a:off x="-176530" y="1256665"/>
            <a:ext cx="4210685" cy="4172585"/>
          </a:xfrm>
          <a:prstGeom prst="rect"/>
          <a:noFill/>
          <a:effectLst>
            <a:softEdge rad="635000"/>
          </a:effectLst>
        </p:spPr>
      </p:pic>
      <p:cxnSp>
        <p:nvCxnSpPr>
          <p:cNvPr id="8" name="Rect 0"/>
          <p:cNvCxnSpPr/>
          <p:nvPr/>
        </p:nvCxnSpPr>
        <p:spPr>
          <a:xfrm rot="0">
            <a:off x="2780665" y="2315845"/>
            <a:ext cx="1905" cy="344805"/>
          </a:xfrm>
          <a:prstGeom prst="line"/>
          <a:noFill/>
          <a:ln w="31750" cap="flat" cmpd="sng">
            <a:solidFill>
              <a:srgbClr val="000000">
                <a:alpha val="100000"/>
              </a:srgbClr>
            </a:solidFill>
            <a:prstDash val="solid"/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t 0"/>
          <p:cNvCxnSpPr/>
          <p:nvPr/>
        </p:nvCxnSpPr>
        <p:spPr>
          <a:xfrm rot="0">
            <a:off x="5123815" y="3087370"/>
            <a:ext cx="1905" cy="344805"/>
          </a:xfrm>
          <a:prstGeom prst="line"/>
          <a:noFill/>
          <a:ln w="31750" cap="flat" cmpd="sng">
            <a:solidFill>
              <a:srgbClr val="000000">
                <a:alpha val="100000"/>
              </a:srgbClr>
            </a:solidFill>
            <a:prstDash val="solid"/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t 0"/>
          <p:cNvCxnSpPr/>
          <p:nvPr/>
        </p:nvCxnSpPr>
        <p:spPr>
          <a:xfrm rot="0">
            <a:off x="3695065" y="3087370"/>
            <a:ext cx="1905" cy="344805"/>
          </a:xfrm>
          <a:prstGeom prst="line"/>
          <a:noFill/>
          <a:ln w="31750" cap="flat" cmpd="sng">
            <a:solidFill>
              <a:srgbClr val="000000">
                <a:alpha val="100000"/>
              </a:srgbClr>
            </a:solidFill>
            <a:prstDash val="solid"/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t 0"/>
          <p:cNvCxnSpPr/>
          <p:nvPr/>
        </p:nvCxnSpPr>
        <p:spPr>
          <a:xfrm rot="0">
            <a:off x="2037715" y="3087370"/>
            <a:ext cx="1905" cy="344805"/>
          </a:xfrm>
          <a:prstGeom prst="line"/>
          <a:noFill/>
          <a:ln w="31750" cap="flat" cmpd="sng">
            <a:solidFill>
              <a:srgbClr val="000000">
                <a:alpha val="100000"/>
              </a:srgbClr>
            </a:solidFill>
            <a:prstDash val="solid"/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t 0"/>
          <p:cNvCxnSpPr/>
          <p:nvPr/>
        </p:nvCxnSpPr>
        <p:spPr>
          <a:xfrm rot="0">
            <a:off x="723265" y="3087370"/>
            <a:ext cx="1905" cy="344805"/>
          </a:xfrm>
          <a:prstGeom prst="line"/>
          <a:noFill/>
          <a:ln w="31750" cap="flat" cmpd="sng">
            <a:solidFill>
              <a:srgbClr val="000000">
                <a:alpha val="100000"/>
              </a:srgbClr>
            </a:solidFill>
            <a:prstDash val="solid"/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3"/>
          <p:cNvGraphicFramePr>
            <a:graphicFrameLocks noGrp="1"/>
          </p:cNvGraphicFramePr>
          <p:nvPr/>
        </p:nvGraphicFramePr>
        <p:xfrm>
          <a:off x="3105150" y="69215"/>
          <a:ext cx="5972175" cy="450024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{00000000-0000-0000-0000-000000000000}</a:tableStyleId>
              </a:tblPr>
              <a:tblGrid>
                <a:gridCol w="1083310"/>
                <a:gridCol w="162560"/>
                <a:gridCol w="1623060"/>
                <a:gridCol w="194945"/>
                <a:gridCol w="1816735"/>
                <a:gridCol w="194945"/>
                <a:gridCol w="896620"/>
              </a:tblGrid>
              <a:tr h="737870">
                <a:tc gridSpan="7"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400" kern="100" i="0" b="1">
                          <a:solidFill>
                            <a:srgbClr val="000000"/>
                          </a:solidFill>
                          <a:latin typeface="Times New Roman" charset="0"/>
                          <a:ea typeface="맑은 고딕" charset="0"/>
                        </a:rPr>
                        <a:t>Залучення державних та недержавних джерел фінансування</a:t>
                      </a:r>
                      <a:endParaRPr lang="ko-KR" altLang="en-US" sz="2400" kern="100" i="0" b="1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</a:tr>
              <a:tr h="344170">
                <a:tc gridSpan="7">
                  <a:txBody>
                    <a:bodyPr/>
                    <a:lstStyle/>
                    <a:p>
                      <a:pPr marL="0" indent="0" algn="just" defTabSz="449580" latinLnBrk="0">
                        <a:buFontTx/>
                        <a:buNone/>
                      </a:pPr>
                      <a:endParaRPr lang="ko-KR" altLang="en-US" sz="1400" kern="100" i="0" b="0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</a:tr>
              <a:tr h="1844675">
                <a:tc gridSpan="7"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400" kern="100" i="0" b="1">
                          <a:solidFill>
                            <a:srgbClr val="000000"/>
                          </a:solidFill>
                          <a:latin typeface="Times New Roman" charset="0"/>
                          <a:ea typeface="맑은 고딕" charset="0"/>
                        </a:rPr>
                        <a:t>    Державно-приватне партнерство – об'єднання різних пріоритетів, інтересів та ресурсів держави та бізнесу для досягнення </a:t>
                      </a:r>
                      <a:endParaRPr lang="ko-KR" altLang="en-US" sz="2400" kern="100" i="0" b="1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400" kern="100" i="0" b="1">
                          <a:solidFill>
                            <a:srgbClr val="000000"/>
                          </a:solidFill>
                          <a:latin typeface="Times New Roman" charset="0"/>
                          <a:ea typeface="맑은 고딕" charset="0"/>
                        </a:rPr>
                        <a:t>спільної мети</a:t>
                      </a:r>
                      <a:endParaRPr lang="ko-KR" altLang="en-US" sz="2400" kern="100" i="0" b="1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</a:tr>
              <a:tr h="344170">
                <a:tc gridSpan="7">
                  <a:txBody>
                    <a:bodyPr/>
                    <a:lstStyle/>
                    <a:p>
                      <a:pPr marL="0" indent="0" algn="just" defTabSz="449580" latinLnBrk="0">
                        <a:buFontTx/>
                        <a:buNone/>
                      </a:pPr>
                      <a:endParaRPr lang="ko-KR" altLang="en-US" sz="1400" kern="100" i="0" b="0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  <a:tc hMerge="1">
                  <a:txBody>
                    <a:bodyPr/>
                    <a:lstStyle/>
                    <a:p>
                      <a:pPr/>
                      <a:endParaRPr lang="ko-KR" altLang="en-US" kern="1200"/>
                    </a:p>
                  </a:txBody>
                </a:tc>
              </a:tr>
              <a:tr h="1229360"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000" kern="100" i="0" b="1">
                          <a:solidFill>
                            <a:srgbClr val="FF0000"/>
                          </a:solidFill>
                          <a:latin typeface="Times New Roman" charset="0"/>
                          <a:ea typeface="맑은 고딕" charset="0"/>
                        </a:rPr>
                        <a:t>договори концесії</a:t>
                      </a:r>
                      <a:endParaRPr lang="ko-KR" altLang="en-US" sz="2000" kern="100" i="0" b="1">
                        <a:solidFill>
                          <a:srgbClr val="FF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endParaRPr lang="ko-KR" altLang="en-US" sz="1400" kern="100" i="0" b="0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000" kern="100" i="0" b="1">
                          <a:solidFill>
                            <a:srgbClr val="FF0000"/>
                          </a:solidFill>
                          <a:latin typeface="Times New Roman" charset="0"/>
                          <a:ea typeface="맑은 고딕" charset="0"/>
                        </a:rPr>
                        <a:t>договори про спільну діяльність</a:t>
                      </a:r>
                      <a:endParaRPr lang="ko-KR" altLang="en-US" sz="2000" kern="100" i="0" b="1">
                        <a:solidFill>
                          <a:srgbClr val="FF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endParaRPr lang="ko-KR" altLang="en-US" sz="1400" kern="100" i="0" b="0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000" kern="100" i="0" b="1">
                          <a:solidFill>
                            <a:srgbClr val="000000"/>
                          </a:solidFill>
                          <a:latin typeface="Times New Roman" charset="0"/>
                          <a:ea typeface="맑은 고딕" charset="0"/>
                        </a:rPr>
                        <a:t>договори про розподіл матеріальних цінностей</a:t>
                      </a:r>
                      <a:endParaRPr lang="ko-KR" altLang="en-US" sz="2000" kern="100" i="0" b="1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endParaRPr lang="ko-KR" altLang="en-US" sz="1400" kern="100" i="0" b="0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49580" latinLnBrk="0">
                        <a:buFontTx/>
                        <a:buNone/>
                      </a:pPr>
                      <a:r>
                        <a:rPr sz="2000" kern="100" i="0" b="1">
                          <a:solidFill>
                            <a:srgbClr val="000000"/>
                          </a:solidFill>
                          <a:latin typeface="Times New Roman" charset="0"/>
                          <a:ea typeface="맑은 고딕" charset="0"/>
                        </a:rPr>
                        <a:t>інші договори</a:t>
                      </a:r>
                      <a:endParaRPr lang="ko-KR" altLang="en-US" sz="2000" kern="100" i="0" b="1">
                        <a:solidFill>
                          <a:srgbClr val="000000"/>
                        </a:solidFill>
                        <a:latin typeface="Times New Roman" charset="0"/>
                        <a:ea typeface="맑은 고딕" charset="0"/>
                      </a:endParaRPr>
                    </a:p>
                  </a:txBody>
                  <a:tcPr marL="68580" marR="68580" marT="0" marB="0" anchor="t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Rect 0"/>
          <p:cNvSpPr txBox="1">
            <a:spLocks/>
          </p:cNvSpPr>
          <p:nvPr/>
        </p:nvSpPr>
        <p:spPr>
          <a:xfrm rot="0">
            <a:off x="3204845" y="4420235"/>
            <a:ext cx="5939155" cy="147891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1600" u="sng" b="1">
                <a:latin typeface="Times New Roman" charset="0"/>
                <a:ea typeface="Times New Roman" charset="0"/>
              </a:rPr>
              <a:t>Закон України </a:t>
            </a:r>
            <a:r>
              <a:rPr sz="1600" u="sng">
                <a:latin typeface="Times New Roman" charset="0"/>
                <a:ea typeface="Times New Roman" charset="0"/>
              </a:rPr>
              <a:t>«</a:t>
            </a:r>
            <a:r>
              <a:rPr sz="1600">
                <a:latin typeface="Times New Roman" charset="0"/>
                <a:ea typeface="Times New Roman" charset="0"/>
              </a:rPr>
              <a:t>Про державно-приватне партнерство» від 01.07.2010 р. № 2404-VI (редакція від 20.10.2019 р.)  </a:t>
            </a:r>
            <a:endParaRPr lang="ko-KR" altLang="en-US" sz="1600">
              <a:latin typeface="Times New Roman" charset="0"/>
              <a:ea typeface="Times New Roman" charset="0"/>
            </a:endParaRPr>
          </a:p>
          <a:p>
            <a:pPr marL="0" indent="0" rtl="0" algn="l" defTabSz="914400" eaLnBrk="1" latinLnBrk="0" hangingPunct="1">
              <a:buFontTx/>
              <a:buNone/>
            </a:pPr>
            <a:r>
              <a:rPr sz="1600" b="1">
                <a:latin typeface="Times New Roman" charset="0"/>
                <a:ea typeface="Times New Roman" charset="0"/>
              </a:rPr>
              <a:t>Закон України</a:t>
            </a:r>
            <a:r>
              <a:rPr sz="1600">
                <a:latin typeface="Times New Roman" charset="0"/>
                <a:ea typeface="Times New Roman" charset="0"/>
              </a:rPr>
              <a:t>«Про приватизацію державного і комунального майна» від 18.01.2018 р. № 2269-VIII (редакція від 03.10.2019 р.)</a:t>
            </a:r>
            <a:endParaRPr lang="ko-KR" altLang="en-US" sz="1600">
              <a:latin typeface="Times New Roman" charset="0"/>
              <a:ea typeface="Times New Roman" charset="0"/>
            </a:endParaRPr>
          </a:p>
          <a:p>
            <a:pPr marL="0" indent="0" rtl="0" algn="l" defTabSz="914400" eaLnBrk="1" latinLnBrk="0" hangingPunct="1">
              <a:buFontTx/>
              <a:buNone/>
            </a:pPr>
            <a:r>
              <a:rPr sz="1600" b="1">
                <a:latin typeface="Times New Roman" charset="0"/>
                <a:ea typeface="Times New Roman" charset="0"/>
              </a:rPr>
              <a:t>Закон України</a:t>
            </a:r>
            <a:r>
              <a:rPr sz="1600">
                <a:latin typeface="Times New Roman" charset="0"/>
                <a:ea typeface="Times New Roman" charset="0"/>
              </a:rPr>
              <a:t>«Про оренду державного та комунального майна» від 03.10.2019 р. № 157-ІХ (введення в дію 01.02.2020 р.)Про акціонерні товариства: </a:t>
            </a:r>
            <a:endParaRPr lang="ko-KR" altLang="en-US" sz="1600">
              <a:latin typeface="Times New Roman" charset="0"/>
              <a:ea typeface="Times New Roman" charset="0"/>
            </a:endParaRPr>
          </a:p>
          <a:p>
            <a:pPr marL="0" indent="0" rtl="0" algn="l" defTabSz="914400" eaLnBrk="1" latinLnBrk="0" hangingPunct="1">
              <a:buFontTx/>
              <a:buNone/>
            </a:pPr>
            <a:r>
              <a:rPr sz="1600" b="1">
                <a:latin typeface="Times New Roman" charset="0"/>
                <a:ea typeface="Times New Roman" charset="0"/>
              </a:rPr>
              <a:t>Закон України </a:t>
            </a:r>
            <a:r>
              <a:rPr sz="1600">
                <a:latin typeface="Times New Roman" charset="0"/>
                <a:ea typeface="Times New Roman" charset="0"/>
              </a:rPr>
              <a:t>від 17.09.2008 р. № 514-VI. Дата оновлення: 06.10.2021 р. URL: </a:t>
            </a:r>
            <a:r>
              <a:rPr sz="1600" u="sng">
                <a:solidFill>
                  <a:schemeClr val="tx1"/>
                </a:solidFill>
                <a:uFill>
                  <a:solidFill>
                    <a:srgbClr val="0563C1"/>
                  </a:solidFill>
                </a:uFill>
                <a:latin typeface="Times New Roman" charset="0"/>
                <a:ea typeface="Times New Roman" charset="0"/>
                <a:hlinkClick r:id="rId3"/>
              </a:rPr>
              <a:t>https://zakon.rada.gov.ua/laws/main/514-17</a:t>
            </a:r>
            <a:r>
              <a:rPr sz="1600" u="sng">
                <a:solidFill>
                  <a:schemeClr val="tx1"/>
                </a:solidFill>
                <a:uFill>
                  <a:solidFill>
                    <a:srgbClr val="0563C1"/>
                  </a:solidFill>
                </a:uFill>
                <a:latin typeface="Times New Roman" charset="0"/>
                <a:ea typeface="Times New Roman" charset="0"/>
              </a:rPr>
              <a:t> Про акціонерні товариства</a:t>
            </a:r>
            <a:endParaRPr lang="ko-KR" altLang="en-US" sz="1600" u="sng">
              <a:solidFill>
                <a:schemeClr val="tx1"/>
              </a:solidFill>
              <a:latin typeface="Times New Roman" charset="0"/>
              <a:ea typeface="Times New Roman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 txBox="1">
            <a:spLocks noGrp="1"/>
          </p:cNvSpPr>
          <p:nvPr>
            <p:ph type="obj" idx="1"/>
          </p:nvPr>
        </p:nvSpPr>
        <p:spPr>
          <a:xfrm>
            <a:off x="457200" y="1535430"/>
            <a:ext cx="8230870" cy="5710555"/>
          </a:xfrm>
          <a:prstGeom prst="rect"/>
        </p:spPr>
        <p:txBody>
          <a:bodyPr wrap="square" lIns="91440" tIns="45720" rIns="91440" bIns="45720" numCol="1" vert="horz" anchor="t">
            <a:normAutofit fontScale="62500" lnSpcReduction="20000"/>
          </a:bodyPr>
          <a:lstStyle/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Скібіцький О. М. Антикризовий менеджмент : навч. посіб. / О. М. Скібіцький. – Київ: Центр учбової літератури, 2021. – 568 с.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https://ela.kpi.ua/bitstream/123456789/46821/1/Liderstvo.pdf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Солоненко І. М. Управління організаційними змінами у сфері охорони здоров’я: монографія / І. М. Солоненко, І. В. Рожкова. – К. : Фенікс, 2008. – 276 с.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 Менеджмент та маркетинг в охороні здоров’я: навчальний посібник / В.І. Борщ, О.В. Рудінська, Н.Л. Кусик. Херсон: Олді+, 2022. 264 с. 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109855" indent="0" algn="just" latinLnBrk="0">
              <a:buFontTx/>
              <a:buNone/>
            </a:pPr>
            <a:r>
              <a:rPr sz="2800" i="0" b="1">
                <a:solidFill>
                  <a:srgbClr val="444444"/>
                </a:solidFill>
                <a:latin typeface="Times New Roman" charset="0"/>
                <a:ea typeface="Times New Roman" charset="0"/>
              </a:rPr>
              <a:t>URI:</a:t>
            </a:r>
            <a:r>
              <a:rPr sz="2800" i="0" b="0">
                <a:solidFill>
                  <a:srgbClr val="444444"/>
                </a:solidFill>
                <a:latin typeface="Times New Roman" charset="0"/>
                <a:ea typeface="Times New Roman" charset="0"/>
              </a:rPr>
              <a:t> </a:t>
            </a:r>
            <a:r>
              <a:rPr sz="2800" u="sng" i="0" b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imes New Roman" charset="0"/>
                <a:ea typeface="Times New Roman" charset="0"/>
              </a:rPr>
              <a:t>https://repo.odmu.edu.ua:443/xmlui/handle/123456789/12169</a:t>
            </a:r>
            <a:endParaRPr lang="ko-KR" altLang="en-US" sz="2800" u="sng" i="0" b="0">
              <a:solidFill>
                <a:srgbClr val="0563C1"/>
              </a:solidFill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Нечаєва І. Особливості прийняття управлінських рішень, їх оцінка та оцінювання в умовах кризи. Економічний аналіз / І. Нечаєва. – Тернопіль. 2019. – Т. 29. № 1. – С. 156-163.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5760" indent="-255905" algn="just" latinLnBrk="0">
              <a:buSzPct val="68000"/>
              <a:buFont typeface="Wingdings 3"/>
              <a:buChar char="}"/>
            </a:pPr>
            <a:r>
              <a:rPr sz="2800">
                <a:latin typeface="Times New Roman" charset="0"/>
                <a:ea typeface="Times New Roman" charset="0"/>
              </a:rPr>
              <a:t>Войтко С. В. Управління проектами та стартапами в Індустрії 4.0 : підруч. / С. В. Войтко. – Київ: КПІ ім. І. Сікорського, 2019. – 200 c.</a:t>
            </a:r>
            <a:endParaRPr lang="ko-KR" altLang="en-US"/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 rot="0">
            <a:off x="457200" y="274955"/>
            <a:ext cx="8230235" cy="865505"/>
          </a:xfrm>
          <a:prstGeom prst="rect"/>
        </p:spPr>
        <p:txBody>
          <a:bodyPr wrap="square" lIns="91440" tIns="45720" rIns="91440" bIns="45720" numCol="1" vert="horz" anchor="ctr">
            <a:normAutofit fontScale="9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>
                <a:solidFill>
                  <a:srgbClr val="009900"/>
                </a:solidFill>
              </a:rPr>
              <a:t>Список рекомендованої літератури</a:t>
            </a:r>
            <a:endParaRPr lang="ko-KR" altLang="en-US">
              <a:solidFill>
                <a:srgbClr val="00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 rot="0">
            <a:off x="419100" y="428625"/>
            <a:ext cx="7773035" cy="183070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>
                <a:solidFill>
                  <a:srgbClr val="00007E"/>
                </a:solidFill>
              </a:rPr>
              <a:t>Дякую за увагу!</a:t>
            </a:r>
            <a:r>
              <a:rPr lang="uk-UA"/>
              <a:t/>
            </a:r>
            <a:br>
              <a:rPr lang="uk-UA"/>
            </a:br>
            <a:endParaRPr lang="ko-KR" altLang="en-US"/>
          </a:p>
        </p:txBody>
      </p:sp>
      <p:pic>
        <p:nvPicPr>
          <p:cNvPr id="7" name="Рисунок 10" descr="C:/Users/grago/AppData/Roaming/PolarisOffice9/ETemp/8964_17599288/fImage63601989169.jpeg"/>
          <p:cNvPicPr>
            <a:picLocks noChangeAspect="1"/>
          </p:cNvPicPr>
          <p:nvPr/>
        </p:nvPicPr>
        <p:blipFill rotWithShape="1">
          <a:blip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27305" y="2013585"/>
            <a:ext cx="9121775" cy="323723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10</Pages>
  <Paragraphs>155</Paragraphs>
  <Words>723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MY</dc:creator>
  <cp:lastModifiedBy>Hp</cp:lastModifiedBy>
  <dc:title>Управление конкурентоспособностью</dc:title>
  <cp:version>9.114.101.46484</cp:version>
  <dcterms:modified xsi:type="dcterms:W3CDTF">2015-09-01T09:31:18Z</dcterms:modified>
</cp:coreProperties>
</file>