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png" ContentType="image/png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handoutMasters/handoutMaster1.xml" ContentType="application/vnd.openxmlformats-officedocument.presentationml.handoutMaster+xml"/>
  <Override PartName="/ppt/theme/theme5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4443" r:id="rId46"/>
    <p:sldMasterId id="2147484444" r:id="rId48"/>
    <p:sldMasterId id="2147484445" r:id="rId50"/>
    <p:sldMasterId id="2147484446" r:id="rId52"/>
  </p:sldMasterIdLst>
  <p:handoutMasterIdLst>
    <p:handoutMasterId r:id="rId54"/>
  </p:handoutMasterIdLst>
  <p:sldIdLst>
    <p:sldId id="256" r:id="rId56"/>
    <p:sldId id="297" r:id="rId57"/>
    <p:sldId id="299" r:id="rId58"/>
    <p:sldId id="300" r:id="rId59"/>
    <p:sldId id="301" r:id="rId60"/>
    <p:sldId id="302" r:id="rId61"/>
    <p:sldId id="304" r:id="rId62"/>
    <p:sldId id="303" r:id="rId63"/>
    <p:sldId id="298" r:id="rId64"/>
    <p:sldId id="279" r:id="rId65"/>
    <p:sldId id="286" r:id="rId66"/>
  </p:sldIdLst>
  <p:sldSz cx="9144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 userDrawn="0">
          <p15:clr>
            <a:srgbClr val="A4A3A4"/>
          </p15:clr>
        </p15:guide>
        <p15:guide id="2" pos="2876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1" snapToObjects="1">
      <p:cViewPr varScale="1">
        <p:scale>
          <a:sx n="42" d="100"/>
          <a:sy n="42" d="100"/>
        </p:scale>
        <p:origin x="1326" y="54"/>
      </p:cViewPr>
      <p:guideLst>
        <p:guide orient="horz" pos="2156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46" Type="http://schemas.openxmlformats.org/officeDocument/2006/relationships/slideMaster" Target="slideMasters/slideMaster1.xml"></Relationship><Relationship Id="rId47" Type="http://schemas.openxmlformats.org/officeDocument/2006/relationships/theme" Target="theme/theme1.xml"></Relationship><Relationship Id="rId48" Type="http://schemas.openxmlformats.org/officeDocument/2006/relationships/slideMaster" Target="slideMasters/slideMaster2.xml"></Relationship><Relationship Id="rId50" Type="http://schemas.openxmlformats.org/officeDocument/2006/relationships/slideMaster" Target="slideMasters/slideMaster3.xml"></Relationship><Relationship Id="rId52" Type="http://schemas.openxmlformats.org/officeDocument/2006/relationships/slideMaster" Target="slideMasters/slideMaster4.xml"></Relationship><Relationship Id="rId54" Type="http://schemas.openxmlformats.org/officeDocument/2006/relationships/handoutMaster" Target="handoutMasters/handoutMaster1.xml"></Relationship><Relationship Id="rId56" Type="http://schemas.openxmlformats.org/officeDocument/2006/relationships/slide" Target="slides/slide1.xml"></Relationship><Relationship Id="rId57" Type="http://schemas.openxmlformats.org/officeDocument/2006/relationships/slide" Target="slides/slide2.xml"></Relationship><Relationship Id="rId58" Type="http://schemas.openxmlformats.org/officeDocument/2006/relationships/slide" Target="slides/slide3.xml"></Relationship><Relationship Id="rId59" Type="http://schemas.openxmlformats.org/officeDocument/2006/relationships/slide" Target="slides/slide4.xml"></Relationship><Relationship Id="rId60" Type="http://schemas.openxmlformats.org/officeDocument/2006/relationships/slide" Target="slides/slide5.xml"></Relationship><Relationship Id="rId61" Type="http://schemas.openxmlformats.org/officeDocument/2006/relationships/slide" Target="slides/slide6.xml"></Relationship><Relationship Id="rId62" Type="http://schemas.openxmlformats.org/officeDocument/2006/relationships/slide" Target="slides/slide7.xml"></Relationship><Relationship Id="rId63" Type="http://schemas.openxmlformats.org/officeDocument/2006/relationships/slide" Target="slides/slide8.xml"></Relationship><Relationship Id="rId64" Type="http://schemas.openxmlformats.org/officeDocument/2006/relationships/slide" Target="slides/slide9.xml"></Relationship><Relationship Id="rId65" Type="http://schemas.openxmlformats.org/officeDocument/2006/relationships/slide" Target="slides/slide10.xml"></Relationship><Relationship Id="rId66" Type="http://schemas.openxmlformats.org/officeDocument/2006/relationships/slide" Target="slides/slide11.xml"></Relationship><Relationship Id="rId67" Type="http://schemas.openxmlformats.org/officeDocument/2006/relationships/viewProps" Target="viewProps.xml"></Relationship><Relationship Id="rId68" Type="http://schemas.openxmlformats.org/officeDocument/2006/relationships/presProps" Target="presProps.xml"></Relationship></Relationships>
</file>

<file path=ppt/handoutMasters/_rels/handoutMaster1.xml.rels><?xml version="1.0" encoding="UTF-8"?>
<Relationships xmlns="http://schemas.openxmlformats.org/package/2006/relationships"><Relationship Id="rId1" Type="http://schemas.openxmlformats.org/officeDocument/2006/relationships/theme" Target="../theme/theme5.xml"></Relationship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A5302-49A1-4816-ABB8-4EC21F7E1B24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ED89B-16E7-438F-8653-C2E1A1E15E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87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Relationship Id="rId2" Type="http://schemas.openxmlformats.org/officeDocument/2006/relationships/image" Target="../media/image1.jpeg"></Relationship></Relationships>
</file>

<file path=ppt/slideLayouts/_rels/slideLayout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Relationship Id="rId2" Type="http://schemas.openxmlformats.org/officeDocument/2006/relationships/image" Target="../media/image1.jpeg"></Relationship></Relationships>
</file>

<file path=ppt/slideLayouts/_rels/slideLayout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Relationship Id="rId2" Type="http://schemas.openxmlformats.org/officeDocument/2006/relationships/image" Target="../media/fImage71523941.jpeg"></Relationship></Relationships>
</file>

<file path=ppt/slideLayouts/_rels/slideLayout1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1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Relationship Id="rId2" Type="http://schemas.openxmlformats.org/officeDocument/2006/relationships/image" Target="../media/fImage7152978467.jpeg"></Relationship></Relationships>
</file>

<file path=ppt/slideLayouts/_rels/slideLayout2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2.xml"></Relationship></Relationships>
</file>

<file path=ppt/slideLayouts/_rels/slideLayout2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Relationship Id="rId2" Type="http://schemas.openxmlformats.org/officeDocument/2006/relationships/image" Target="../media/fImage7153316334.jpeg"></Relationship></Relationships>
</file>

<file path=ppt/slideLayouts/_rels/slideLayout2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2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Relationship Id="rId2" Type="http://schemas.openxmlformats.org/officeDocument/2006/relationships/image" Target="../media/fImage7153896500.jpeg"></Relationship></Relationships>
</file>

<file path=ppt/slideLayouts/_rels/slideLayout3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3.xml"></Relationship></Relationships>
</file>

<file path=ppt/slideLayouts/_rels/slideLayout3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7154239169.jpeg"></Relationship></Relationships>
</file>

<file path=ppt/slideLayouts/_rels/slideLayout3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3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Relationship Id="rId2" Type="http://schemas.openxmlformats.org/officeDocument/2006/relationships/image" Target="../media/fImage7154815724.jpeg"></Relationship></Relationships>
</file>

<file path=ppt/slideLayouts/_rels/slideLayout4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_rels/slideLayout4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4.xm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  <a:endParaRPr lang="ko-KR" altLang="en-US"/>
          </a:p>
        </p:txBody>
      </p:sp>
      <p:sp>
        <p:nvSpPr>
          <p:cNvPr id="9" name="Заголовок 8"/>
          <p:cNvSpPr txBox="1">
            <a:spLocks noGrp="1"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  <a:scene3d>
              <a:camera prst="orthographicFront"/>
              <a:lightRig rig="soft" dir="t"/>
            </a:scene3d>
            <a:sp3d prstMaterial="softEdge">
              <a:bevelT w="25400" h="25400" prst="circle"/>
            </a:sp3d>
          </a:bodyPr>
          <a:lstStyle>
            <a:lvl1pPr marL="0" indent="0" algn="r" latinLnBrk="0">
              <a:buFontTx/>
              <a:buNone/>
              <a:defRPr lang="en-GB" altLang="en-US" sz="4800" b="1">
                <a:solidFill>
                  <a:schemeClr val="tx2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</a:defRPr>
            </a:lvl1pPr>
          </a:lstStyle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  <p:sp>
        <p:nvSpPr>
          <p:cNvPr id="17" name="Подзаголовок 16"/>
          <p:cNvSpPr txBox="1">
            <a:spLocks noGrp="1"/>
          </p:cNvSpPr>
          <p:nvPr>
            <p:ph type="subTitle" idx="1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numCol="1" vert="horz" anchor="t">
            <a:normAutofit fontScale="100000" lnSpcReduction="0"/>
          </a:bodyPr>
          <a:lstStyle>
            <a:lvl1pPr marL="0" marR="64135" indent="0" algn="r" latinLnBrk="0">
              <a:buFontTx/>
              <a:buNone/>
              <a:defRPr lang="en-GB" altLang="en-US">
                <a:solidFill>
                  <a:schemeClr val="tx2"/>
                </a:solidFill>
              </a:defRPr>
            </a:lvl1pPr>
            <a:lvl2pPr marL="457200" indent="0" algn="ctr" latinLnBrk="0" lvl="1">
              <a:buFontTx/>
              <a:buNone/>
              <a:defRPr lang="en-GB" altLang="en-US"/>
            </a:lvl2pPr>
            <a:lvl3pPr marL="914400" indent="0" algn="ctr" latinLnBrk="0" lvl="2">
              <a:buFontTx/>
              <a:buNone/>
              <a:defRPr lang="en-GB" altLang="en-US"/>
            </a:lvl3pPr>
            <a:lvl4pPr marL="1371600" indent="0" algn="ctr" latinLnBrk="0" lvl="3">
              <a:buFontTx/>
              <a:buNone/>
              <a:defRPr lang="en-GB" altLang="en-US"/>
            </a:lvl4pPr>
            <a:lvl5pPr marL="1828800" indent="0" algn="ctr" latinLnBrk="0" lvl="4">
              <a:buFontTx/>
              <a:buNone/>
              <a:defRPr lang="en-GB" altLang="en-US"/>
            </a:lvl5pPr>
            <a:lvl6pPr marL="2286000" indent="0" algn="ctr" latinLnBrk="0" lvl="5">
              <a:buFontTx/>
              <a:buNone/>
              <a:defRPr lang="en-GB" altLang="en-US"/>
            </a:lvl6pPr>
            <a:lvl7pPr marL="2743200" indent="0" algn="ctr" latinLnBrk="0" lvl="6">
              <a:buFontTx/>
              <a:buNone/>
              <a:defRPr lang="en-GB" altLang="en-US"/>
            </a:lvl7pPr>
            <a:lvl8pPr marL="3200400" indent="0" algn="ctr" latinLnBrk="0" lvl="7">
              <a:buFontTx/>
              <a:buNone/>
              <a:defRPr lang="en-GB" altLang="en-US"/>
            </a:lvl8pPr>
            <a:lvl9pPr marL="3657600" indent="0" algn="ctr" latinLnBrk="0" lvl="8">
              <a:buFontTx/>
              <a:buNone/>
              <a:defRPr lang="en-GB" altLang="en-US"/>
            </a:lvl9pPr>
          </a:lstStyle>
          <a:p>
            <a:pPr marL="0" indent="0" latinLnBrk="0">
              <a:buFontTx/>
              <a:buNone/>
            </a:pPr>
            <a:r>
              <a:rPr lang="ru-RU"/>
              <a:t>Образец подзаголовка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3810" y="4953000"/>
            <a:ext cx="9147810" cy="1911985"/>
            <a:chOff x="-3810" y="4953000"/>
            <a:chExt cx="9147810" cy="1911985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830" y="4953000"/>
              <a:ext cx="7456170" cy="488315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560" y="5237480"/>
              <a:ext cx="9108440" cy="78867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5001260"/>
              <a:ext cx="9144000" cy="186436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810" y="4997450"/>
              <a:ext cx="9147810" cy="790575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>
            <a:lvl1pPr marL="0" indent="0" latinLnBrk="0">
              <a:buFontTx/>
              <a:buNone/>
              <a:defRPr lang="en-GB" altLang="en-US">
                <a:solidFill>
                  <a:srgbClr val="FFFFFF"/>
                </a:solidFill>
              </a:defRPr>
            </a:lvl1pPr>
          </a:lstStyle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19" name="Нижний колонтитул 18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>
            <a:lvl1pPr marL="0" indent="0" latinLnBrk="0">
              <a:buFontTx/>
              <a:buNone/>
              <a:defRPr lang="en-GB" altLang="en-US"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 marL="0" indent="0" latinLnBrk="0">
              <a:buFontTx/>
              <a:buNone/>
            </a:pPr>
          </a:p>
        </p:txBody>
      </p:sp>
      <p:sp>
        <p:nvSpPr>
          <p:cNvPr id="27" name="Номер слайда 26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>
            <a:lvl1pPr marL="0" indent="0" latinLnBrk="0">
              <a:buFontTx/>
              <a:buNone/>
              <a:defRPr lang="en-GB" altLang="en-US">
                <a:solidFill>
                  <a:srgbClr val="FFFFFF"/>
                </a:solidFill>
              </a:defRPr>
            </a:lvl1pPr>
          </a:lstStyle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 noGrp="1"/>
          </p:cNvSpPr>
          <p:nvPr>
            <p:ph type="obj" idx="1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lang="ru-RU"/>
              <a:t>Образец текста</a:t>
            </a:r>
          </a:p>
          <a:p>
            <a:pPr marL="621665" indent="-228600" eaLnBrk="1" latinLnBrk="0" hangingPunct="1" lvl="1">
              <a:buFont typeface="Verdana"/>
              <a:buChar char="◦"/>
            </a:pPr>
            <a:r>
              <a:rPr lang="ru-RU"/>
              <a:t>Второй уровень</a:t>
            </a:r>
          </a:p>
          <a:p>
            <a:pPr marL="859790" indent="-228600" eaLnBrk="1" latinLnBrk="0" hangingPunct="1" lvl="2">
              <a:buFont typeface="Wingdings 2"/>
              <a:buChar char=""/>
            </a:pPr>
            <a:r>
              <a:rPr lang="ru-RU"/>
              <a:t>Третий уровень</a:t>
            </a:r>
          </a:p>
          <a:p>
            <a:pPr marL="1143000" indent="-228600" eaLnBrk="1" latinLnBrk="0" hangingPunct="1" lvl="3">
              <a:buFont typeface="Wingdings 2"/>
              <a:buChar char=""/>
            </a:pPr>
            <a:r>
              <a:rPr lang="ru-RU"/>
              <a:t>Четвертый уровень</a:t>
            </a:r>
          </a:p>
          <a:p>
            <a:pPr marL="1371600" indent="-228600" eaLnBrk="1" latinLnBrk="0" hangingPunct="1" lvl="4">
              <a:buFont typeface="Wingdings 2"/>
              <a:buChar char=""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  <p:sp>
        <p:nvSpPr>
          <p:cNvPr id="7" name="Заголовок 6"/>
          <p:cNvSpPr txBox="1">
            <a:spLocks noGrp="1"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  <a:scene3d>
              <a:camera prst="orthographicFront"/>
              <a:lightRig rig="soft" dir="t"/>
            </a:scene3d>
            <a:sp3d prstMaterial="softEdge">
              <a:bevelT w="25400" h="25400" prst="circle"/>
            </a:sp3d>
          </a:bodyPr>
          <a:lstStyle>
            <a:lvl1pPr marL="0" indent="0" algn="r" latinLnBrk="0">
              <a:buFontTx/>
              <a:buNone/>
              <a:defRPr lang="en-GB" altLang="en-US" sz="4800" cap="none" b="1"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</a:defRPr>
            </a:lvl1pPr>
          </a:lstStyle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algn="l" latinLnBrk="0">
              <a:buFontTx/>
              <a:buNone/>
              <a:defRPr lang="en-GB" altLang="en-US" sz="2300">
                <a:solidFill>
                  <a:schemeClr val="tx1"/>
                </a:solidFill>
              </a:defRPr>
            </a:lvl1pPr>
            <a:lvl2pPr marL="0" indent="0" latinLnBrk="0" lvl="1">
              <a:buFontTx/>
              <a:buNone/>
              <a:defRPr lang="en-GB" altLang="en-US" sz="1800">
                <a:solidFill>
                  <a:schemeClr val="tx1">
                    <a:tint val="75000"/>
                  </a:schemeClr>
                </a:solidFill>
              </a:defRPr>
            </a:lvl2pPr>
            <a:lvl3pPr marL="0" indent="0" latinLnBrk="0" lvl="2">
              <a:buFontTx/>
              <a:buNone/>
              <a:defRPr lang="en-GB" altLang="en-US" sz="1600">
                <a:solidFill>
                  <a:schemeClr val="tx1">
                    <a:tint val="75000"/>
                  </a:schemeClr>
                </a:solidFill>
              </a:defRPr>
            </a:lvl3pPr>
            <a:lvl4pPr marL="0" indent="0" latinLnBrk="0" lvl="3">
              <a:buFontTx/>
              <a:buNone/>
              <a:defRPr lang="en-GB" altLang="en-US" sz="1400">
                <a:solidFill>
                  <a:schemeClr val="tx1">
                    <a:tint val="75000"/>
                  </a:schemeClr>
                </a:solidFill>
              </a:defRPr>
            </a:lvl4pPr>
            <a:lvl5pPr marL="0" indent="0" latinLnBrk="0" lvl="4">
              <a:buFontTx/>
              <a:buNone/>
              <a:defRPr lang="en-GB" altLang="en-US"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marL="0" indent="0" eaLnBrk="1" latinLnBrk="0" hangingPunct="1"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  <p:sp>
        <p:nvSpPr>
          <p:cNvPr id="7" name="Нашивка 6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Нашивка 7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 noGrp="1"/>
          </p:cNvSpPr>
          <p:nvPr>
            <p:ph type="obj" sz="half" idx="1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2800"/>
            </a:lvl1pPr>
            <a:lvl2pPr marL="0" indent="0" latinLnBrk="0" lvl="1">
              <a:buFontTx/>
              <a:buNone/>
              <a:defRPr lang="en-GB" altLang="en-US" sz="2400"/>
            </a:lvl2pPr>
            <a:lvl3pPr marL="0" indent="0" latinLnBrk="0" lvl="2">
              <a:buFontTx/>
              <a:buNone/>
              <a:defRPr lang="en-GB" altLang="en-US" sz="2000"/>
            </a:lvl3pPr>
            <a:lvl4pPr marL="0" indent="0" latinLnBrk="0" lvl="3">
              <a:buFontTx/>
              <a:buNone/>
              <a:defRPr lang="en-GB" altLang="en-US" sz="1800"/>
            </a:lvl4pPr>
            <a:lvl5pPr marL="0" indent="0" latinLnBrk="0" lvl="4">
              <a:buFontTx/>
              <a:buNone/>
              <a:defRPr lang="en-GB" altLang="en-US" sz="1800"/>
            </a:lvl5pPr>
          </a:lstStyle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lang="ru-RU"/>
              <a:t>Образец текста</a:t>
            </a:r>
          </a:p>
          <a:p>
            <a:pPr marL="621665" indent="-228600" eaLnBrk="1" latinLnBrk="0" hangingPunct="1" lvl="1">
              <a:buFont typeface="Verdana"/>
              <a:buChar char="◦"/>
            </a:pPr>
            <a:r>
              <a:rPr lang="ru-RU"/>
              <a:t>Второй уровень</a:t>
            </a:r>
          </a:p>
          <a:p>
            <a:pPr marL="859790" indent="-228600" eaLnBrk="1" latinLnBrk="0" hangingPunct="1" lvl="2">
              <a:buFont typeface="Wingdings 2"/>
              <a:buChar char=""/>
            </a:pPr>
            <a:r>
              <a:rPr lang="ru-RU"/>
              <a:t>Третий уровень</a:t>
            </a:r>
          </a:p>
          <a:p>
            <a:pPr marL="1143000" indent="-228600" eaLnBrk="1" latinLnBrk="0" hangingPunct="1" lvl="3">
              <a:buFont typeface="Wingdings 2"/>
              <a:buChar char=""/>
            </a:pPr>
            <a:r>
              <a:rPr lang="ru-RU"/>
              <a:t>Четвертый уровень</a:t>
            </a:r>
          </a:p>
          <a:p>
            <a:pPr marL="1371600" indent="-228600" eaLnBrk="1" latinLnBrk="0" hangingPunct="1" lvl="4">
              <a:buFont typeface="Wingdings 2"/>
              <a:buChar char=""/>
            </a:pPr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type="obj" sz="half" idx="2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2800"/>
            </a:lvl1pPr>
            <a:lvl2pPr marL="0" indent="0" latinLnBrk="0" lvl="1">
              <a:buFontTx/>
              <a:buNone/>
              <a:defRPr lang="en-GB" altLang="en-US" sz="2400"/>
            </a:lvl2pPr>
            <a:lvl3pPr marL="0" indent="0" latinLnBrk="0" lvl="2">
              <a:buFontTx/>
              <a:buNone/>
              <a:defRPr lang="en-GB" altLang="en-US" sz="2000"/>
            </a:lvl3pPr>
            <a:lvl4pPr marL="0" indent="0" latinLnBrk="0" lvl="3">
              <a:buFontTx/>
              <a:buNone/>
              <a:defRPr lang="en-GB" altLang="en-US" sz="1800"/>
            </a:lvl4pPr>
            <a:lvl5pPr marL="0" indent="0" latinLnBrk="0" lvl="4">
              <a:buFontTx/>
              <a:buNone/>
              <a:defRPr lang="en-GB" altLang="en-US" sz="1800"/>
            </a:lvl5pPr>
          </a:lstStyle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lang="ru-RU"/>
              <a:t>Образец текста</a:t>
            </a:r>
          </a:p>
          <a:p>
            <a:pPr marL="621665" indent="-228600" eaLnBrk="1" latinLnBrk="0" hangingPunct="1" lvl="1">
              <a:buFont typeface="Verdana"/>
              <a:buChar char="◦"/>
            </a:pPr>
            <a:r>
              <a:rPr lang="ru-RU"/>
              <a:t>Второй уровень</a:t>
            </a:r>
          </a:p>
          <a:p>
            <a:pPr marL="859790" indent="-228600" eaLnBrk="1" latinLnBrk="0" hangingPunct="1" lvl="2">
              <a:buFont typeface="Wingdings 2"/>
              <a:buChar char=""/>
            </a:pPr>
            <a:r>
              <a:rPr lang="ru-RU"/>
              <a:t>Третий уровень</a:t>
            </a:r>
          </a:p>
          <a:p>
            <a:pPr marL="1143000" indent="-228600" eaLnBrk="1" latinLnBrk="0" hangingPunct="1" lvl="3">
              <a:buFont typeface="Wingdings 2"/>
              <a:buChar char=""/>
            </a:pPr>
            <a:r>
              <a:rPr lang="ru-RU"/>
              <a:t>Четвертый уровень</a:t>
            </a:r>
          </a:p>
          <a:p>
            <a:pPr marL="1371600" indent="-228600" eaLnBrk="1" latinLnBrk="0" hangingPunct="1" lvl="4">
              <a:buFont typeface="Wingdings 2"/>
              <a:buChar char=""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  <p:sp>
        <p:nvSpPr>
          <p:cNvPr id="8" name="Заголовок 7"/>
          <p:cNvSpPr txBox="1">
            <a:spLocks noGrp="1"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woTxTwoObj" preserve="1" showMasterSp="0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/>
            </a:lvl1pPr>
          </a:lstStyle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numCol="1" vert="horz" anchor="ctr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2400" b="0">
                <a:solidFill>
                  <a:schemeClr val="bg1"/>
                </a:solidFill>
              </a:defRPr>
            </a:lvl1pPr>
            <a:lvl2pPr marL="0" indent="0" latinLnBrk="0" lvl="1">
              <a:buFontTx/>
              <a:buNone/>
              <a:defRPr lang="en-GB" altLang="en-US" sz="2000" b="1"/>
            </a:lvl2pPr>
            <a:lvl3pPr marL="0" indent="0" latinLnBrk="0" lvl="2">
              <a:buFontTx/>
              <a:buNone/>
              <a:defRPr lang="en-GB" altLang="en-US" sz="1800" b="1"/>
            </a:lvl3pPr>
            <a:lvl4pPr marL="0" indent="0" latinLnBrk="0" lvl="3">
              <a:buFontTx/>
              <a:buNone/>
              <a:defRPr lang="en-GB" altLang="en-US" sz="1600" b="1"/>
            </a:lvl4pPr>
            <a:lvl5pPr marL="0" indent="0" latinLnBrk="0" lvl="4">
              <a:buFontTx/>
              <a:buNone/>
              <a:defRPr lang="en-GB" altLang="en-US" sz="1600" b="1"/>
            </a:lvl5pPr>
          </a:lstStyle>
          <a:p>
            <a:pPr marL="0" indent="0" eaLnBrk="1" latinLnBrk="0" hangingPunct="1"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3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numCol="1" vert="horz" anchor="ctr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2400" b="0">
                <a:solidFill>
                  <a:schemeClr val="bg1"/>
                </a:solidFill>
              </a:defRPr>
            </a:lvl1pPr>
            <a:lvl2pPr marL="0" indent="0" latinLnBrk="0" lvl="1">
              <a:buFontTx/>
              <a:buNone/>
              <a:defRPr lang="en-GB" altLang="en-US" sz="2000" b="1"/>
            </a:lvl2pPr>
            <a:lvl3pPr marL="0" indent="0" latinLnBrk="0" lvl="2">
              <a:buFontTx/>
              <a:buNone/>
              <a:defRPr lang="en-GB" altLang="en-US" sz="1800" b="1"/>
            </a:lvl3pPr>
            <a:lvl4pPr marL="0" indent="0" latinLnBrk="0" lvl="3">
              <a:buFontTx/>
              <a:buNone/>
              <a:defRPr lang="en-GB" altLang="en-US" sz="1600" b="1"/>
            </a:lvl4pPr>
            <a:lvl5pPr marL="0" indent="0" latinLnBrk="0" lvl="4">
              <a:buFontTx/>
              <a:buNone/>
              <a:defRPr lang="en-GB" altLang="en-US" sz="1600" b="1"/>
            </a:lvl5pPr>
          </a:lstStyle>
          <a:p>
            <a:pPr marL="0" indent="0" eaLnBrk="1" latinLnBrk="0" hangingPunct="1"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 txBox="1">
            <a:spLocks noGrp="1"/>
          </p:cNvSpPr>
          <p:nvPr>
            <p:ph type="obj" sz="quarter" idx="2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2400"/>
            </a:lvl1pPr>
            <a:lvl2pPr marL="0" indent="0" latinLnBrk="0" lvl="1">
              <a:buFontTx/>
              <a:buNone/>
              <a:defRPr lang="en-GB" altLang="en-US" sz="2000"/>
            </a:lvl2pPr>
            <a:lvl3pPr marL="0" indent="0" latinLnBrk="0" lvl="2">
              <a:buFontTx/>
              <a:buNone/>
              <a:defRPr lang="en-GB" altLang="en-US" sz="1800"/>
            </a:lvl3pPr>
            <a:lvl4pPr marL="0" indent="0" latinLnBrk="0" lvl="3">
              <a:buFontTx/>
              <a:buNone/>
              <a:defRPr lang="en-GB" altLang="en-US" sz="1600"/>
            </a:lvl4pPr>
            <a:lvl5pPr marL="0" indent="0" latinLnBrk="0" lvl="4">
              <a:buFontTx/>
              <a:buNone/>
              <a:defRPr lang="en-GB" altLang="en-US" sz="1600"/>
            </a:lvl5pPr>
          </a:lstStyle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lang="ru-RU"/>
              <a:t>Образец текста</a:t>
            </a:r>
          </a:p>
          <a:p>
            <a:pPr marL="621665" indent="-228600" eaLnBrk="1" latinLnBrk="0" hangingPunct="1" lvl="1">
              <a:buFont typeface="Verdana"/>
              <a:buChar char="◦"/>
            </a:pPr>
            <a:r>
              <a:rPr lang="ru-RU"/>
              <a:t>Второй уровень</a:t>
            </a:r>
          </a:p>
          <a:p>
            <a:pPr marL="859790" indent="-228600" eaLnBrk="1" latinLnBrk="0" hangingPunct="1" lvl="2">
              <a:buFont typeface="Wingdings 2"/>
              <a:buChar char=""/>
            </a:pPr>
            <a:r>
              <a:rPr lang="ru-RU"/>
              <a:t>Третий уровень</a:t>
            </a:r>
          </a:p>
          <a:p>
            <a:pPr marL="1143000" indent="-228600" eaLnBrk="1" latinLnBrk="0" hangingPunct="1" lvl="3">
              <a:buFont typeface="Wingdings 2"/>
              <a:buChar char=""/>
            </a:pPr>
            <a:r>
              <a:rPr lang="ru-RU"/>
              <a:t>Четвертый уровень</a:t>
            </a:r>
          </a:p>
          <a:p>
            <a:pPr marL="1371600" indent="-228600" eaLnBrk="1" latinLnBrk="0" hangingPunct="1" lvl="4">
              <a:buFont typeface="Wingdings 2"/>
              <a:buChar char=""/>
            </a:pPr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 txBox="1">
            <a:spLocks noGrp="1"/>
          </p:cNvSpPr>
          <p:nvPr>
            <p:ph type="obj" sz="quarter" idx="4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spcBef>
                <a:spcPts val="0"/>
              </a:spcBef>
              <a:buFontTx/>
              <a:buNone/>
              <a:defRPr lang="en-GB" altLang="en-US" sz="2400"/>
            </a:lvl1pPr>
            <a:lvl2pPr marL="0" indent="0" latinLnBrk="0" lvl="1">
              <a:buFontTx/>
              <a:buNone/>
              <a:defRPr lang="en-GB" altLang="en-US" sz="2000"/>
            </a:lvl2pPr>
            <a:lvl3pPr marL="0" indent="0" latinLnBrk="0" lvl="2">
              <a:buFontTx/>
              <a:buNone/>
              <a:defRPr lang="en-GB" altLang="en-US" sz="1800"/>
            </a:lvl3pPr>
            <a:lvl4pPr marL="0" indent="0" latinLnBrk="0" lvl="3">
              <a:buFontTx/>
              <a:buNone/>
              <a:defRPr lang="en-GB" altLang="en-US" sz="1600"/>
            </a:lvl4pPr>
            <a:lvl5pPr marL="0" indent="0" latinLnBrk="0" lvl="4">
              <a:buFontTx/>
              <a:buNone/>
              <a:defRPr lang="en-GB" altLang="en-US" sz="1600"/>
            </a:lvl5pPr>
          </a:lstStyle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lang="ru-RU"/>
              <a:t>Образец текста</a:t>
            </a:r>
          </a:p>
          <a:p>
            <a:pPr marL="621665" indent="-228600" eaLnBrk="1" latinLnBrk="0" hangingPunct="1" lvl="1">
              <a:buFont typeface="Verdana"/>
              <a:buChar char="◦"/>
            </a:pPr>
            <a:r>
              <a:rPr lang="ru-RU"/>
              <a:t>Второй уровень</a:t>
            </a:r>
          </a:p>
          <a:p>
            <a:pPr marL="859790" indent="-228600" eaLnBrk="1" latinLnBrk="0" hangingPunct="1" lvl="2">
              <a:buFont typeface="Wingdings 2"/>
              <a:buChar char=""/>
            </a:pPr>
            <a:r>
              <a:rPr lang="ru-RU"/>
              <a:t>Третий уровень</a:t>
            </a:r>
          </a:p>
          <a:p>
            <a:pPr marL="1143000" indent="-228600" eaLnBrk="1" latinLnBrk="0" hangingPunct="1" lvl="3">
              <a:buFont typeface="Wingdings 2"/>
              <a:buChar char=""/>
            </a:pPr>
            <a:r>
              <a:rPr lang="ru-RU"/>
              <a:t>Четвертый уровень</a:t>
            </a:r>
          </a:p>
          <a:p>
            <a:pPr marL="1371600" indent="-228600" eaLnBrk="1" latinLnBrk="0" hangingPunct="1" lvl="4">
              <a:buFont typeface="Wingdings 2"/>
              <a:buChar char=""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objTx" preserve="1" showMasterSp="0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numCol="1" vert="horz" anchor="t">
            <a:noAutofit/>
            <a:sp3d prstMaterial="softEdge">
              <a:bevelT w="0" h="0" prst="circle"/>
            </a:sp3d>
          </a:bodyPr>
          <a:lstStyle>
            <a:lvl1pPr marL="0" indent="0" algn="r" latinLnBrk="0">
              <a:buFontTx/>
              <a:buNone/>
              <a:defRPr lang="en-GB" altLang="en-US" sz="2500" b="0">
                <a:solidFill>
                  <a:schemeClr val="accent1"/>
                </a:solidFill>
              </a:defRPr>
            </a:lvl1pPr>
          </a:lstStyle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2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algn="r" latinLnBrk="0">
              <a:buFontTx/>
              <a:buNone/>
              <a:defRPr lang="en-GB" altLang="en-US" sz="1600"/>
            </a:lvl1pPr>
            <a:lvl2pPr marL="0" indent="0" latinLnBrk="0" lvl="1">
              <a:buFontTx/>
              <a:buNone/>
              <a:defRPr lang="en-GB" altLang="en-US" sz="1200"/>
            </a:lvl2pPr>
            <a:lvl3pPr marL="0" indent="0" latinLnBrk="0" lvl="2">
              <a:buFontTx/>
              <a:buNone/>
              <a:defRPr lang="en-GB" altLang="en-US" sz="1000"/>
            </a:lvl3pPr>
            <a:lvl4pPr marL="0" indent="0" latinLnBrk="0" lvl="3">
              <a:buFontTx/>
              <a:buNone/>
              <a:defRPr lang="en-GB" altLang="en-US" sz="900"/>
            </a:lvl4pPr>
            <a:lvl5pPr marL="0" indent="0" latinLnBrk="0" lvl="4">
              <a:buFontTx/>
              <a:buNone/>
              <a:defRPr lang="en-GB" altLang="en-US" sz="900"/>
            </a:lvl5pPr>
          </a:lstStyle>
          <a:p>
            <a:pPr marL="0" indent="0" eaLnBrk="1" latinLnBrk="0" hangingPunct="1"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type="obj" sz="half" idx="1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3200"/>
            </a:lvl1pPr>
            <a:lvl2pPr marL="0" indent="0" latinLnBrk="0" lvl="1">
              <a:buFontTx/>
              <a:buNone/>
              <a:defRPr lang="en-GB" altLang="en-US" sz="2800"/>
            </a:lvl2pPr>
            <a:lvl3pPr marL="0" indent="0" latinLnBrk="0" lvl="2">
              <a:buFontTx/>
              <a:buNone/>
              <a:defRPr lang="en-GB" altLang="en-US" sz="2400"/>
            </a:lvl3pPr>
            <a:lvl4pPr marL="0" indent="0" latinLnBrk="0" lvl="3">
              <a:buFontTx/>
              <a:buNone/>
              <a:defRPr lang="en-GB" altLang="en-US" sz="2000"/>
            </a:lvl4pPr>
            <a:lvl5pPr marL="0" indent="0" latinLnBrk="0" lvl="4">
              <a:buFontTx/>
              <a:buNone/>
              <a:defRPr lang="en-GB" altLang="en-US" sz="2000"/>
            </a:lvl5pPr>
          </a:lstStyle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lang="ru-RU"/>
              <a:t>Образец текста</a:t>
            </a:r>
          </a:p>
          <a:p>
            <a:pPr marL="621665" indent="-228600" eaLnBrk="1" latinLnBrk="0" hangingPunct="1" lvl="1">
              <a:buFont typeface="Verdana"/>
              <a:buChar char="◦"/>
            </a:pPr>
            <a:r>
              <a:rPr lang="ru-RU"/>
              <a:t>Второй уровень</a:t>
            </a:r>
          </a:p>
          <a:p>
            <a:pPr marL="859790" indent="-228600" eaLnBrk="1" latinLnBrk="0" hangingPunct="1" lvl="2">
              <a:buFont typeface="Wingdings 2"/>
              <a:buChar char=""/>
            </a:pPr>
            <a:r>
              <a:rPr lang="ru-RU"/>
              <a:t>Третий уровень</a:t>
            </a:r>
          </a:p>
          <a:p>
            <a:pPr marL="1143000" indent="-228600" eaLnBrk="1" latinLnBrk="0" hangingPunct="1" lvl="3">
              <a:buFont typeface="Wingdings 2"/>
              <a:buChar char=""/>
            </a:pPr>
            <a:r>
              <a:rPr lang="ru-RU"/>
              <a:t>Четвертый уровень</a:t>
            </a:r>
          </a:p>
          <a:p>
            <a:pPr marL="1371600" indent="-228600" eaLnBrk="1" latinLnBrk="0" hangingPunct="1" lvl="4">
              <a:buFont typeface="Wingdings 2"/>
              <a:buChar char=""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picTx" preserve="1" showMasterSp="0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numCol="1" vert="horz" anchor="t">
            <a:normAutofit fontScale="100000" lnSpcReduction="0"/>
          </a:bodyPr>
          <a:lstStyle>
            <a:lvl1pPr marL="0" marR="18415" indent="0" algn="r" latinLnBrk="0">
              <a:buFontTx/>
              <a:buNone/>
              <a:defRPr lang="en-GB" altLang="en-US" sz="1400"/>
            </a:lvl1pPr>
            <a:lvl2pPr marL="0" indent="0" latinLnBrk="0" lvl="1">
              <a:buFontTx/>
              <a:buNone/>
              <a:defRPr lang="en-GB" altLang="en-US" sz="1200"/>
            </a:lvl2pPr>
            <a:lvl3pPr marL="0" indent="0" latinLnBrk="0" lvl="2">
              <a:buFontTx/>
              <a:buNone/>
              <a:defRPr lang="en-GB" altLang="en-US" sz="1000"/>
            </a:lvl3pPr>
            <a:lvl4pPr marL="0" indent="0" latinLnBrk="0" lvl="3">
              <a:buFontTx/>
              <a:buNone/>
              <a:defRPr lang="en-GB" altLang="en-US" sz="900"/>
            </a:lvl4pPr>
            <a:lvl5pPr marL="0" indent="0" latinLnBrk="0" lvl="4">
              <a:buFontTx/>
              <a:buNone/>
              <a:defRPr lang="en-GB" altLang="en-US" sz="900"/>
            </a:lvl5pPr>
          </a:lstStyle>
          <a:p>
            <a:pPr marL="0" indent="0" eaLnBrk="1" latinLnBrk="0" hangingPunct="1"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>
            <a:lvl1pPr marL="0" indent="0" latinLnBrk="0">
              <a:buFontTx/>
              <a:buNone/>
              <a:defRPr lang="en-GB" altLang="en-US">
                <a:solidFill>
                  <a:schemeClr val="tx1"/>
                </a:solidFill>
              </a:defRPr>
            </a:lvl1pPr>
          </a:lstStyle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>
            <a:lvl1pPr marL="0" indent="0" latinLnBrk="0">
              <a:buFontTx/>
              <a:buNone/>
              <a:defRPr lang="en-GB" altLang="en-US">
                <a:solidFill>
                  <a:schemeClr val="tx1"/>
                </a:solidFill>
              </a:defRPr>
            </a:lvl1pPr>
          </a:lstStyle>
          <a:p>
            <a:pPr marL="0" indent="0" latinLnBrk="0">
              <a:buFontTx/>
              <a:buNone/>
            </a:pPr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>
            <a:lvl1pPr marL="0" indent="0" latinLnBrk="0">
              <a:buFontTx/>
              <a:buNone/>
              <a:defRPr lang="en-GB" altLang="en-US">
                <a:solidFill>
                  <a:schemeClr val="tx1"/>
                </a:solidFill>
              </a:defRPr>
            </a:lvl1pPr>
          </a:lstStyle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numCol="1" vert="horz" anchor="t">
            <a:normAutofit fontScale="100000" lnSpcReduction="0"/>
            <a:sp3d prstMaterial="softEdge"/>
          </a:bodyPr>
          <a:lstStyle>
            <a:lvl1pPr marL="0" indent="0" algn="r" latinLnBrk="0">
              <a:buFontTx/>
              <a:buNone/>
              <a:defRPr lang="en-GB" altLang="en-US" sz="3000" b="0">
                <a:solidFill>
                  <a:schemeClr val="accent1"/>
                </a:solidFill>
                <a:effectLst>
                  <a:outerShdw sx="100000" sy="100000" blurRad="50800" dist="25000" dir="5400000" rotWithShape="0" algn="t">
                    <a:srgbClr val="000000">
                      <a:alpha val="44705"/>
                    </a:srgbClr>
                  </a:outerShdw>
                </a:effectLst>
              </a:defRPr>
            </a:lvl1pPr>
          </a:lstStyle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Нашивка 11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Нашивка 12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numCol="1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numCol="1" vert="eaVert" anchor="t">
            <a:normAutofit fontScale="100000" lnSpcReduction="0"/>
          </a:bodyPr>
          <a:lstStyle/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lang="ru-RU"/>
              <a:t>Образец текста</a:t>
            </a:r>
          </a:p>
          <a:p>
            <a:pPr marL="621665" indent="-228600" eaLnBrk="1" latinLnBrk="0" hangingPunct="1" lvl="1">
              <a:buFont typeface="Verdana"/>
              <a:buChar char="◦"/>
            </a:pPr>
            <a:r>
              <a:rPr lang="ru-RU"/>
              <a:t>Второй уровень</a:t>
            </a:r>
          </a:p>
          <a:p>
            <a:pPr marL="859790" indent="-228600" eaLnBrk="1" latinLnBrk="0" hangingPunct="1" lvl="2">
              <a:buFont typeface="Wingdings 2"/>
              <a:buChar char=""/>
            </a:pPr>
            <a:r>
              <a:rPr lang="ru-RU"/>
              <a:t>Третий уровень</a:t>
            </a:r>
          </a:p>
          <a:p>
            <a:pPr marL="1143000" indent="-228600" eaLnBrk="1" latinLnBrk="0" hangingPunct="1" lvl="3">
              <a:buFont typeface="Wingdings 2"/>
              <a:buChar char=""/>
            </a:pPr>
            <a:r>
              <a:rPr lang="ru-RU"/>
              <a:t>Четвертый уровень</a:t>
            </a:r>
          </a:p>
          <a:p>
            <a:pPr marL="1371600" indent="-228600" eaLnBrk="1" latinLnBrk="0" hangingPunct="1" lvl="4">
              <a:buFont typeface="Wingdings 2"/>
              <a:buChar char=""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numCol="1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numCol="1" vert="eaVert" anchor="t">
            <a:normAutofit fontScale="100000" lnSpcReduction="0"/>
          </a:bodyPr>
          <a:lstStyle/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lang="ru-RU"/>
              <a:t>Образец текста</a:t>
            </a:r>
          </a:p>
          <a:p>
            <a:pPr marL="621665" indent="-228600" eaLnBrk="1" latinLnBrk="0" hangingPunct="1" lvl="1">
              <a:buFont typeface="Verdana"/>
              <a:buChar char="◦"/>
            </a:pPr>
            <a:r>
              <a:rPr lang="ru-RU"/>
              <a:t>Второй уровень</a:t>
            </a:r>
          </a:p>
          <a:p>
            <a:pPr marL="859790" indent="-228600" eaLnBrk="1" latinLnBrk="0" hangingPunct="1" lvl="2">
              <a:buFont typeface="Wingdings 2"/>
              <a:buChar char=""/>
            </a:pPr>
            <a:r>
              <a:rPr lang="ru-RU"/>
              <a:t>Третий уровень</a:t>
            </a:r>
          </a:p>
          <a:p>
            <a:pPr marL="1143000" indent="-228600" eaLnBrk="1" latinLnBrk="0" hangingPunct="1" lvl="3">
              <a:buFont typeface="Wingdings 2"/>
              <a:buChar char=""/>
            </a:pPr>
            <a:r>
              <a:rPr lang="ru-RU"/>
              <a:t>Четвертый уровень</a:t>
            </a:r>
          </a:p>
          <a:p>
            <a:pPr marL="1371600" indent="-228600" eaLnBrk="1" latinLnBrk="0" hangingPunct="1" lvl="4">
              <a:buFont typeface="Wingdings 2"/>
              <a:buChar char=""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/>
              <a:t>01.09.2015</a:t>
            </a:fld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numCol="1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 lang="ru-RU"/>
              <a:t>‹#›</a:t>
            </a:fld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0"/>
          <p:cNvSpPr>
            <a:spLocks/>
          </p:cNvSpPr>
          <p:nvPr/>
        </p:nvSpPr>
        <p:spPr>
          <a:xfrm rot="0">
            <a:off x="0" y="4664075"/>
            <a:ext cx="9151620" cy="635"/>
          </a:xfrm>
          <a:prstGeom prst="rtTriangle"/>
          <a:gradFill rotWithShape="1">
            <a:gsLst>
              <a:gs pos="0">
                <a:schemeClr val="accent1">
                  <a:satMod val="170000"/>
                  <a:shade val="35000"/>
                </a:schemeClr>
              </a:gs>
              <a:gs pos="55000">
                <a:schemeClr val="accent1">
                  <a:satMod val="150000"/>
                  <a:tint val="90000"/>
                </a:schemeClr>
              </a:gs>
              <a:gs pos="100000">
                <a:schemeClr val="accent1">
                  <a:satMod val="170000"/>
                  <a:shade val="35000"/>
                </a:schemeClr>
              </a:gs>
            </a:gsLst>
            <a:lin ang="3000000"/>
          </a:grad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9" name="Rect 0"/>
          <p:cNvSpPr txBox="1">
            <a:spLocks/>
          </p:cNvSpPr>
          <p:nvPr>
            <p:ph type="ctrTitle"/>
          </p:nvPr>
        </p:nvSpPr>
        <p:spPr>
          <a:xfrm rot="0">
            <a:off x="685800" y="1752600"/>
            <a:ext cx="7773035" cy="183070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17" name="Rect 0"/>
          <p:cNvSpPr txBox="1">
            <a:spLocks/>
          </p:cNvSpPr>
          <p:nvPr>
            <p:ph type="subTitle"/>
          </p:nvPr>
        </p:nvSpPr>
        <p:spPr>
          <a:xfrm rot="0">
            <a:off x="685800" y="3611880"/>
            <a:ext cx="7773035" cy="1200150"/>
          </a:xfrm>
          <a:prstGeom prst="rect"/>
        </p:spPr>
        <p:txBody>
          <a:bodyPr wrap="square" lIns="45720" tIns="45720" rIns="4572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подзаголовка</a:t>
            </a:r>
          </a:p>
        </p:txBody>
      </p:sp>
      <p:grpSp>
        <p:nvGrpSpPr>
          <p:cNvPr id="2" name="Group 5"/>
          <p:cNvGrpSpPr/>
          <p:nvPr/>
        </p:nvGrpSpPr>
        <p:grpSpPr>
          <a:xfrm rot="0">
            <a:off x="-3810" y="4953000"/>
            <a:ext cx="9148445" cy="1912620"/>
            <a:chOff x="-3810" y="4953000"/>
            <a:chExt cx="9148445" cy="1912620"/>
          </a:xfrm>
        </p:grpSpPr>
        <p:sp>
          <p:nvSpPr>
            <p:cNvPr id="7" name="Rect 0"/>
            <p:cNvSpPr>
              <a:spLocks/>
            </p:cNvSpPr>
            <p:nvPr/>
          </p:nvSpPr>
          <p:spPr>
            <a:xfrm rot="0">
              <a:off x="1687830" y="4953000"/>
              <a:ext cx="7456805" cy="488950"/>
            </a:xfrm>
            <a:custGeom>
              <a:gdLst>
                <a:gd fmla="*/ 4697 w 4698" name="TX0"/>
                <a:gd fmla="*/ 0 h 368" name="TY0"/>
                <a:gd fmla="*/ 4697 w 4698" name="TX1"/>
                <a:gd fmla="*/ 367 h 368" name="TY1"/>
                <a:gd fmla="*/ 0 w 4698" name="TX2"/>
                <a:gd fmla="*/ 218 h 368" name="TY2"/>
                <a:gd fmla="*/ 4697 w 4698" name="TX3"/>
                <a:gd fmla="*/ 0 h 368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4698" h="368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satMod val="115000"/>
                <a:tint val="65000"/>
                <a:alpha val="40035"/>
              </a:schemeClr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8" name="Rect 0"/>
            <p:cNvSpPr>
              <a:spLocks/>
            </p:cNvSpPr>
            <p:nvPr/>
          </p:nvSpPr>
          <p:spPr>
            <a:xfrm rot="0">
              <a:off x="35560" y="5237480"/>
              <a:ext cx="9109075" cy="789305"/>
            </a:xfrm>
            <a:custGeom>
              <a:gdLst>
                <a:gd fmla="*/ 0 w 5761" name="TX0"/>
                <a:gd fmla="*/ 0 h 529" name="TY0"/>
                <a:gd fmla="*/ 5760 w 5761" name="TX1"/>
                <a:gd fmla="*/ 0 h 529" name="TY1"/>
                <a:gd fmla="*/ 5760 w 5761" name="TX2"/>
                <a:gd fmla="*/ 528 h 529" name="TY2"/>
                <a:gd fmla="*/ 48 w 5761" name="TX3"/>
                <a:gd fmla="*/ 0 h 529" name="TY3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5761" h="529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/>
            </a:ln>
          </p:spPr>
          <p:txBody>
            <a:bodyPr wrap="square" lIns="91440" tIns="45720" rIns="91440" bIns="45720" vert="horz" anchor="t">
              <a:noAutofit/>
            </a:bodyPr>
            <a:lstStyle/>
            <a:p>
              <a:pPr marL="0" indent="0" rtl="0" algn="l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sp>
          <p:nvSpPr>
            <p:cNvPr id="11" name="Rect 0"/>
            <p:cNvSpPr>
              <a:spLocks/>
            </p:cNvSpPr>
            <p:nvPr/>
          </p:nvSpPr>
          <p:spPr>
            <a:xfrm rot="0">
              <a:off x="0" y="5001260"/>
              <a:ext cx="9144635" cy="1864995"/>
            </a:xfrm>
            <a:custGeom>
              <a:gdLst>
                <a:gd fmla="*/ 0 w 5761" name="TX0"/>
                <a:gd fmla="*/ 0 h 1249" name="TY0"/>
                <a:gd fmla="*/ 0 w 5761" name="TX1"/>
                <a:gd fmla="*/ 1248 h 1249" name="TY1"/>
                <a:gd fmla="*/ 5760 w 5761" name="TX2"/>
                <a:gd fmla="*/ 1248 h 1249" name="TY2"/>
                <a:gd fmla="*/ 5760 w 5761" name="TX3"/>
                <a:gd fmla="*/ 528 h 1249" name="TY3"/>
                <a:gd fmla="*/ 0 w 5761" name="TX4"/>
                <a:gd fmla="*/ 0 h 1249" name="TY4"/>
              </a:gdLst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  <a:cxn ang="0">
                  <a:pos x="TX4" y="TY4"/>
                </a:cxn>
              </a:cxnLst>
              <a:rect l="l" t="t" r="r" b="b"/>
              <a:pathLst>
                <a:path w="5761" h="1249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hqprint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0">
              <a:noFill/>
              <a:prstDash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rtl="0" algn="ctr" defTabSz="914400" eaLnBrk="1" latinLnBrk="0" hangingPunct="1">
                <a:buFontTx/>
                <a:buNone/>
              </a:pPr>
              <a:endParaRPr lang="ko-KR" altLang="en-US" sz="1800">
                <a:latin typeface="Lucida Sans Unicode" charset="0"/>
                <a:ea typeface="Lucida Sans Unicode" charset="0"/>
              </a:endParaRPr>
            </a:p>
          </p:txBody>
        </p:sp>
        <p:cxnSp>
          <p:nvCxnSpPr>
            <p:cNvPr id="12" name="Rect 0"/>
            <p:cNvCxnSpPr/>
            <p:nvPr/>
          </p:nvCxnSpPr>
          <p:spPr>
            <a:xfrm rot="0">
              <a:off x="-3810" y="4997450"/>
              <a:ext cx="9148445" cy="791210"/>
            </a:xfrm>
            <a:prstGeom prst="line"/>
            <a:noFill/>
            <a:ln w="12065" cap="flat" cmpd="sng">
              <a:gradFill rotWithShape="1">
                <a:gsLst>
                  <a:gs pos="15000">
                    <a:schemeClr val="accent1">
                      <a:satMod val="110000"/>
                      <a:shade val="40000"/>
                    </a:schemeClr>
                  </a:gs>
                  <a:gs pos="45000">
                    <a:schemeClr val="accent1">
                      <a:satMod val="110000"/>
                      <a:tint val="7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19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2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722630" y="1059815"/>
            <a:ext cx="7773035" cy="18294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3923030" y="2931795"/>
            <a:ext cx="4572635" cy="145542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7" name="Rect 0"/>
          <p:cNvSpPr>
            <a:spLocks/>
          </p:cNvSpPr>
          <p:nvPr/>
        </p:nvSpPr>
        <p:spPr>
          <a:xfrm rot="0">
            <a:off x="363664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3449955" y="3005455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4648200" y="1481455"/>
            <a:ext cx="4039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8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3050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57200" y="5410200"/>
            <a:ext cx="404114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4645025" y="5410200"/>
            <a:ext cx="4042410" cy="762635"/>
          </a:xfrm>
          <a:prstGeom prst="rect"/>
          <a:solidFill>
            <a:schemeClr val="accent1"/>
          </a:solidFill>
          <a:ln w="9525" cap="flat" cmpd="sng">
            <a:solidFill>
              <a:schemeClr val="accent1">
                <a:alpha val="100000"/>
              </a:schemeClr>
            </a:solidFill>
            <a:prstDash val="solid"/>
            <a:miter lim="800000"/>
          </a:ln>
        </p:spPr>
        <p:txBody>
          <a:bodyPr wrap="square" lIns="182880" tIns="45720" rIns="91440" bIns="45720" vert="horz" anchor="ctr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5" name="Rect 0"/>
          <p:cNvSpPr txBox="1">
            <a:spLocks/>
          </p:cNvSpPr>
          <p:nvPr>
            <p:ph type="obj"/>
          </p:nvPr>
        </p:nvSpPr>
        <p:spPr>
          <a:xfrm rot="0">
            <a:off x="457200" y="1443990"/>
            <a:ext cx="404114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6" name="Rect 0"/>
          <p:cNvSpPr txBox="1">
            <a:spLocks/>
          </p:cNvSpPr>
          <p:nvPr>
            <p:ph type="obj"/>
          </p:nvPr>
        </p:nvSpPr>
        <p:spPr>
          <a:xfrm rot="0">
            <a:off x="4645025" y="1443990"/>
            <a:ext cx="4042410" cy="3942715"/>
          </a:xfrm>
          <a:prstGeom prst="rect"/>
          <a:ln w="0">
            <a:noFill/>
            <a:prstDash/>
          </a:ln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7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8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4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5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6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3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4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914400" y="4876800"/>
            <a:ext cx="748220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/>
          </p:nvPr>
        </p:nvSpPr>
        <p:spPr>
          <a:xfrm rot="0">
            <a:off x="4419600" y="5354955"/>
            <a:ext cx="3975100" cy="915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4" name="Rect 0"/>
          <p:cNvSpPr txBox="1">
            <a:spLocks/>
          </p:cNvSpPr>
          <p:nvPr>
            <p:ph type="obj"/>
          </p:nvPr>
        </p:nvSpPr>
        <p:spPr>
          <a:xfrm rot="0">
            <a:off x="914400" y="274320"/>
            <a:ext cx="7480300" cy="45726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0"/>
          <p:cNvSpPr txBox="1">
            <a:spLocks/>
          </p:cNvSpPr>
          <p:nvPr>
            <p:ph type="body"/>
          </p:nvPr>
        </p:nvSpPr>
        <p:spPr>
          <a:xfrm rot="0">
            <a:off x="1141095" y="5443220"/>
            <a:ext cx="7163435" cy="648970"/>
          </a:xfrm>
          <a:prstGeom prst="rect"/>
          <a:noFill/>
        </p:spPr>
        <p:txBody>
          <a:bodyPr wrap="square" lIns="91440" tIns="0" rIns="91440" bIns="45720" vert="horz" anchor="t">
            <a:normAutofit fontScale="100000" lnSpcReduction="0"/>
          </a:bodyPr>
          <a:lstStyle/>
          <a:p>
            <a:pPr marL="0" indent="0" eaLnBrk="1" latinLnBrk="0" hangingPunct="1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текста</a:t>
            </a:r>
          </a:p>
        </p:txBody>
      </p:sp>
      <p:sp>
        <p:nvSpPr>
          <p:cNvPr id="3" name="Rect 0"/>
          <p:cNvSpPr txBox="1">
            <a:spLocks/>
          </p:cNvSpPr>
          <p:nvPr>
            <p:ph type="pic"/>
          </p:nvPr>
        </p:nvSpPr>
        <p:spPr>
          <a:xfrm rot="0">
            <a:off x="228600" y="189865"/>
            <a:ext cx="8687435" cy="4389755"/>
          </a:xfrm>
          <a:prstGeom prst="rect"/>
          <a:solidFill>
            <a:schemeClr val="bg2"/>
          </a:solidFill>
          <a:ln w="0" cap="flat" cmpd="sng">
            <a:solidFill>
              <a:schemeClr val="bg1">
                <a:alpha val="100000"/>
              </a:schemeClr>
            </a:solidFill>
            <a:prstDash val="solid"/>
          </a:ln>
          <a:effectLst>
            <a:innerShdw blurRad="95250" dist="0" dir="0">
              <a:srgbClr val="000000">
                <a:alpha val="100000"/>
              </a:srgbClr>
            </a:innerShdw>
          </a:effectLst>
        </p:spPr>
      </p:sp>
      <p:sp>
        <p:nvSpPr>
          <p:cNvPr id="5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6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7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228600" y="4865370"/>
            <a:ext cx="8075930" cy="563245"/>
          </a:xfrm>
          <a:prstGeom prst="rect"/>
          <a:noFill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8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9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0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eaLnBrk="1" latinLnBrk="0" hangingPunct="1">
              <a:buFontTx/>
              <a:buNone/>
            </a:pPr>
          </a:p>
        </p:txBody>
      </p:sp>
      <p:cxnSp>
        <p:nvCxnSpPr>
          <p:cNvPr id="11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 0"/>
          <p:cNvSpPr>
            <a:spLocks/>
          </p:cNvSpPr>
          <p:nvPr/>
        </p:nvSpPr>
        <p:spPr>
          <a:xfrm rot="0">
            <a:off x="8663940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  <p:sp>
        <p:nvSpPr>
          <p:cNvPr id="13" name="Rect 0"/>
          <p:cNvSpPr>
            <a:spLocks/>
          </p:cNvSpPr>
          <p:nvPr/>
        </p:nvSpPr>
        <p:spPr>
          <a:xfrm rot="0">
            <a:off x="8477885" y="4988560"/>
            <a:ext cx="183515" cy="229235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chemeClr val="accent1">
                  <a:satMod val="125000"/>
                  <a:shade val="60000"/>
                </a:schemeClr>
              </a:gs>
              <a:gs pos="72000">
                <a:schemeClr val="accent1">
                  <a:satMod val="138000"/>
                  <a:tint val="90000"/>
                </a:schemeClr>
              </a:gs>
              <a:gs pos="100000">
                <a:schemeClr val="accent1">
                  <a:satMod val="136000"/>
                  <a:tint val="76000"/>
                </a:schemeClr>
              </a:gs>
            </a:gsLst>
            <a:lin ang="16200000"/>
          </a:gradFill>
          <a:ln w="3175" cap="rnd" cmpd="sng">
            <a:solidFill>
              <a:schemeClr val="accent1">
                <a:shade val="50000"/>
                <a:alpha val="100000"/>
              </a:schemeClr>
            </a:solidFill>
            <a:prstDash val="solid"/>
          </a:ln>
          <a:effectLst>
            <a:outerShdw sx="100000" sy="100000" blurRad="50800" dist="25400" dir="5400000" rotWithShape="1">
              <a:srgbClr val="000000">
                <a:alpha val="45882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l" eaLnBrk="1" latinLnBrk="0" hangingPunct="1">
              <a:buFontTx/>
              <a:buNone/>
            </a:p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1481455"/>
            <a:ext cx="8230235" cy="43865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title" orient="vert"/>
          </p:nvPr>
        </p:nvSpPr>
        <p:spPr>
          <a:xfrm rot="0">
            <a:off x="6844030" y="274955"/>
            <a:ext cx="1778000" cy="5593080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" name="Rect 0"/>
          <p:cNvSpPr txBox="1">
            <a:spLocks/>
          </p:cNvSpPr>
          <p:nvPr>
            <p:ph type="body" orient="vert"/>
          </p:nvPr>
        </p:nvSpPr>
        <p:spPr>
          <a:xfrm rot="0">
            <a:off x="457200" y="274955"/>
            <a:ext cx="6325235" cy="5593080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4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5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6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slideLayout" Target="../slideLayouts/slideLayout2.xml"></Relationship><Relationship Id="rId3" Type="http://schemas.openxmlformats.org/officeDocument/2006/relationships/slideLayout" Target="../slideLayouts/slideLayout3.xml"></Relationship><Relationship Id="rId4" Type="http://schemas.openxmlformats.org/officeDocument/2006/relationships/slideLayout" Target="../slideLayouts/slideLayout4.xml"></Relationship><Relationship Id="rId5" Type="http://schemas.openxmlformats.org/officeDocument/2006/relationships/slideLayout" Target="../slideLayouts/slideLayout5.xml"></Relationship><Relationship Id="rId6" Type="http://schemas.openxmlformats.org/officeDocument/2006/relationships/slideLayout" Target="../slideLayouts/slideLayout6.xml"></Relationship><Relationship Id="rId7" Type="http://schemas.openxmlformats.org/officeDocument/2006/relationships/slideLayout" Target="../slideLayouts/slideLayout7.xml"></Relationship><Relationship Id="rId8" Type="http://schemas.openxmlformats.org/officeDocument/2006/relationships/slideLayout" Target="../slideLayouts/slideLayout8.xml"></Relationship><Relationship Id="rId9" Type="http://schemas.openxmlformats.org/officeDocument/2006/relationships/slideLayout" Target="../slideLayouts/slideLayout9.xml"></Relationship><Relationship Id="rId10" Type="http://schemas.openxmlformats.org/officeDocument/2006/relationships/slideLayout" Target="../slideLayouts/slideLayout10.xml"></Relationship><Relationship Id="rId11" Type="http://schemas.openxmlformats.org/officeDocument/2006/relationships/slideLayout" Target="../slideLayouts/slideLayout11.xml"></Relationship><Relationship Id="rId13" Type="http://schemas.openxmlformats.org/officeDocument/2006/relationships/image" Target="../media/image1.jpeg"></Relationship><Relationship Id="rId14" Type="http://schemas.openxmlformats.org/officeDocument/2006/relationships/theme" Target="../theme/theme1.xml"></Relationship></Relationships>
</file>

<file path=ppt/slideMasters/_rels/slideMaster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2.xml"></Relationship><Relationship Id="rId2" Type="http://schemas.openxmlformats.org/officeDocument/2006/relationships/slideLayout" Target="../slideLayouts/slideLayout13.xml"></Relationship><Relationship Id="rId3" Type="http://schemas.openxmlformats.org/officeDocument/2006/relationships/slideLayout" Target="../slideLayouts/slideLayout14.xml"></Relationship><Relationship Id="rId4" Type="http://schemas.openxmlformats.org/officeDocument/2006/relationships/slideLayout" Target="../slideLayouts/slideLayout15.xml"></Relationship><Relationship Id="rId5" Type="http://schemas.openxmlformats.org/officeDocument/2006/relationships/slideLayout" Target="../slideLayouts/slideLayout16.xml"></Relationship><Relationship Id="rId6" Type="http://schemas.openxmlformats.org/officeDocument/2006/relationships/slideLayout" Target="../slideLayouts/slideLayout17.xml"></Relationship><Relationship Id="rId7" Type="http://schemas.openxmlformats.org/officeDocument/2006/relationships/slideLayout" Target="../slideLayouts/slideLayout18.xml"></Relationship><Relationship Id="rId8" Type="http://schemas.openxmlformats.org/officeDocument/2006/relationships/slideLayout" Target="../slideLayouts/slideLayout19.xml"></Relationship><Relationship Id="rId9" Type="http://schemas.openxmlformats.org/officeDocument/2006/relationships/slideLayout" Target="../slideLayouts/slideLayout20.xml"></Relationship><Relationship Id="rId10" Type="http://schemas.openxmlformats.org/officeDocument/2006/relationships/slideLayout" Target="../slideLayouts/slideLayout21.xml"></Relationship><Relationship Id="rId11" Type="http://schemas.openxmlformats.org/officeDocument/2006/relationships/slideLayout" Target="../slideLayouts/slideLayout22.xml"></Relationship><Relationship Id="rId12" Type="http://schemas.openxmlformats.org/officeDocument/2006/relationships/image" Target="../media/fImage7152261478.jpeg"></Relationship><Relationship Id="rId13" Type="http://schemas.openxmlformats.org/officeDocument/2006/relationships/theme" Target="../theme/theme2.xml"></Relationship></Relationships>
</file>

<file path=ppt/slideMasters/_rels/slideMaster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3.xml"></Relationship><Relationship Id="rId2" Type="http://schemas.openxmlformats.org/officeDocument/2006/relationships/slideLayout" Target="../slideLayouts/slideLayout24.xml"></Relationship><Relationship Id="rId3" Type="http://schemas.openxmlformats.org/officeDocument/2006/relationships/slideLayout" Target="../slideLayouts/slideLayout25.xml"></Relationship><Relationship Id="rId4" Type="http://schemas.openxmlformats.org/officeDocument/2006/relationships/slideLayout" Target="../slideLayouts/slideLayout26.xml"></Relationship><Relationship Id="rId5" Type="http://schemas.openxmlformats.org/officeDocument/2006/relationships/slideLayout" Target="../slideLayouts/slideLayout27.xml"></Relationship><Relationship Id="rId6" Type="http://schemas.openxmlformats.org/officeDocument/2006/relationships/slideLayout" Target="../slideLayouts/slideLayout28.xml"></Relationship><Relationship Id="rId7" Type="http://schemas.openxmlformats.org/officeDocument/2006/relationships/slideLayout" Target="../slideLayouts/slideLayout29.xml"></Relationship><Relationship Id="rId8" Type="http://schemas.openxmlformats.org/officeDocument/2006/relationships/slideLayout" Target="../slideLayouts/slideLayout30.xml"></Relationship><Relationship Id="rId9" Type="http://schemas.openxmlformats.org/officeDocument/2006/relationships/slideLayout" Target="../slideLayouts/slideLayout31.xml"></Relationship><Relationship Id="rId10" Type="http://schemas.openxmlformats.org/officeDocument/2006/relationships/slideLayout" Target="../slideLayouts/slideLayout32.xml"></Relationship><Relationship Id="rId11" Type="http://schemas.openxmlformats.org/officeDocument/2006/relationships/slideLayout" Target="../slideLayouts/slideLayout33.xml"></Relationship><Relationship Id="rId12" Type="http://schemas.openxmlformats.org/officeDocument/2006/relationships/image" Target="../media/fImage7153189358.jpeg"></Relationship><Relationship Id="rId13" Type="http://schemas.openxmlformats.org/officeDocument/2006/relationships/theme" Target="../theme/theme3.xml"></Relationship></Relationships>
</file>

<file path=ppt/slideMasters/_rels/slideMaster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4.xml"></Relationship><Relationship Id="rId2" Type="http://schemas.openxmlformats.org/officeDocument/2006/relationships/slideLayout" Target="../slideLayouts/slideLayout35.xml"></Relationship><Relationship Id="rId3" Type="http://schemas.openxmlformats.org/officeDocument/2006/relationships/slideLayout" Target="../slideLayouts/slideLayout36.xml"></Relationship><Relationship Id="rId4" Type="http://schemas.openxmlformats.org/officeDocument/2006/relationships/slideLayout" Target="../slideLayouts/slideLayout37.xml"></Relationship><Relationship Id="rId5" Type="http://schemas.openxmlformats.org/officeDocument/2006/relationships/slideLayout" Target="../slideLayouts/slideLayout38.xml"></Relationship><Relationship Id="rId6" Type="http://schemas.openxmlformats.org/officeDocument/2006/relationships/slideLayout" Target="../slideLayouts/slideLayout39.xml"></Relationship><Relationship Id="rId7" Type="http://schemas.openxmlformats.org/officeDocument/2006/relationships/slideLayout" Target="../slideLayouts/slideLayout40.xml"></Relationship><Relationship Id="rId8" Type="http://schemas.openxmlformats.org/officeDocument/2006/relationships/slideLayout" Target="../slideLayouts/slideLayout41.xml"></Relationship><Relationship Id="rId9" Type="http://schemas.openxmlformats.org/officeDocument/2006/relationships/slideLayout" Target="../slideLayouts/slideLayout42.xml"></Relationship><Relationship Id="rId10" Type="http://schemas.openxmlformats.org/officeDocument/2006/relationships/slideLayout" Target="../slideLayouts/slideLayout43.xml"></Relationship><Relationship Id="rId11" Type="http://schemas.openxmlformats.org/officeDocument/2006/relationships/slideLayout" Target="../slideLayouts/slideLayout44.xml"></Relationship><Relationship Id="rId12" Type="http://schemas.openxmlformats.org/officeDocument/2006/relationships/image" Target="../media/fImage7154106962.jpeg"></Relationship><Relationship Id="rId13" Type="http://schemas.openxmlformats.org/officeDocument/2006/relationships/theme" Target="../theme/theme4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280" y="5001895"/>
            <a:ext cx="3801745" cy="144335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340" y="5784850"/>
            <a:ext cx="3801745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350" y="5791200"/>
            <a:ext cx="3402330" cy="1080770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525" y="5788025"/>
            <a:ext cx="3405505" cy="1084580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455"/>
            <a:ext cx="8229600" cy="452628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190" y="6407785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230" y="6407785"/>
            <a:ext cx="235077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430" y="6407785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97" r:id="rId3"/>
    <p:sldLayoutId id="2147484398" r:id="rId4"/>
    <p:sldLayoutId id="2147484399" r:id="rId5"/>
    <p:sldLayoutId id="2147484400" r:id="rId6"/>
    <p:sldLayoutId id="2147484401" r:id="rId7"/>
    <p:sldLayoutId id="2147484402" r:id="rId8"/>
    <p:sldLayoutId id="2147484403" r:id="rId9"/>
    <p:sldLayoutId id="2147484404" r:id="rId10"/>
    <p:sldLayoutId id="214748440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6" r:id="rId1"/>
    <p:sldLayoutId id="2147484407" r:id="rId2"/>
    <p:sldLayoutId id="2147484408" r:id="rId3"/>
    <p:sldLayoutId id="2147484409" r:id="rId4"/>
    <p:sldLayoutId id="2147484410" r:id="rId5"/>
    <p:sldLayoutId id="2147484411" r:id="rId6"/>
    <p:sldLayoutId id="2147484412" r:id="rId7"/>
    <p:sldLayoutId id="2147484413" r:id="rId8"/>
    <p:sldLayoutId id="2147484414" r:id="rId9"/>
    <p:sldLayoutId id="2147484415" r:id="rId10"/>
    <p:sldLayoutId id="2147484416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0"/>
          <p:cNvSpPr>
            <a:spLocks/>
          </p:cNvSpPr>
          <p:nvPr/>
        </p:nvSpPr>
        <p:spPr>
          <a:xfrm rot="0">
            <a:off x="716280" y="5001895"/>
            <a:ext cx="3802380" cy="1443990"/>
          </a:xfrm>
          <a:custGeom>
            <a:gdLst>
              <a:gd fmla="*/ -329 w 5761" name="TX0"/>
              <a:gd fmla="*/ 347 h 529" name="TY0"/>
              <a:gd fmla="*/ 7156 w 5761" name="TX1"/>
              <a:gd fmla="*/ 682 h 529" name="TY1"/>
              <a:gd fmla="*/ 5229 w 5761" name="TX2"/>
              <a:gd fmla="*/ 682 h 529" name="TY2"/>
              <a:gd fmla="*/ -328 w 5761" name="TX3"/>
              <a:gd fmla="*/ 345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satMod val="115000"/>
              <a:tint val="65000"/>
              <a:alpha val="40035"/>
            </a:schemeClr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2" name="Rect 0"/>
          <p:cNvSpPr>
            <a:spLocks/>
          </p:cNvSpPr>
          <p:nvPr/>
        </p:nvSpPr>
        <p:spPr>
          <a:xfrm rot="0">
            <a:off x="-53340" y="5784850"/>
            <a:ext cx="3802380" cy="838835"/>
          </a:xfrm>
          <a:custGeom>
            <a:gdLst>
              <a:gd fmla="*/ 817 w 5761" name="TX0"/>
              <a:gd fmla="*/ 97 h 529" name="TY0"/>
              <a:gd fmla="*/ 6408 w 5761" name="TX1"/>
              <a:gd fmla="*/ 682 h 529" name="TY1"/>
              <a:gd fmla="*/ 5232 w 5761" name="TX2"/>
              <a:gd fmla="*/ 685 h 529" name="TY2"/>
              <a:gd fmla="*/ 829 w 5761" name="TX3"/>
              <a:gd fmla="*/ 101 h 529" name="TY3"/>
            </a:gdLst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5761" h="529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0">
            <a:noFill/>
            <a:prstDash/>
          </a:ln>
        </p:spPr>
        <p:txBody>
          <a:bodyPr wrap="square" lIns="91440" tIns="45720" rIns="91440" bIns="4572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sp>
        <p:nvSpPr>
          <p:cNvPr id="14" name="Rect 0"/>
          <p:cNvSpPr>
            <a:spLocks/>
          </p:cNvSpPr>
          <p:nvPr/>
        </p:nvSpPr>
        <p:spPr>
          <a:xfrm rot="0">
            <a:off x="-6350" y="5791200"/>
            <a:ext cx="3402965" cy="1081405"/>
          </a:xfrm>
          <a:prstGeom prst="rtTriangle"/>
          <a:blipFill rotWithShape="1">
            <a:blip r:embed="rId12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0">
            <a:noFill/>
            <a:prstDash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endParaRPr lang="ko-KR" altLang="en-US" sz="1800">
              <a:latin typeface="Lucida Sans Unicode" charset="0"/>
              <a:ea typeface="Lucida Sans Unicode" charset="0"/>
            </a:endParaRPr>
          </a:p>
        </p:txBody>
      </p:sp>
      <p:cxnSp>
        <p:nvCxnSpPr>
          <p:cNvPr id="15" name="Rect 0"/>
          <p:cNvCxnSpPr/>
          <p:nvPr/>
        </p:nvCxnSpPr>
        <p:spPr>
          <a:xfrm rot="0">
            <a:off x="-9525" y="5788025"/>
            <a:ext cx="3406140" cy="1085215"/>
          </a:xfrm>
          <a:prstGeom prst="line"/>
          <a:noFill/>
          <a:ln w="12065" cap="flat" cmpd="sng">
            <a:gradFill rotWithShape="1">
              <a:gsLst>
                <a:gs pos="15000">
                  <a:schemeClr val="accent1">
                    <a:satMod val="110000"/>
                    <a:shade val="40000"/>
                  </a:schemeClr>
                </a:gs>
                <a:gs pos="45000">
                  <a:schemeClr val="accent1">
                    <a:satMod val="110000"/>
                    <a:tint val="70000"/>
                  </a:schemeClr>
                </a:gs>
              </a:gsLst>
              <a:lin ang="5400000" scaled="1"/>
            </a:gradFill>
            <a:prstDash val="solid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latinLnBrk="0">
              <a:buFontTx/>
              <a:buNone/>
            </a:pPr>
            <a:r>
              <a:rPr>
                <a:latin typeface="Segoe UI" charset="0"/>
                <a:ea typeface="Segoe UI" charset="0"/>
              </a:rPr>
              <a:t>Образец заголовка</a:t>
            </a:r>
          </a:p>
        </p:txBody>
      </p:sp>
      <p:sp>
        <p:nvSpPr>
          <p:cNvPr id="30" name="Rect 0"/>
          <p:cNvSpPr txBox="1">
            <a:spLocks/>
          </p:cNvSpPr>
          <p:nvPr>
            <p:ph type="body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/>
            <a:r>
              <a:rPr>
                <a:latin typeface="Segoe UI" charset="0"/>
                <a:ea typeface="Segoe UI" charset="0"/>
              </a:rPr>
              <a:t>Образец текста</a:t>
            </a:r>
          </a:p>
          <a:p>
            <a:pPr marL="621665" indent="-228600" eaLnBrk="1" latinLnBrk="0" hangingPunct="1"/>
            <a:r>
              <a:rPr>
                <a:latin typeface="Segoe UI" charset="0"/>
                <a:ea typeface="Segoe UI" charset="0"/>
              </a:rPr>
              <a:t>Второй уровень</a:t>
            </a:r>
          </a:p>
          <a:p>
            <a:pPr marL="859790" indent="-228600" eaLnBrk="1" latinLnBrk="0" hangingPunct="1"/>
            <a:r>
              <a:rPr>
                <a:latin typeface="Segoe UI" charset="0"/>
                <a:ea typeface="Segoe UI" charset="0"/>
              </a:rPr>
              <a:t>Третий уровень</a:t>
            </a:r>
          </a:p>
          <a:p>
            <a:pPr marL="1143000" indent="-228600" eaLnBrk="1" latinLnBrk="0" hangingPunct="1"/>
            <a:r>
              <a:rPr>
                <a:latin typeface="Segoe UI" charset="0"/>
                <a:ea typeface="Segoe UI" charset="0"/>
              </a:rPr>
              <a:t>Четвертый уровень</a:t>
            </a:r>
          </a:p>
          <a:p>
            <a:pPr marL="1371600" indent="-228600" eaLnBrk="1" latinLnBrk="0" hangingPunct="1"/>
            <a:r>
              <a:rPr>
                <a:latin typeface="Segoe UI" charset="0"/>
                <a:ea typeface="Segoe UI" charset="0"/>
              </a:rPr>
              <a:t>Пятый уровень</a:t>
            </a:r>
          </a:p>
        </p:txBody>
      </p:sp>
      <p:sp>
        <p:nvSpPr>
          <p:cNvPr id="10" name="Rect 0"/>
          <p:cNvSpPr txBox="1">
            <a:spLocks/>
          </p:cNvSpPr>
          <p:nvPr>
            <p:ph type="dt"/>
          </p:nvPr>
        </p:nvSpPr>
        <p:spPr>
          <a:xfrm rot="0">
            <a:off x="6727190" y="6407785"/>
            <a:ext cx="1920875" cy="366395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datetime1">
              <a:rPr lang="ru-RU" altLang="en-US">
                <a:latin typeface="Segoe UI" charset="0"/>
                <a:ea typeface="Segoe UI" charset="0"/>
              </a:rPr>
              <a:t>01.09.2015</a:t>
            </a:fld>
          </a:p>
        </p:txBody>
      </p:sp>
      <p:sp>
        <p:nvSpPr>
          <p:cNvPr id="22" name="Rect 0"/>
          <p:cNvSpPr txBox="1">
            <a:spLocks/>
          </p:cNvSpPr>
          <p:nvPr>
            <p:ph type="ftr"/>
          </p:nvPr>
        </p:nvSpPr>
        <p:spPr>
          <a:xfrm rot="0">
            <a:off x="4380230" y="6407785"/>
            <a:ext cx="235140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</a:p>
        </p:txBody>
      </p:sp>
      <p:sp>
        <p:nvSpPr>
          <p:cNvPr id="18" name="Rect 0"/>
          <p:cNvSpPr txBox="1">
            <a:spLocks/>
          </p:cNvSpPr>
          <p:nvPr>
            <p:ph type="sldNum"/>
          </p:nvPr>
        </p:nvSpPr>
        <p:spPr>
          <a:xfrm rot="0">
            <a:off x="8647430" y="6407785"/>
            <a:ext cx="366395" cy="365760"/>
          </a:xfrm>
          <a:prstGeom prst="rect"/>
        </p:spPr>
        <p:txBody>
          <a:bodyPr wrap="square" lIns="91440" tIns="45720" rIns="91440" bIns="45720" vert="horz" anchor="b">
            <a:noAutofit/>
          </a:bodyPr>
          <a:lstStyle/>
          <a:p>
            <a:pPr marL="0" indent="0" latinLnBrk="0">
              <a:buFontTx/>
              <a:buNone/>
            </a:pPr>
            <a:fld id="{B9320F77-B9A0-41C5-862A-B4B631284C64}" type="slidenum">
              <a:rPr>
                <a:latin typeface="Segoe UI" charset="0"/>
                <a:ea typeface="Segoe UI" charset="0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8" r:id="rId1"/>
    <p:sldLayoutId id="2147484429" r:id="rId2"/>
    <p:sldLayoutId id="2147484430" r:id="rId3"/>
    <p:sldLayoutId id="2147484431" r:id="rId4"/>
    <p:sldLayoutId id="2147484432" r:id="rId5"/>
    <p:sldLayoutId id="2147484433" r:id="rId6"/>
    <p:sldLayoutId id="2147484434" r:id="rId7"/>
    <p:sldLayoutId id="2147484435" r:id="rId8"/>
    <p:sldLayoutId id="2147484436" r:id="rId9"/>
    <p:sldLayoutId id="2147484437" r:id="rId10"/>
    <p:sldLayoutId id="2147484438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marL="0" indent="0" defTabSz="914400" latinLnBrk="1">
        <a:buNone/>
        <a:defRPr lang="ko-KR" smtClean="0" sz="4400" baseline="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0"/>
        <a:defRPr lang="ko-KR" smtClean="0" sz="2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0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-69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chemeClr val="tx1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  <p:timing>
    <p:tnLst>
      <p:par>
        <p:cTn id="1" dur="indefinite" restart="never" nodeType="tmRoot"/>
      </p:par>
    </p:tnLst>
  </p:timing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image" Target="../media/fImage24827812841.jpeg"></Relationship><Relationship Id="rId2" Type="http://schemas.openxmlformats.org/officeDocument/2006/relationships/image" Target="../media/fImage76259110941.png"></Relationship><Relationship Id="rId3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/Relationships>
</file>

<file path=ppt/slides/_rels/slide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35.xml"></Relationship></Relationships>
</file>

<file path=ppt/slides/_rels/slide10.xml.rels><?xml version="1.0" encoding="UTF-8"?>
<Relationships xmlns="http://schemas.openxmlformats.org/package/2006/relationships"><Relationship Id="rId2" Type="http://schemas.openxmlformats.org/officeDocument/2006/relationships/hyperlink" Target="http://www.managementhelp.org/" TargetMode="External"></Relationship><Relationship Id="rId3" Type="http://schemas.openxmlformats.org/officeDocument/2006/relationships/hyperlink" Target="https://ela.kpi.ua/bitstream/123456789/46821/1/Liderstvo.pdf" TargetMode="External"></Relationship><Relationship Id="rId4" Type="http://schemas.openxmlformats.org/officeDocument/2006/relationships/hyperlink" Target="https://repo.odmu.edu.ua/xmlui/handle/123456789/12169" TargetMode="External"></Relationship><Relationship Id="rId5" Type="http://schemas.openxmlformats.org/officeDocument/2006/relationships/hyperlink" Target="https://ela.kpi.ua/bitstream/123456789/46821/1/Liderstvo.pdf" TargetMode="External"></Relationship><Relationship Id="rId6" Type="http://schemas.openxmlformats.org/officeDocument/2006/relationships/hyperlink" Target="https://repo.odmu.edu.ua/xmlui/handle/123456789/12169" TargetMode="External"></Relationship><Relationship Id="rId7" Type="http://schemas.openxmlformats.org/officeDocument/2006/relationships/hyperlink" Target="https://er.nau.edu.ua/bitstream/NAU/44917/1/%D0%90%D0%BD%D1%82%D0%B8%D0%BA%D1%80%D0%B8%D0%B7%D0%BE%D0%B2%D0%B5%20%D1%83%D0%BF%D1%80%D0%B0%D0%B2%D0%BB%D1%96%D0%BD%D0%BD%D1%8F_%D0%9A%D1%80%D0%B8%D0%B2%D0%BE%D0%B2%D1%8F%D0%B7%D1%8E%D0%BA.docx.pdf" TargetMode="External"></Relationship><Relationship Id="rId8" Type="http://schemas.openxmlformats.org/officeDocument/2006/relationships/hyperlink" Target="https://ela.kpi.ua/bitstream/123456789/46821/1/Liderstvo.pdf" TargetMode="External"></Relationship><Relationship Id="rId9" Type="http://schemas.openxmlformats.org/officeDocument/2006/relationships/hyperlink" Target="https://repo.odmu.edu.ua/xmlui/handle/123456789/12169" TargetMode="External"></Relationship><Relationship Id="rId10" Type="http://schemas.openxmlformats.org/officeDocument/2006/relationships/slideLayout" Target="../slideLayouts/slideLayout2.xml"></Relationship></Relationships>
</file>

<file path=ppt/slides/_rels/slide11.xml.rels><?xml version="1.0" encoding="UTF-8"?>
<Relationships xmlns="http://schemas.openxmlformats.org/package/2006/relationships"><Relationship Id="rId1" Type="http://schemas.openxmlformats.org/officeDocument/2006/relationships/image" Target="../media/fImage63601989169.jpeg"></Relationship><Relationship Id="rId2" Type="http://schemas.openxmlformats.org/officeDocument/2006/relationships/slideLayout" Target="../slideLayouts/slideLayout1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 rot="0">
            <a:off x="539750" y="2616835"/>
            <a:ext cx="7919720" cy="2992120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 sz="4000">
                <a:solidFill>
                  <a:srgbClr val="FF0000"/>
                </a:solidFill>
              </a:rPr>
              <a:t>Антикризовий менеджмент</a:t>
            </a:r>
            <a:r>
              <a:rPr lang="uk-UA" sz="4000">
                <a:solidFill>
                  <a:srgbClr val="FF0000"/>
                </a:solidFill>
              </a:rPr>
              <a:t/>
            </a:r>
            <a:br>
              <a:rPr lang="uk-UA" sz="4000">
                <a:solidFill>
                  <a:srgbClr val="FF0000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для студентів ОНМедУ</a:t>
            </a:r>
            <a:r>
              <a:rPr lang="uk-UA" sz="2800" b="0">
                <a:solidFill>
                  <a:srgbClr val="003A9A"/>
                </a:solidFill>
              </a:rPr>
              <a:t/>
            </a:r>
            <a:br>
              <a:rPr lang="uk-UA" sz="2800" b="0">
                <a:solidFill>
                  <a:srgbClr val="003A9A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спеціальності 073 Менеджмент</a:t>
            </a:r>
            <a:r>
              <a:rPr lang="uk-UA" sz="2800" b="0">
                <a:solidFill>
                  <a:srgbClr val="003A9A"/>
                </a:solidFill>
              </a:rPr>
              <a:t/>
            </a:r>
            <a:br>
              <a:rPr lang="uk-UA" sz="2800" b="0">
                <a:solidFill>
                  <a:srgbClr val="003A9A"/>
                </a:solidFill>
              </a:rPr>
            </a:br>
            <a:r>
              <a:rPr lang="uk-UA" sz="2800" b="0">
                <a:solidFill>
                  <a:srgbClr val="003A9A"/>
                </a:solidFill>
              </a:rPr>
              <a:t>ОПП "Управління охороною здоров'я та фармацевтичним бізнесом"</a:t>
            </a:r>
            <a:r>
              <a:rPr lang="uk-UA" sz="2800">
                <a:solidFill>
                  <a:srgbClr val="FF0000"/>
                </a:solidFill>
              </a:rPr>
              <a:t/>
            </a:r>
            <a:br>
              <a:rPr lang="uk-UA" sz="2800">
                <a:solidFill>
                  <a:srgbClr val="FF0000"/>
                </a:solidFill>
              </a:rPr>
            </a:br>
            <a:endParaRPr lang="ko-KR" altLang="en-US" sz="400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 rot="0">
            <a:off x="2969895" y="312420"/>
            <a:ext cx="3302000" cy="2355215"/>
          </a:xfrm>
          <a:prstGeom prst="rect"/>
        </p:spPr>
        <p:txBody>
          <a:bodyPr wrap="square" lIns="45720" tIns="45720" rIns="45720" bIns="45720" numCol="1" vert="horz" anchor="t">
            <a:normAutofit fontScale="77500" lnSpcReduction="20000"/>
          </a:bodyPr>
          <a:lstStyle/>
          <a:p>
            <a:pPr marL="0" marR="64135" indent="0" rtl="0" algn="ctr" defTabSz="914400" eaLnBrk="1" latinLnBrk="0" hangingPunct="1">
              <a:spcBef>
                <a:spcPts val="400"/>
              </a:spcBef>
              <a:spcAft>
                <a:spcPts val="0"/>
              </a:spcAft>
              <a:buFontTx/>
              <a:buNone/>
            </a:pPr>
            <a:endParaRPr lang="ko-KR" altLang="en-US" sz="2800" cap="none" i="0" b="1" strike="noStrike">
              <a:solidFill>
                <a:srgbClr val="FF0000"/>
              </a:solidFill>
              <a:latin typeface="Times New Roman" charset="0"/>
              <a:ea typeface="Times New Roman" charset="0"/>
            </a:endParaRPr>
          </a:p>
          <a:p>
            <a:pPr marL="0" marR="64135" indent="0" rtl="0" algn="ctr" defTabSz="914400" eaLnBrk="1" latinLnBrk="0" hangingPunct="1">
              <a:spcBef>
                <a:spcPts val="400"/>
              </a:spcBef>
              <a:spcAft>
                <a:spcPts val="0"/>
              </a:spcAft>
              <a:buFontTx/>
              <a:buNone/>
            </a:pPr>
            <a:r>
              <a:rPr sz="2800" cap="none" spc="-20" i="0" b="1" strike="noStrike">
                <a:solidFill>
                  <a:srgbClr val="FF0000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Олена РУДІНСЬКА</a:t>
            </a:r>
            <a:r>
              <a:rPr sz="2800" cap="none" spc="-20" i="0" b="0" strike="noStrike">
                <a:solidFill>
                  <a:schemeClr val="bg2">
                    <a:lumMod val="75000"/>
                  </a:schemeClr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, </a:t>
            </a: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кандидат економічних наук, доцент, завідувачка  кафедри менеджменту охорони здоров'я</a:t>
            </a: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/>
            </a:r>
            <a:b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</a:br>
            <a:r>
              <a:rPr sz="2800" cap="none" spc="-20" i="0" b="0" strike="noStrike">
                <a:solidFill>
                  <a:srgbClr val="00007E"/>
                </a:solidFill>
                <a:effectLst>
                  <a:outerShdw sx="100000" sy="100000" blurRad="38100" dist="38100" dir="2700000" rotWithShape="1">
                    <a:srgbClr val="C0C0C0"/>
                  </a:outerShdw>
                </a:effectLst>
                <a:latin typeface="Times New Roman" charset="0"/>
                <a:ea typeface="Times New Roman" charset="0"/>
              </a:rPr>
              <a:t>ОНМедУ</a:t>
            </a:r>
            <a:endParaRPr lang="ko-KR" altLang="en-US" sz="2800" cap="none" i="0" b="0" strike="noStrike">
              <a:solidFill>
                <a:srgbClr val="00007E"/>
              </a:solidFill>
              <a:latin typeface="Times New Roman" charset="0"/>
              <a:ea typeface="Times New Roman" charset="0"/>
            </a:endParaRPr>
          </a:p>
        </p:txBody>
      </p:sp>
      <p:pic>
        <p:nvPicPr>
          <p:cNvPr id="4" name="Рисунок 2" descr="C:/Users/grago/AppData/Roaming/PolarisOffice9/ETemp/3432_18235000/fImage24827812841.jpeg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542925" y="339725"/>
            <a:ext cx="1794510" cy="2014855"/>
          </a:xfrm>
          <a:prstGeom prst="rect"/>
          <a:noFill/>
          <a:ln w="0">
            <a:noFill/>
            <a:prstDash/>
          </a:ln>
        </p:spPr>
      </p:pic>
      <p:pic>
        <p:nvPicPr>
          <p:cNvPr id="5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6656705" y="523875"/>
            <a:ext cx="2117090" cy="203962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 txBox="1">
            <a:spLocks/>
          </p:cNvSpPr>
          <p:nvPr>
            <p:ph type="obj"/>
          </p:nvPr>
        </p:nvSpPr>
        <p:spPr>
          <a:xfrm rot="0">
            <a:off x="174625" y="1139825"/>
            <a:ext cx="8817610" cy="5536565"/>
          </a:xfrm>
          <a:prstGeom prst="rect"/>
        </p:spPr>
        <p:txBody>
          <a:bodyPr wrap="square" lIns="91440" tIns="45720" rIns="91440" bIns="45720" vert="horz" anchor="t">
            <a:normAutofit fontScale="77500" lnSpcReduction="20000"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3600">
                <a:solidFill>
                  <a:srgbClr val="003A9A"/>
                </a:solidFill>
                <a:latin typeface="Times New Roman" charset="0"/>
                <a:ea typeface="Times New Roman" charset="0"/>
              </a:rPr>
              <a:t>Підходи та методи антикризового управління в охороні здоров'я</a:t>
            </a:r>
            <a:r>
              <a:rPr sz="3600" b="1">
                <a:solidFill>
                  <a:srgbClr val="003A9A"/>
                </a:solidFill>
                <a:latin typeface="Times New Roman" charset="0"/>
                <a:ea typeface="Times New Roman" charset="0"/>
              </a:rPr>
              <a:t>. </a:t>
            </a:r>
            <a:r>
              <a:rPr sz="3600" b="1">
                <a:latin typeface="Times New Roman" charset="0"/>
                <a:ea typeface="Times New Roman" charset="0"/>
              </a:rPr>
              <a:t> </a:t>
            </a:r>
            <a:endParaRPr lang="ko-KR" altLang="en-US" sz="3600" b="1"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+mj-lt"/>
              <a:buAutoNum type="arabicPeriod"/>
            </a:pPr>
            <a:r>
              <a:rPr sz="3600">
                <a:latin typeface="Times New Roman" charset="0"/>
                <a:ea typeface="Times New Roman" charset="0"/>
              </a:rPr>
              <a:t>Концепція сучасного антикризового управління. </a:t>
            </a:r>
            <a:endParaRPr lang="ko-KR" altLang="en-US" sz="3600"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+mj-lt"/>
              <a:buAutoNum type="arabicPeriod"/>
            </a:pPr>
            <a:r>
              <a:rPr sz="3600">
                <a:latin typeface="Times New Roman" charset="0"/>
                <a:ea typeface="Times New Roman" charset="0"/>
              </a:rPr>
              <a:t>Обґрунтування траєкторії антикризового управління. </a:t>
            </a:r>
            <a:endParaRPr lang="ko-KR" altLang="en-US" sz="3600"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+mj-lt"/>
              <a:buAutoNum type="arabicPeriod"/>
            </a:pPr>
            <a:r>
              <a:rPr sz="3600">
                <a:latin typeface="Times New Roman" charset="0"/>
                <a:ea typeface="Times New Roman" charset="0"/>
              </a:rPr>
              <a:t>Методи оцінки ефективності антикризового управління. </a:t>
            </a:r>
            <a:endParaRPr lang="ko-KR" altLang="en-US" sz="3600"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+mj-lt"/>
              <a:buAutoNum type="arabicPeriod"/>
            </a:pPr>
            <a:r>
              <a:rPr sz="3600">
                <a:latin typeface="Times New Roman" charset="0"/>
                <a:ea typeface="Times New Roman" charset="0"/>
              </a:rPr>
              <a:t>Інноваційний та інвестиційний фактор в антикризовому управлінні. </a:t>
            </a:r>
            <a:endParaRPr lang="ko-KR" altLang="en-US" sz="3600"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+mj-lt"/>
              <a:buAutoNum type="arabicPeriod"/>
            </a:pPr>
            <a:r>
              <a:rPr sz="3600">
                <a:latin typeface="Times New Roman" charset="0"/>
                <a:ea typeface="Times New Roman" charset="0"/>
              </a:rPr>
              <a:t>Концепція “3DC управління”. </a:t>
            </a:r>
            <a:endParaRPr lang="ko-KR" altLang="en-US" sz="3600"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+mj-lt"/>
              <a:buAutoNum type="arabicPeriod"/>
            </a:pPr>
            <a:r>
              <a:rPr sz="3600">
                <a:latin typeface="Times New Roman" charset="0"/>
                <a:ea typeface="Times New Roman" charset="0"/>
              </a:rPr>
              <a:t>Матриця вибору стратегії антикризового управління. </a:t>
            </a:r>
            <a:endParaRPr lang="ko-KR" altLang="en-US" sz="3600">
              <a:latin typeface="Times New Roman" charset="0"/>
              <a:ea typeface="Times New Roman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+mj-lt"/>
              <a:buAutoNum type="arabicPeriod"/>
            </a:pPr>
            <a:r>
              <a:rPr sz="3600">
                <a:latin typeface="Times New Roman" charset="0"/>
                <a:ea typeface="Times New Roman" charset="0"/>
              </a:rPr>
              <a:t>Формування груп показників щодо антикризового управління в охороні здоров'я.</a:t>
            </a:r>
            <a:endParaRPr lang="ko-KR" altLang="en-US" sz="3600">
              <a:latin typeface="Times New Roman" charset="0"/>
              <a:ea typeface="Times New Roman" charset="0"/>
            </a:endParaRPr>
          </a:p>
        </p:txBody>
      </p:sp>
      <p:sp>
        <p:nvSpPr>
          <p:cNvPr id="3" name="Rect 0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870" cy="114427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41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latin typeface="Lucida Sans Unicode" charset="0"/>
                <a:ea typeface="Segoe UI" charset="0"/>
              </a:rPr>
              <a:t>Тема 5</a:t>
            </a:r>
            <a:endParaRPr lang="ko-KR" altLang="en-US" sz="4100" b="1">
              <a:solidFill>
                <a:srgbClr val="FF0000"/>
              </a:solidFill>
              <a:latin typeface="Lucida Sans Unicode" charset="0"/>
              <a:ea typeface="Segoe UI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8"/>
          <p:cNvSpPr txBox="1">
            <a:spLocks/>
          </p:cNvSpPr>
          <p:nvPr>
            <p:ph type="obj"/>
          </p:nvPr>
        </p:nvSpPr>
        <p:spPr>
          <a:xfrm rot="0">
            <a:off x="92075" y="1204595"/>
            <a:ext cx="8955405" cy="5654675"/>
          </a:xfrm>
          <a:prstGeom prst="rect"/>
        </p:spPr>
        <p:txBody>
          <a:bodyPr wrap="square" lIns="91440" tIns="45720" rIns="91440" bIns="45720" vert="horz" anchor="t">
            <a:normAutofit fontScale="92500" lnSpcReduction="20000"/>
          </a:bodyPr>
          <a:lstStyle/>
          <a:p>
            <a:pPr marL="365760" indent="-255905" algn="just" eaLnBrk="1" latinLnBrk="0" hangingPunct="1">
              <a:buSzPct val="68000"/>
              <a:buFont typeface="Wingdings 3"/>
              <a:buChar char="}"/>
            </a:pPr>
            <a:r>
              <a:rPr sz="2800" b="0">
                <a:latin typeface="Tahoma" charset="0"/>
                <a:ea typeface="Tahoma" charset="0"/>
              </a:rPr>
              <a:t>Кризові явища є переломним моментом в діяльності медичних закладів на кожному етапі </a:t>
            </a:r>
            <a:r>
              <a:rPr sz="2800" b="0">
                <a:solidFill>
                  <a:srgbClr val="FF0000"/>
                </a:solidFill>
                <a:latin typeface="Tahoma" charset="0"/>
                <a:ea typeface="Tahoma" charset="0"/>
              </a:rPr>
              <a:t>життєвого циклу</a:t>
            </a:r>
            <a:r>
              <a:rPr sz="2800" b="0">
                <a:latin typeface="Tahoma" charset="0"/>
                <a:ea typeface="Tahoma" charset="0"/>
              </a:rPr>
              <a:t>. </a:t>
            </a:r>
            <a:endParaRPr lang="ko-KR" altLang="en-US" sz="2800" b="0">
              <a:latin typeface="Tahoma" charset="0"/>
              <a:ea typeface="Tahoma" charset="0"/>
            </a:endParaRPr>
          </a:p>
          <a:p>
            <a:pPr marL="365760" indent="-255905" algn="just" eaLnBrk="1" latinLnBrk="0" hangingPunct="1">
              <a:buSzPct val="68000"/>
              <a:buFont typeface="Wingdings 3"/>
              <a:buChar char="}"/>
            </a:pPr>
            <a:r>
              <a:rPr sz="2800" b="0">
                <a:latin typeface="Tahoma" charset="0"/>
                <a:ea typeface="Tahoma" charset="0"/>
              </a:rPr>
              <a:t>Наслідком може бути знищення діяльності або вдале </a:t>
            </a:r>
            <a:r>
              <a:rPr sz="2800" b="0">
                <a:solidFill>
                  <a:srgbClr val="FF0000"/>
                </a:solidFill>
                <a:latin typeface="Tahoma" charset="0"/>
                <a:ea typeface="Tahoma" charset="0"/>
              </a:rPr>
              <a:t>подолання кризи</a:t>
            </a:r>
            <a:r>
              <a:rPr sz="2800" b="0">
                <a:latin typeface="Tahoma" charset="0"/>
                <a:ea typeface="Tahoma" charset="0"/>
              </a:rPr>
              <a:t>.</a:t>
            </a:r>
            <a:endParaRPr lang="ko-KR" altLang="en-US" sz="2800" b="0">
              <a:latin typeface="Tahoma" charset="0"/>
              <a:ea typeface="Tahoma" charset="0"/>
            </a:endParaRPr>
          </a:p>
          <a:p>
            <a:pPr marL="365760" indent="-255905" algn="just" eaLnBrk="1" latinLnBrk="0" hangingPunct="1">
              <a:buSzPct val="68000"/>
              <a:buFont typeface="Wingdings 3"/>
              <a:buChar char="}"/>
            </a:pPr>
            <a:r>
              <a:rPr sz="2800" b="0">
                <a:latin typeface="Tahoma" charset="0"/>
                <a:ea typeface="Tahoma" charset="0"/>
              </a:rPr>
              <a:t>Під час вирішення проблем, які пов’язані з кризовими явищами, важлива </a:t>
            </a:r>
            <a:r>
              <a:rPr sz="2800" b="0">
                <a:solidFill>
                  <a:srgbClr val="FF0000"/>
                </a:solidFill>
                <a:latin typeface="Tahoma" charset="0"/>
                <a:ea typeface="Tahoma" charset="0"/>
              </a:rPr>
              <a:t>якість управління</a:t>
            </a:r>
            <a:r>
              <a:rPr sz="2800" b="0">
                <a:latin typeface="Tahoma" charset="0"/>
                <a:ea typeface="Tahoma" charset="0"/>
              </a:rPr>
              <a:t> (антикризовий менеджмент). </a:t>
            </a:r>
            <a:endParaRPr lang="ko-KR" altLang="en-US" sz="2800" b="0">
              <a:latin typeface="Tahoma" charset="0"/>
              <a:ea typeface="Tahoma" charset="0"/>
            </a:endParaRPr>
          </a:p>
          <a:p>
            <a:pPr marL="365760" indent="-255905" algn="just" eaLnBrk="1" latinLnBrk="0" hangingPunct="1">
              <a:buSzPct val="68000"/>
              <a:buFont typeface="Wingdings 3"/>
              <a:buChar char="}"/>
            </a:pPr>
            <a:r>
              <a:rPr sz="2800" b="0">
                <a:solidFill>
                  <a:srgbClr val="FF0000"/>
                </a:solidFill>
                <a:latin typeface="Tahoma" charset="0"/>
                <a:ea typeface="Tahoma" charset="0"/>
              </a:rPr>
              <a:t>Висока компетентність</a:t>
            </a:r>
            <a:r>
              <a:rPr sz="2800" b="0">
                <a:latin typeface="Tahoma" charset="0"/>
                <a:ea typeface="Tahoma" charset="0"/>
              </a:rPr>
              <a:t> керівників дасть змогу не тільки побороти кризу, але й досягти нових, високих результатів. </a:t>
            </a:r>
            <a:endParaRPr lang="ko-KR" altLang="en-US" sz="2800" b="0">
              <a:latin typeface="Tahoma" charset="0"/>
              <a:ea typeface="Tahoma" charset="0"/>
            </a:endParaRPr>
          </a:p>
          <a:p>
            <a:pPr marL="365760" indent="-255905" algn="just" eaLnBrk="1" latinLnBrk="0" hangingPunct="1">
              <a:buSzPct val="68000"/>
              <a:buFont typeface="Wingdings 3"/>
              <a:buChar char="}"/>
            </a:pPr>
            <a:r>
              <a:rPr sz="2800" b="0">
                <a:latin typeface="Tahoma" charset="0"/>
                <a:ea typeface="Tahoma" charset="0"/>
              </a:rPr>
              <a:t>Тому класифікація видів економічних криз та критеріїв їх впливу на діяльність, яка наведена вище, дасть змогу поглибити розуміння цього поняття як процесу, його закономірностей та тенденцій проникнення, а також дасть змогу більш детально аналізувати кризові ситуації, що виникають в діяльності різних суб’єктів господарювання зокрема в </a:t>
            </a:r>
            <a:r>
              <a:rPr sz="2800" b="0">
                <a:solidFill>
                  <a:srgbClr val="FF0000"/>
                </a:solidFill>
                <a:latin typeface="Tahoma" charset="0"/>
                <a:ea typeface="Tahoma" charset="0"/>
              </a:rPr>
              <a:t>системі охорони здоров'я</a:t>
            </a:r>
            <a:endParaRPr lang="ko-KR" altLang="en-US" sz="2800" b="0">
              <a:latin typeface="Tahoma" charset="0"/>
              <a:ea typeface="Tahoma" charset="0"/>
            </a:endParaRPr>
          </a:p>
        </p:txBody>
      </p:sp>
      <p:sp>
        <p:nvSpPr>
          <p:cNvPr id="3" name="Текст 9"/>
          <p:cNvSpPr txBox="1">
            <a:spLocks/>
          </p:cNvSpPr>
          <p:nvPr>
            <p:ph type="title"/>
          </p:nvPr>
        </p:nvSpPr>
        <p:spPr>
          <a:xfrm rot="0">
            <a:off x="457200" y="201295"/>
            <a:ext cx="8230235" cy="948690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111760" indent="-1905" rtl="0" algn="ctr" defTabSz="914400" eaLnBrk="1" latinLnBrk="0" hangingPunct="1">
              <a:buFontTx/>
              <a:buNone/>
            </a:pPr>
            <a:r>
              <a:rPr sz="36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5.1. Концепція сучасного антикризового управління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0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5340985"/>
          </a:xfrm>
          <a:prstGeom prst="rect"/>
        </p:spPr>
        <p:txBody>
          <a:bodyPr wrap="square" lIns="91440" tIns="45720" rIns="91440" bIns="45720" vert="horz" anchor="t">
            <a:normAutofit fontScale="92500" lnSpcReduction="20000"/>
          </a:bodyPr>
          <a:lstStyle/>
          <a:p>
            <a:pPr marL="365760" indent="-255905" algn="just" eaLnBrk="1" latinLnBrk="0" hangingPunct="1">
              <a:buSzPct val="68000"/>
              <a:buFont typeface="Wingdings 3"/>
              <a:buChar char="}"/>
            </a:pPr>
            <a:r>
              <a:rPr sz="3200"/>
              <a:t>Кризові явища – це </a:t>
            </a:r>
            <a:r>
              <a:rPr sz="3200">
                <a:solidFill>
                  <a:srgbClr val="FF0000"/>
                </a:solidFill>
              </a:rPr>
              <a:t>невелика кількість нестійких кризових проявів</a:t>
            </a:r>
            <a:r>
              <a:rPr sz="3200"/>
              <a:t>, що виникають синхронно один до одного у різних напрямах діяльності медичного закладу, або певне явище, що виникає під час реалізації конкретного процесу функціонування суб’єкта діяльності. </a:t>
            </a:r>
            <a:endParaRPr lang="ko-KR" altLang="en-US" sz="3200"/>
          </a:p>
          <a:p>
            <a:pPr marL="365760" indent="-255905" algn="just" eaLnBrk="1" latinLnBrk="0" hangingPunct="1">
              <a:buSzPct val="68000"/>
              <a:buFont typeface="Wingdings 3"/>
              <a:buChar char="}"/>
            </a:pPr>
            <a:r>
              <a:rPr sz="3200"/>
              <a:t>Кризові явища </a:t>
            </a:r>
            <a:r>
              <a:rPr sz="3200">
                <a:solidFill>
                  <a:srgbClr val="FF0000"/>
                </a:solidFill>
              </a:rPr>
              <a:t>створюють загрозу</a:t>
            </a:r>
            <a:r>
              <a:rPr sz="3200"/>
              <a:t> для підприємства, </a:t>
            </a:r>
            <a:r>
              <a:rPr sz="3200">
                <a:solidFill>
                  <a:srgbClr val="FF0000"/>
                </a:solidFill>
              </a:rPr>
              <a:t>випробовують на міцність</a:t>
            </a:r>
            <a:r>
              <a:rPr sz="3200"/>
              <a:t>, стають певним фільтром, проте це шанс для багатьох підприємств, який виявляється, створюючи передумови для подальшого розвитку та підвищення </a:t>
            </a:r>
            <a:r>
              <a:rPr sz="3200">
                <a:solidFill>
                  <a:srgbClr val="FF0000"/>
                </a:solidFill>
              </a:rPr>
              <a:t>конкурентоспроможності</a:t>
            </a:r>
            <a:r>
              <a:rPr sz="3200"/>
              <a:t> на ринку</a:t>
            </a:r>
            <a:endParaRPr lang="ko-KR" altLang="en-US" sz="3200"/>
          </a:p>
        </p:txBody>
      </p:sp>
      <p:sp>
        <p:nvSpPr>
          <p:cNvPr id="3" name="Текст 11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111760" indent="-1905" rtl="0" algn="ctr" defTabSz="914400" eaLnBrk="1" latinLnBrk="0" hangingPunct="1">
              <a:buFontTx/>
              <a:buNone/>
            </a:pPr>
            <a:r>
              <a:rPr sz="36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5.2. Обґрунтування траєкторії антикризового управління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2"/>
          <p:cNvSpPr txBox="1">
            <a:spLocks/>
          </p:cNvSpPr>
          <p:nvPr>
            <p:ph type="obj"/>
          </p:nvPr>
        </p:nvSpPr>
        <p:spPr>
          <a:xfrm rot="0">
            <a:off x="248285" y="1158240"/>
            <a:ext cx="8743950" cy="5195570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365760" indent="-255905" algn="just" eaLnBrk="1" latinLnBrk="0" hangingPunct="1">
              <a:lnSpc>
                <a:spcPct val="114999"/>
              </a:lnSpc>
              <a:buSzPct val="68000"/>
              <a:buFont typeface="Wingdings 3"/>
              <a:buChar char="}"/>
            </a:pPr>
            <a:r>
              <a:rPr sz="2400"/>
              <a:t>- </a:t>
            </a:r>
            <a:r>
              <a:rPr sz="2400">
                <a:solidFill>
                  <a:srgbClr val="FF0000"/>
                </a:solidFill>
              </a:rPr>
              <a:t>професійні</a:t>
            </a:r>
            <a:r>
              <a:rPr sz="2400"/>
              <a:t> (</a:t>
            </a:r>
            <a:r>
              <a:rPr sz="2000">
                <a:latin typeface="+mn-lt"/>
                <a:ea typeface="+mn-ea"/>
                <a:cs typeface="+mn-cs"/>
              </a:rPr>
              <a:t>м</a:t>
            </a:r>
            <a:r>
              <a:rPr sz="2000">
                <a:latin typeface="+mn-lt"/>
                <a:ea typeface="+mn-ea"/>
                <a:cs typeface="+mn-cs"/>
              </a:rPr>
              <a:t>інімізація лікарської помилки, сучасні протоколи лікування, якісна медична допомога)</a:t>
            </a:r>
            <a:endParaRPr lang="ko-KR" altLang="en-US" sz="2400"/>
          </a:p>
          <a:p>
            <a:pPr marL="365760" indent="-255905" algn="just" eaLnBrk="1" latinLnBrk="0" hangingPunct="1">
              <a:lnSpc>
                <a:spcPct val="114999"/>
              </a:lnSpc>
              <a:buSzPct val="68000"/>
              <a:buFont typeface="Wingdings 3"/>
              <a:buChar char="}"/>
            </a:pPr>
            <a:r>
              <a:rPr sz="2400">
                <a:solidFill>
                  <a:srgbClr val="FF0000"/>
                </a:solidFill>
              </a:rPr>
              <a:t>-економічні </a:t>
            </a:r>
            <a:r>
              <a:rPr sz="2000"/>
              <a:t>(підвищення КРІ за напрямами діяльності)</a:t>
            </a:r>
            <a:endParaRPr lang="ko-KR" altLang="en-US" sz="2000"/>
          </a:p>
          <a:p>
            <a:pPr marL="365760" indent="-255905" algn="just" eaLnBrk="1" latinLnBrk="0" hangingPunct="1">
              <a:lnSpc>
                <a:spcPct val="114999"/>
              </a:lnSpc>
              <a:buSzPct val="68000"/>
              <a:buFont typeface="Wingdings 3"/>
              <a:buChar char="}"/>
            </a:pPr>
            <a:r>
              <a:rPr sz="2000"/>
              <a:t>- </a:t>
            </a:r>
            <a:r>
              <a:rPr sz="2400">
                <a:solidFill>
                  <a:srgbClr val="FF0000"/>
                </a:solidFill>
              </a:rPr>
              <a:t>статистичні</a:t>
            </a:r>
            <a:r>
              <a:rPr sz="2000"/>
              <a:t> (збільшення позитивних статистичних показників / зменшення негативних)</a:t>
            </a:r>
            <a:endParaRPr lang="ko-KR" altLang="en-US" sz="2000"/>
          </a:p>
          <a:p>
            <a:pPr marL="365760" indent="-255905" algn="just" eaLnBrk="1" latinLnBrk="0" hangingPunct="1">
              <a:lnSpc>
                <a:spcPct val="114999"/>
              </a:lnSpc>
              <a:buSzPct val="68000"/>
              <a:buFont typeface="Wingdings 3"/>
              <a:buChar char="}"/>
            </a:pPr>
            <a:r>
              <a:rPr sz="2000"/>
              <a:t>- </a:t>
            </a:r>
            <a:r>
              <a:rPr sz="2400">
                <a:solidFill>
                  <a:srgbClr val="FF0000"/>
                </a:solidFill>
              </a:rPr>
              <a:t>соціальні </a:t>
            </a:r>
            <a:r>
              <a:rPr sz="2000"/>
              <a:t>( зменшення показників захворюваності, збільшення показників народжуваності, підвищення рівня задоволеності населення рівнем надання медичної допомоги: зменшення скарг і т.д.)</a:t>
            </a:r>
            <a:endParaRPr lang="ko-KR" altLang="en-US" sz="2000"/>
          </a:p>
          <a:p>
            <a:pPr marL="365760" indent="-255905" algn="just" eaLnBrk="1" latinLnBrk="0" hangingPunct="1">
              <a:lnSpc>
                <a:spcPct val="114999"/>
              </a:lnSpc>
              <a:buSzPct val="68000"/>
              <a:buFont typeface="Wingdings 3"/>
              <a:buChar char="}"/>
            </a:pPr>
            <a:r>
              <a:rPr sz="2000"/>
              <a:t>- </a:t>
            </a:r>
            <a:r>
              <a:rPr sz="2400">
                <a:solidFill>
                  <a:srgbClr val="FF0000"/>
                </a:solidFill>
              </a:rPr>
              <a:t>інфраструктурні</a:t>
            </a:r>
            <a:r>
              <a:rPr sz="2000"/>
              <a:t> (досягнення рівня відповідності європейським / міжнародним стандартам за певними показниками системи охорони здоров'я)</a:t>
            </a:r>
            <a:endParaRPr lang="ko-KR" altLang="en-US" sz="2000"/>
          </a:p>
          <a:p>
            <a:pPr marL="365760" indent="-255905" algn="just" eaLnBrk="1" latinLnBrk="0" hangingPunct="1">
              <a:lnSpc>
                <a:spcPct val="114999"/>
              </a:lnSpc>
              <a:buSzPct val="68000"/>
              <a:buFont typeface="Wingdings 3"/>
              <a:buChar char="}"/>
            </a:pPr>
            <a:r>
              <a:rPr sz="2000"/>
              <a:t>- </a:t>
            </a:r>
            <a:r>
              <a:rPr sz="2400">
                <a:solidFill>
                  <a:srgbClr val="FF0000"/>
                </a:solidFill>
              </a:rPr>
              <a:t>інноваційні</a:t>
            </a:r>
            <a:r>
              <a:rPr sz="2000"/>
              <a:t> (позитивна динаміка впрваджені новітніх технологій лікування, оновлення медичного обладнання, апаратури....)</a:t>
            </a:r>
            <a:endParaRPr lang="ko-KR" altLang="en-US" sz="2000"/>
          </a:p>
        </p:txBody>
      </p:sp>
      <p:sp>
        <p:nvSpPr>
          <p:cNvPr id="3" name="Текст 13"/>
          <p:cNvSpPr txBox="1">
            <a:spLocks/>
          </p:cNvSpPr>
          <p:nvPr>
            <p:ph type="title"/>
          </p:nvPr>
        </p:nvSpPr>
        <p:spPr>
          <a:xfrm rot="0">
            <a:off x="457200" y="100330"/>
            <a:ext cx="8230235" cy="930275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111760" indent="-1905" rtl="0" algn="ctr" defTabSz="914400" eaLnBrk="1" latinLnBrk="0" hangingPunct="1">
              <a:buFontTx/>
              <a:buNone/>
            </a:pPr>
            <a:r>
              <a:rPr sz="36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5.3. Методи оцінки ефективності антикри-зового управління у сфері охорони здоров'я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4"/>
          <p:cNvSpPr txBox="1">
            <a:spLocks/>
          </p:cNvSpPr>
          <p:nvPr>
            <p:ph type="obj"/>
          </p:nvPr>
        </p:nvSpPr>
        <p:spPr>
          <a:xfrm rot="0">
            <a:off x="457200" y="1481455"/>
            <a:ext cx="82302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algn="ctr" eaLnBrk="1" latinLnBrk="0" hangingPunct="1">
              <a:buFontTx/>
              <a:buNone/>
            </a:pPr>
            <a:r>
              <a:rPr sz="2800"/>
              <a:t>Велике значення має розвиток інноваційного потенціалу  медичної установи, що передбачає:</a:t>
            </a:r>
            <a:endParaRPr lang="ko-KR" altLang="en-US" sz="2800"/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sz="2800"/>
              <a:t> впровадження </a:t>
            </a:r>
            <a:r>
              <a:rPr sz="2800">
                <a:solidFill>
                  <a:srgbClr val="FF0000"/>
                </a:solidFill>
              </a:rPr>
              <a:t>власних оригінальних розробок, </a:t>
            </a:r>
            <a:endParaRPr lang="ko-KR" altLang="en-US" sz="2800"/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sz="2800"/>
              <a:t>залучення </a:t>
            </a:r>
            <a:r>
              <a:rPr sz="2800">
                <a:solidFill>
                  <a:srgbClr val="FF0000"/>
                </a:solidFill>
              </a:rPr>
              <a:t>нових спеціалістів,</a:t>
            </a:r>
            <a:r>
              <a:rPr sz="2800"/>
              <a:t> </a:t>
            </a:r>
            <a:endParaRPr lang="ko-KR" altLang="en-US" sz="2800"/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sz="2800"/>
              <a:t>придбання нової техніки (</a:t>
            </a:r>
            <a:r>
              <a:rPr sz="2800">
                <a:solidFill>
                  <a:srgbClr val="FF0000"/>
                </a:solidFill>
              </a:rPr>
              <a:t>нові медичні технології </a:t>
            </a:r>
            <a:r>
              <a:rPr sz="2800"/>
              <a:t>в хірургічній, терапевтичній практиці, реабілітаційній, лабораторній та функціональній діагностиці).</a:t>
            </a:r>
            <a:endParaRPr lang="ko-KR" altLang="en-US" sz="2800"/>
          </a:p>
        </p:txBody>
      </p:sp>
      <p:sp>
        <p:nvSpPr>
          <p:cNvPr id="3" name="Текст 15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111760" indent="-1905" rtl="0" algn="l" defTabSz="914400" eaLnBrk="1" latinLnBrk="0" hangingPunct="1">
              <a:buFontTx/>
              <a:buNone/>
            </a:pPr>
            <a:r>
              <a:rPr sz="36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5.4. Інноваційний та інвестиційний фактор в антикризовому управлінні.</a:t>
            </a:r>
            <a:r>
              <a:rPr sz="3600">
                <a:latin typeface="Times New Roman" charset="0"/>
                <a:ea typeface="Times New Roman" charset="0"/>
              </a:rPr>
              <a:t> 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8"/>
          <p:cNvSpPr txBox="1">
            <a:spLocks/>
          </p:cNvSpPr>
          <p:nvPr>
            <p:ph type="obj"/>
          </p:nvPr>
        </p:nvSpPr>
        <p:spPr>
          <a:xfrm rot="0">
            <a:off x="266700" y="1075690"/>
            <a:ext cx="8798560" cy="580199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365760" indent="-255905" eaLnBrk="1" latinLnBrk="0" hangingPunct="1">
              <a:buFontTx/>
              <a:buNone/>
            </a:pPr>
            <a:r>
              <a:rPr/>
              <a:t>Концепція “3DС управління” (diagnostics-debug-development + situational-symptomatic-strategic управління) включає 2 основні процеси:</a:t>
            </a:r>
            <a:endParaRPr lang="ko-KR" altLang="en-US"/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/>
              <a:t>1. </a:t>
            </a:r>
            <a:r>
              <a:rPr sz="2400">
                <a:solidFill>
                  <a:srgbClr val="00007E"/>
                </a:solidFill>
              </a:rPr>
              <a:t>Діагностика – усунення недоліків – розвиток. </a:t>
            </a:r>
            <a:endParaRPr lang="ko-KR" altLang="en-US" sz="2400">
              <a:solidFill>
                <a:srgbClr val="00007E"/>
              </a:solidFill>
            </a:endParaRPr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sz="2400">
                <a:solidFill>
                  <a:srgbClr val="00007E"/>
                </a:solidFill>
              </a:rPr>
              <a:t>2. Ситуативно-симптоматичне стратегічне управління розвитком підприємства.</a:t>
            </a:r>
            <a:r>
              <a:rPr/>
              <a:t> </a:t>
            </a:r>
            <a:endParaRPr lang="ko-KR" altLang="en-US"/>
          </a:p>
          <a:p>
            <a:pPr marL="365760" indent="-255905" algn="just" eaLnBrk="1" latinLnBrk="0" hangingPunct="1">
              <a:buSzPct val="68000"/>
              <a:buFont typeface="Wingdings 3"/>
              <a:buChar char="}"/>
            </a:pPr>
            <a:r>
              <a:rPr/>
              <a:t>Комплексна економічна діагностика підприємства – це цілісне дослідження складових результативності та наявного стану підприємства, а також факторів, що впливають на результати його економічної діяльності, включаючи встановлення відхилень від нормального перебігу економічних процесів, метою якого є виявлення найбільш назрілих проблем й розробки програми заходів для підвищення ефективності діяльності:</a:t>
            </a:r>
            <a:endParaRPr lang="ko-KR" altLang="en-US"/>
          </a:p>
          <a:p>
            <a:pPr marL="2195830" indent="467995" algn="just" eaLnBrk="1" latinLnBrk="0" hangingPunct="1">
              <a:buFontTx/>
              <a:buNone/>
            </a:pPr>
            <a:r>
              <a:rPr/>
              <a:t>- </a:t>
            </a:r>
            <a:r>
              <a:rPr>
                <a:solidFill>
                  <a:srgbClr val="FF0000"/>
                </a:solidFill>
              </a:rPr>
              <a:t>вдосконалення системи управління, </a:t>
            </a:r>
            <a:endParaRPr lang="ko-KR" altLang="en-US">
              <a:solidFill>
                <a:srgbClr val="FF0000"/>
              </a:solidFill>
            </a:endParaRPr>
          </a:p>
          <a:p>
            <a:pPr marL="2195830" indent="467995" algn="just" eaLnBrk="1" latinLnBrk="0" hangingPunct="1">
              <a:buFontTx/>
              <a:buNone/>
            </a:pPr>
            <a:r>
              <a:rPr>
                <a:solidFill>
                  <a:srgbClr val="FF0000"/>
                </a:solidFill>
              </a:rPr>
              <a:t>- структурної й кадрової перебудови, </a:t>
            </a:r>
            <a:endParaRPr lang="ko-KR" altLang="en-US">
              <a:solidFill>
                <a:srgbClr val="FF0000"/>
              </a:solidFill>
            </a:endParaRPr>
          </a:p>
          <a:p>
            <a:pPr marL="2195830" indent="467995" algn="just" eaLnBrk="1" latinLnBrk="0" hangingPunct="1">
              <a:buFontTx/>
              <a:buNone/>
            </a:pPr>
            <a:r>
              <a:rPr>
                <a:solidFill>
                  <a:srgbClr val="FF0000"/>
                </a:solidFill>
              </a:rPr>
              <a:t>- фінансового оздоровлення, </a:t>
            </a:r>
            <a:endParaRPr lang="ko-KR" altLang="en-US">
              <a:solidFill>
                <a:srgbClr val="FF0000"/>
              </a:solidFill>
            </a:endParaRPr>
          </a:p>
          <a:p>
            <a:pPr marL="2195830" indent="467995" algn="just" eaLnBrk="1" latinLnBrk="0" hangingPunct="1">
              <a:buFontTx/>
              <a:buNone/>
            </a:pPr>
            <a:r>
              <a:rPr>
                <a:solidFill>
                  <a:srgbClr val="FF0000"/>
                </a:solidFill>
              </a:rPr>
              <a:t>- збільшення обсягів продажів, </a:t>
            </a:r>
            <a:endParaRPr lang="ko-KR" altLang="en-US">
              <a:solidFill>
                <a:srgbClr val="FF0000"/>
              </a:solidFill>
            </a:endParaRPr>
          </a:p>
          <a:p>
            <a:pPr marL="2195830" indent="467995" algn="just" eaLnBrk="1" latinLnBrk="0" hangingPunct="1">
              <a:buFontTx/>
              <a:buNone/>
            </a:pPr>
            <a:r>
              <a:rPr>
                <a:solidFill>
                  <a:srgbClr val="FF0000"/>
                </a:solidFill>
              </a:rPr>
              <a:t>- ринкової привабливості.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" name="Текст 19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792480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365760" indent="-255905" eaLnBrk="1" latinLnBrk="0" hangingPunct="1">
              <a:buFontTx/>
              <a:buNone/>
            </a:pPr>
            <a:r>
              <a:rPr sz="2800">
                <a:solidFill>
                  <a:srgbClr val="009900"/>
                </a:solidFill>
              </a:rPr>
              <a:t>5.5. </a:t>
            </a:r>
            <a:r>
              <a:rPr sz="2800">
                <a:solidFill>
                  <a:srgbClr val="009900"/>
                </a:solidFill>
                <a:latin typeface="+mn-lt"/>
                <a:ea typeface="+mn-ea"/>
                <a:cs typeface="+mn-cs"/>
              </a:rPr>
              <a:t>Концепція “3DС управління”</a:t>
            </a:r>
            <a:endParaRPr lang="ko-KR" altLang="en-US" sz="2800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6"/>
          <p:cNvSpPr txBox="1">
            <a:spLocks/>
          </p:cNvSpPr>
          <p:nvPr>
            <p:ph type="obj"/>
          </p:nvPr>
        </p:nvSpPr>
        <p:spPr>
          <a:xfrm rot="0">
            <a:off x="292100" y="1656080"/>
            <a:ext cx="3929380" cy="1851660"/>
          </a:xfrm>
          <a:prstGeom prst="rect"/>
        </p:spPr>
        <p:txBody>
          <a:bodyPr wrap="square" lIns="91440" tIns="45720" rIns="91440" bIns="45720" numCol="1" vert="horz" anchor="t">
            <a:normAutofit fontScale="92500" lnSpcReduction="20000"/>
          </a:bodyPr>
          <a:lstStyle/>
          <a:p>
            <a:pPr marL="365760" indent="-255905" algn="ctr" eaLnBrk="1" latinLnBrk="0" hangingPunct="1">
              <a:buFontTx/>
              <a:buNone/>
            </a:pPr>
            <a:r>
              <a:rPr/>
              <a:t>ІІ</a:t>
            </a:r>
            <a:r>
              <a:rPr sz="1800"/>
              <a:t>. КВАДРАНТ СТРАТЕГІЙ </a:t>
            </a:r>
            <a:endParaRPr lang="ko-KR" altLang="en-US" sz="1800"/>
          </a:p>
          <a:p>
            <a:pPr marL="365760" indent="-255905" algn="l" eaLnBrk="1" latinLnBrk="0" hangingPunct="1">
              <a:buFontTx/>
              <a:buNone/>
            </a:pPr>
            <a:r>
              <a:rPr sz="1800"/>
              <a:t>1. Виробничо-технологічна реструктуризація </a:t>
            </a:r>
            <a:endParaRPr lang="ko-KR" altLang="en-US" sz="1800"/>
          </a:p>
          <a:p>
            <a:pPr marL="365760" indent="-255905" algn="l" eaLnBrk="1" latinLnBrk="0" hangingPunct="1">
              <a:buFontTx/>
              <a:buNone/>
            </a:pPr>
            <a:r>
              <a:rPr sz="1800"/>
              <a:t>2. Реінжиніринг бізнес-процесів </a:t>
            </a:r>
            <a:endParaRPr lang="ko-KR" altLang="en-US" sz="1800"/>
          </a:p>
          <a:p>
            <a:pPr marL="365760" indent="-255905" algn="l" eaLnBrk="1" latinLnBrk="0" hangingPunct="1">
              <a:buFontTx/>
              <a:buNone/>
            </a:pPr>
            <a:r>
              <a:rPr sz="1800"/>
              <a:t>3. Логістична стратегія</a:t>
            </a:r>
            <a:r>
              <a:rPr/>
              <a:t> </a:t>
            </a:r>
            <a:endParaRPr lang="ko-KR" altLang="en-US"/>
          </a:p>
        </p:txBody>
      </p:sp>
      <p:sp>
        <p:nvSpPr>
          <p:cNvPr id="3" name="Текст 17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111760" indent="-1905" rtl="0" algn="ctr" defTabSz="914400" eaLnBrk="1" latinLnBrk="0" hangingPunct="1">
              <a:buFontTx/>
              <a:buNone/>
            </a:pPr>
            <a:r>
              <a:rPr sz="36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5.6. Матриця вибору стратегії антикризового управління </a:t>
            </a:r>
            <a:endParaRPr lang="ko-KR" altLang="en-US">
              <a:solidFill>
                <a:srgbClr val="009900"/>
              </a:solidFill>
            </a:endParaRPr>
          </a:p>
        </p:txBody>
      </p:sp>
      <p:sp>
        <p:nvSpPr>
          <p:cNvPr id="4" name="Текстовое поле 20"/>
          <p:cNvSpPr txBox="1">
            <a:spLocks/>
          </p:cNvSpPr>
          <p:nvPr/>
        </p:nvSpPr>
        <p:spPr>
          <a:xfrm rot="0">
            <a:off x="2344420" y="1375410"/>
            <a:ext cx="4542155" cy="278130"/>
          </a:xfrm>
          <a:prstGeom prst="rect"/>
          <a:noFill/>
        </p:spPr>
        <p:txBody>
          <a:bodyPr wrap="square" lIns="0" tIns="0" rIns="0" bIns="0" numCol="1" vert="horz" anchor="t">
            <a:noAutofit/>
          </a:bodyPr>
          <a:lstStyle/>
          <a:p>
            <a:pPr marL="365760" indent="-255905" algn="ctr" eaLnBrk="1" latinLnBrk="0" hangingPunct="1">
              <a:buSzPct val="68000"/>
              <a:buFont typeface="Wingdings 3"/>
              <a:buChar char="}"/>
            </a:pPr>
            <a:r>
              <a:rPr>
                <a:solidFill>
                  <a:srgbClr val="FF0000"/>
                </a:solidFill>
              </a:rPr>
              <a:t>Ефективне управління</a:t>
            </a: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5" name="Текстовое поле 21"/>
          <p:cNvSpPr txBox="1">
            <a:spLocks/>
          </p:cNvSpPr>
          <p:nvPr/>
        </p:nvSpPr>
        <p:spPr>
          <a:xfrm rot="0">
            <a:off x="4669790" y="2047240"/>
            <a:ext cx="4294505" cy="138493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algn="l" hangingPunct="1"/>
            <a:r>
              <a:rPr/>
              <a:t>І. КВАДРАНТ СТРАТЕГІЙ </a:t>
            </a:r>
            <a:endParaRPr lang="ko-KR" altLang="en-US"/>
          </a:p>
          <a:p>
            <a:pPr marL="0" indent="0" algn="l" hangingPunct="1"/>
            <a:r>
              <a:rPr/>
              <a:t>1. Маркетингова реструктуризація або глибоке проникнення на ринок </a:t>
            </a:r>
            <a:endParaRPr lang="ko-KR" altLang="en-US"/>
          </a:p>
          <a:p>
            <a:pPr marL="0" indent="0" algn="l" hangingPunct="1"/>
            <a:r>
              <a:rPr/>
              <a:t>2. Реінжиніринг маркетингу </a:t>
            </a:r>
            <a:endParaRPr lang="ko-KR" altLang="en-US"/>
          </a:p>
          <a:p>
            <a:pPr marL="0" indent="0" algn="l" hangingPunct="1"/>
            <a:r>
              <a:rPr/>
              <a:t>3. Регіональна експансія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6" name="Текстовое поле 22"/>
          <p:cNvSpPr txBox="1">
            <a:spLocks/>
          </p:cNvSpPr>
          <p:nvPr/>
        </p:nvSpPr>
        <p:spPr>
          <a:xfrm rot="0">
            <a:off x="189865" y="4612640"/>
            <a:ext cx="4224020" cy="138493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algn="l" hangingPunct="1"/>
            <a:r>
              <a:rPr/>
              <a:t>ІІІ. КВАДРАНТ СТРАТЕГІЙ 1.Організаційно-управлінська реструктуризація </a:t>
            </a:r>
            <a:endParaRPr lang="ko-KR" altLang="en-US"/>
          </a:p>
          <a:p>
            <a:pPr marL="0" indent="0" algn="l" hangingPunct="1"/>
            <a:r>
              <a:rPr/>
              <a:t>2. Реінжиніринг бізнес-процесів </a:t>
            </a:r>
            <a:endParaRPr lang="ko-KR" altLang="en-US"/>
          </a:p>
          <a:p>
            <a:pPr marL="0" indent="0" algn="l" hangingPunct="1"/>
            <a:r>
              <a:rPr/>
              <a:t>3. </a:t>
            </a:r>
            <a:r>
              <a:rPr>
                <a:solidFill>
                  <a:srgbClr val="770055"/>
                </a:solidFill>
              </a:rPr>
              <a:t>Ліквідація або перепрофілювання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7" name="Текстовое поле 23"/>
          <p:cNvSpPr txBox="1">
            <a:spLocks/>
          </p:cNvSpPr>
          <p:nvPr/>
        </p:nvSpPr>
        <p:spPr>
          <a:xfrm rot="0">
            <a:off x="4634230" y="4749800"/>
            <a:ext cx="4467860" cy="110807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algn="l" hangingPunct="1"/>
            <a:r>
              <a:rPr/>
              <a:t>ІV. КВАДРАНТ СТРАТЕГІЙ </a:t>
            </a:r>
            <a:endParaRPr lang="ko-KR" altLang="en-US"/>
          </a:p>
          <a:p>
            <a:pPr marL="0" indent="0" algn="l" hangingPunct="1"/>
            <a:r>
              <a:rPr/>
              <a:t>1. Фінансова реструктуризація </a:t>
            </a:r>
            <a:endParaRPr lang="ko-KR" altLang="en-US"/>
          </a:p>
          <a:p>
            <a:pPr marL="0" indent="0" algn="l" hangingPunct="1"/>
            <a:r>
              <a:rPr/>
              <a:t>2. Фінансовий реінжиніринг </a:t>
            </a:r>
            <a:endParaRPr lang="ko-KR" altLang="en-US"/>
          </a:p>
          <a:p>
            <a:pPr marL="0" indent="0" algn="l" hangingPunct="1"/>
            <a:r>
              <a:rPr/>
              <a:t>3. Фінансовий контроль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8" name="Текстовое поле 24"/>
          <p:cNvSpPr txBox="1">
            <a:spLocks/>
          </p:cNvSpPr>
          <p:nvPr/>
        </p:nvSpPr>
        <p:spPr>
          <a:xfrm rot="0">
            <a:off x="2397760" y="6245860"/>
            <a:ext cx="4541520" cy="27749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365760" indent="-255905" algn="ctr" eaLnBrk="1" latinLnBrk="0" hangingPunct="1">
              <a:buSzPct val="68000"/>
              <a:buFont typeface="Wingdings 3"/>
              <a:buChar char="}"/>
            </a:pPr>
            <a:r>
              <a:rPr>
                <a:solidFill>
                  <a:srgbClr val="FF0000"/>
                </a:solidFill>
              </a:rPr>
              <a:t>НЕ Ефективне управління</a:t>
            </a:r>
            <a:endParaRPr lang="ko-KR" altLang="en-US" sz="1800">
              <a:solidFill>
                <a:srgbClr val="FF0000"/>
              </a:solidFill>
              <a:latin typeface="Segoe UI" charset="0"/>
              <a:ea typeface="Segoe UI" charset="0"/>
            </a:endParaRPr>
          </a:p>
        </p:txBody>
      </p:sp>
      <p:sp>
        <p:nvSpPr>
          <p:cNvPr id="9" name="Текстовое поле 25"/>
          <p:cNvSpPr txBox="1">
            <a:spLocks/>
          </p:cNvSpPr>
          <p:nvPr/>
        </p:nvSpPr>
        <p:spPr>
          <a:xfrm rot="0">
            <a:off x="25400" y="3681095"/>
            <a:ext cx="4541520" cy="55435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365760" indent="-255905" algn="ctr" eaLnBrk="1" latinLnBrk="0" hangingPunct="1">
              <a:buFontTx/>
              <a:buNone/>
            </a:pPr>
            <a:r>
              <a:rPr>
                <a:solidFill>
                  <a:srgbClr val="00007E"/>
                </a:solidFill>
              </a:rPr>
              <a:t>Сильний кризовий стан (відсутнічистий прибуток і ВК)</a:t>
            </a:r>
            <a:endParaRPr lang="ko-KR" altLang="en-US" sz="1800">
              <a:solidFill>
                <a:srgbClr val="00007E"/>
              </a:solidFill>
              <a:latin typeface="Segoe UI" charset="0"/>
              <a:ea typeface="Segoe UI" charset="0"/>
            </a:endParaRPr>
          </a:p>
        </p:txBody>
      </p:sp>
      <p:sp>
        <p:nvSpPr>
          <p:cNvPr id="10" name="Текстовое поле 26"/>
          <p:cNvSpPr txBox="1">
            <a:spLocks/>
          </p:cNvSpPr>
          <p:nvPr/>
        </p:nvSpPr>
        <p:spPr>
          <a:xfrm rot="0">
            <a:off x="4420235" y="3681095"/>
            <a:ext cx="4541520" cy="55435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365760" indent="-255905" algn="ctr" eaLnBrk="1" latinLnBrk="0" hangingPunct="1">
              <a:buFontTx/>
              <a:buNone/>
            </a:pPr>
            <a:r>
              <a:rPr>
                <a:solidFill>
                  <a:srgbClr val="00007E"/>
                </a:solidFill>
              </a:rPr>
              <a:t>Легкий кризовий стан </a:t>
            </a:r>
            <a:endParaRPr lang="ko-KR" altLang="en-US">
              <a:solidFill>
                <a:srgbClr val="00007E"/>
              </a:solidFill>
            </a:endParaRPr>
          </a:p>
          <a:p>
            <a:pPr marL="365760" indent="-255905" algn="ctr" eaLnBrk="1" latinLnBrk="0" hangingPunct="1">
              <a:buFontTx/>
              <a:buNone/>
            </a:pPr>
            <a:r>
              <a:rPr>
                <a:solidFill>
                  <a:srgbClr val="00007E"/>
                </a:solidFill>
              </a:rPr>
              <a:t>(відсутні чистий прибуток або ВК)</a:t>
            </a:r>
            <a:endParaRPr lang="ko-KR" altLang="en-US" sz="1800">
              <a:solidFill>
                <a:srgbClr val="00007E"/>
              </a:solidFill>
              <a:latin typeface="Segoe UI" charset="0"/>
              <a:ea typeface="Segoe UI" charset="0"/>
            </a:endParaRPr>
          </a:p>
        </p:txBody>
      </p:sp>
      <p:cxnSp>
        <p:nvCxnSpPr>
          <p:cNvPr id="11" name="Фигура 27"/>
          <p:cNvCxnSpPr/>
          <p:nvPr/>
        </p:nvCxnSpPr>
        <p:spPr>
          <a:xfrm rot="0">
            <a:off x="4366895" y="1820545"/>
            <a:ext cx="55880" cy="4330700"/>
          </a:xfrm>
          <a:prstGeom prst="line"/>
          <a:ln w="9525" cap="flat" cmpd="sng">
            <a:prstDash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Фигура 28"/>
          <p:cNvCxnSpPr/>
          <p:nvPr/>
        </p:nvCxnSpPr>
        <p:spPr>
          <a:xfrm rot="0" flipV="1">
            <a:off x="312420" y="3925570"/>
            <a:ext cx="8578850" cy="10160"/>
          </a:xfrm>
          <a:prstGeom prst="line"/>
          <a:ln w="9525" cap="flat" cmpd="sng">
            <a:prstDash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6"/>
          <p:cNvSpPr txBox="1">
            <a:spLocks/>
          </p:cNvSpPr>
          <p:nvPr>
            <p:ph type="obj"/>
          </p:nvPr>
        </p:nvSpPr>
        <p:spPr>
          <a:xfrm rot="0">
            <a:off x="193040" y="1481455"/>
            <a:ext cx="8863965" cy="5267325"/>
          </a:xfrm>
          <a:prstGeom prst="rect"/>
        </p:spPr>
        <p:txBody>
          <a:bodyPr wrap="square" lIns="91440" tIns="45720" rIns="91440" bIns="45720" vert="horz" anchor="t">
            <a:normAutofit fontScale="100000" lnSpcReduction="20000"/>
          </a:bodyPr>
          <a:lstStyle/>
          <a:p>
            <a:pPr marL="365760" indent="-255905" eaLnBrk="1" latinLnBrk="0" hangingPunct="1">
              <a:buFontTx/>
              <a:buNone/>
            </a:pPr>
            <a:r>
              <a:rPr sz="2800"/>
              <a:t>Критерії, за якими можна виокремити форми прояву економічної кризи на діяльність підприємства, можна класифікувати за такими ознаками:</a:t>
            </a:r>
            <a:endParaRPr lang="ko-KR" altLang="en-US" sz="2800"/>
          </a:p>
          <a:p>
            <a:pPr marL="365760" indent="-255905" eaLnBrk="1" latinLnBrk="0" hangingPunct="1">
              <a:buFontTx/>
              <a:buNone/>
            </a:pPr>
            <a:r>
              <a:rPr sz="2800"/>
              <a:t> </a:t>
            </a:r>
            <a:endParaRPr lang="ko-KR" altLang="en-US" sz="2800"/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sz="2800"/>
              <a:t>– за стратегічним розвитком медичного закладу (</a:t>
            </a:r>
            <a:r>
              <a:rPr sz="2800">
                <a:solidFill>
                  <a:srgbClr val="FF0000"/>
                </a:solidFill>
              </a:rPr>
              <a:t>зростання, стагнація та занепад</a:t>
            </a:r>
            <a:r>
              <a:rPr sz="2800"/>
              <a:t>); </a:t>
            </a:r>
            <a:endParaRPr lang="ko-KR" altLang="en-US" sz="2800"/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sz="2800"/>
              <a:t>– за стадіями життєвого циклу </a:t>
            </a:r>
            <a:r>
              <a:rPr sz="2800">
                <a:latin typeface="Lucida Sans Unicode" charset="0"/>
                <a:ea typeface="맑은 고딕" charset="0"/>
                <a:cs typeface="+mn-cs"/>
              </a:rPr>
              <a:t>медичного закладу</a:t>
            </a:r>
            <a:r>
              <a:rPr sz="2800"/>
              <a:t> (</a:t>
            </a:r>
            <a:r>
              <a:rPr sz="2800">
                <a:solidFill>
                  <a:srgbClr val="FF0000"/>
                </a:solidFill>
              </a:rPr>
              <a:t>заснування, зростання та старість</a:t>
            </a:r>
            <a:r>
              <a:rPr sz="2800"/>
              <a:t>); </a:t>
            </a:r>
            <a:endParaRPr lang="ko-KR" altLang="en-US" sz="2800"/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sz="2800"/>
              <a:t>– за причинами (</a:t>
            </a:r>
            <a:r>
              <a:rPr sz="2800">
                <a:solidFill>
                  <a:srgbClr val="FF0000"/>
                </a:solidFill>
              </a:rPr>
              <a:t>екзогенні та ендогенні)</a:t>
            </a:r>
            <a:r>
              <a:rPr sz="2800"/>
              <a:t>; </a:t>
            </a:r>
            <a:endParaRPr lang="ko-KR" altLang="en-US" sz="2800"/>
          </a:p>
          <a:p>
            <a:pPr marL="365760" indent="-255905" eaLnBrk="1" latinLnBrk="0" hangingPunct="1">
              <a:buSzPct val="68000"/>
              <a:buFont typeface="Wingdings 3"/>
              <a:buChar char="}"/>
            </a:pPr>
            <a:r>
              <a:rPr sz="2800"/>
              <a:t>– за агрегованим становищем (</a:t>
            </a:r>
            <a:r>
              <a:rPr sz="2800">
                <a:solidFill>
                  <a:srgbClr val="FF0000"/>
                </a:solidFill>
              </a:rPr>
              <a:t>латентна та гостра</a:t>
            </a:r>
            <a:r>
              <a:rPr sz="2800"/>
              <a:t>); </a:t>
            </a:r>
            <a:endParaRPr lang="ko-KR" altLang="en-US" sz="2800"/>
          </a:p>
          <a:p>
            <a:pPr marL="1295400" indent="-1185545" eaLnBrk="1" latinLnBrk="0" hangingPunct="1">
              <a:buSzPct val="68000"/>
              <a:buFont typeface="Wingdings 3"/>
              <a:buChar char="}"/>
            </a:pPr>
            <a:r>
              <a:rPr sz="2800"/>
              <a:t>– за загрозами цілям </a:t>
            </a:r>
            <a:r>
              <a:rPr sz="2800">
                <a:latin typeface="Lucida Sans Unicode" charset="0"/>
                <a:ea typeface="맑은 고딕" charset="0"/>
                <a:cs typeface="+mn-cs"/>
              </a:rPr>
              <a:t>медичного закладу</a:t>
            </a:r>
            <a:r>
              <a:rPr sz="2800"/>
              <a:t> (</a:t>
            </a:r>
            <a:r>
              <a:rPr sz="2800">
                <a:solidFill>
                  <a:srgbClr val="FF0000"/>
                </a:solidFill>
              </a:rPr>
              <a:t>стратегія, результати та ліквідність</a:t>
            </a:r>
            <a:r>
              <a:rPr sz="2800"/>
              <a:t>).</a:t>
            </a:r>
            <a:r>
              <a:rPr/>
              <a:t> </a:t>
            </a:r>
            <a:endParaRPr lang="ko-KR" altLang="en-US"/>
          </a:p>
        </p:txBody>
      </p:sp>
      <p:sp>
        <p:nvSpPr>
          <p:cNvPr id="3" name="Текст 7"/>
          <p:cNvSpPr txBox="1">
            <a:spLocks/>
          </p:cNvSpPr>
          <p:nvPr>
            <p:ph type="title"/>
          </p:nvPr>
        </p:nvSpPr>
        <p:spPr>
          <a:xfrm rot="0">
            <a:off x="457200" y="274955"/>
            <a:ext cx="8230235" cy="1143635"/>
          </a:xfrm>
          <a:prstGeom prst="rect"/>
        </p:spPr>
        <p:txBody>
          <a:bodyPr wrap="square" lIns="91440" tIns="45720" rIns="91440" bIns="45720" vert="horz" anchor="ctr">
            <a:normAutofit fontScale="90000" lnSpcReduction="0"/>
          </a:bodyPr>
          <a:lstStyle/>
          <a:p>
            <a:pPr marL="365760" indent="-255905" rtl="0" algn="l" defTabSz="914400" eaLnBrk="1" latinLnBrk="0" hangingPunct="1">
              <a:buFontTx/>
              <a:buNone/>
            </a:pPr>
            <a:r>
              <a:rPr sz="3600">
                <a:solidFill>
                  <a:srgbClr val="009900"/>
                </a:solidFill>
                <a:latin typeface="Times New Roman" charset="0"/>
                <a:ea typeface="Times New Roman" charset="0"/>
              </a:rPr>
              <a:t>5.7. Формування груп показників щодо антикризового управління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 txBox="1">
            <a:spLocks noGrp="1"/>
          </p:cNvSpPr>
          <p:nvPr>
            <p:ph type="obj" idx="1"/>
          </p:nvPr>
        </p:nvSpPr>
        <p:spPr>
          <a:xfrm rot="0">
            <a:off x="457200" y="965200"/>
            <a:ext cx="8231505" cy="6281420"/>
          </a:xfrm>
          <a:prstGeom prst="rect"/>
        </p:spPr>
        <p:txBody>
          <a:bodyPr wrap="square" lIns="91440" tIns="45720" rIns="91440" bIns="45720" numCol="1" vert="horz" anchor="t">
            <a:normAutofit fontScale="55000" lnSpcReduction="20000"/>
          </a:bodyPr>
          <a:lstStyle/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Кривов'язнюк. Антикризове управління.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hlink"/>
                    </a:ext>
                  </a:extLst>
                </a:hlinkClick>
              </a:rPr>
              <a:t>https://er.nau.edu.ua/bitstream/NAU/44917/1/%D0%90%D0%BD%D1%82%D0%B8%D0%BA%D1%80%D0%B8%D0%B7%D0%BE%D0%B2%D0%B5%20%D1%83%D0%BF%D1%80%D0%B0%D0%B2%D0%BB%D1%96%D0%BD%D0%BD%D1%8F_%D0%9A%D1%80%D0%B8%D0%B2%D0%BE%D0%B2%D1%8F%D0%B7%D1%8E%D0%BA.docx.pdf</a:t>
            </a:r>
            <a:r>
              <a:rPr sz="2800">
                <a:latin typeface="Times New Roman" charset="0"/>
                <a:ea typeface="Times New Roman" charset="0"/>
              </a:rPr>
              <a:t> 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Скібіцький О. М. Антикризовий менеджмент : навч. посіб. / О. М. Скібіцький. – Київ: Центр учбової літератури, 2021. – 568 с.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hlink"/>
                    </a:ext>
                  </a:extLst>
                </a:hlinkClick>
              </a:rPr>
              <a:t>https://ela.kpi.ua/bitstream/123456789/46821/1/Liderstvo.pdf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Солоненко І. М. Управління організаційними змінами у сфері охорони здоров’я: монографія / І. М. Солоненко, І. В. Рожкова. – К. : Фенікс, 2008. – 276 с.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 Менеджмент та маркетинг в охороні здоров’я: навчальний посібник / В.І. Борщ, О.В. Рудінська, Н.Л. Кусик. Херсон: Олді+, 2022. 264 с. 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109855" indent="0" algn="just" latinLnBrk="0">
              <a:buFontTx/>
              <a:buNone/>
            </a:pPr>
            <a:r>
              <a:rPr sz="2800" i="0" b="1">
                <a:solidFill>
                  <a:srgbClr val="444444"/>
                </a:solidFill>
                <a:latin typeface="Times New Roman" charset="0"/>
                <a:ea typeface="Times New Roman" charset="0"/>
              </a:rPr>
              <a:t>URI:</a:t>
            </a:r>
            <a:r>
              <a:rPr sz="2800" i="0" b="0">
                <a:solidFill>
                  <a:srgbClr val="444444"/>
                </a:solidFill>
                <a:latin typeface="Times New Roman" charset="0"/>
                <a:ea typeface="Times New Roman" charset="0"/>
              </a:rPr>
              <a:t> </a:t>
            </a:r>
            <a:r>
              <a:rPr sz="2800" u="sng" i="0" b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imes New Roman" charset="0"/>
                <a:ea typeface="Times New Roman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hlink"/>
                    </a:ext>
                  </a:extLst>
                </a:hlinkClick>
              </a:rPr>
              <a:t>https://repo.odmu.edu.ua:443/xmlui/handle/123456789/12169</a:t>
            </a:r>
            <a:endParaRPr lang="ko-KR" altLang="en-US" sz="2800" u="sng" i="0" b="0">
              <a:solidFill>
                <a:srgbClr val="0563C1"/>
              </a:solidFill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r>
              <a:rPr sz="2800">
                <a:latin typeface="Times New Roman" charset="0"/>
                <a:ea typeface="Times New Roman" charset="0"/>
              </a:rPr>
              <a:t>Нечаєва І. Особливості прийняття управлінських рішень, їх оцінка та оцінювання в умовах кризи. Економічний аналіз / І. Нечаєва. – Тернопіль. 2019. – Т. 29. № 1. – С. 156-163.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3855" indent="-254000" algn="just" latinLnBrk="0">
              <a:buSzPct val="68000"/>
              <a:buFont typeface="Wingdings"/>
              <a:buChar char="v"/>
            </a:pP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5760" indent="-255905" algn="just" latinLnBrk="0">
              <a:buSzPct val="68000"/>
              <a:buFont typeface="Wingdings 3"/>
              <a:buChar char="}"/>
            </a:pPr>
            <a:r>
              <a:rPr sz="2800">
                <a:latin typeface="Times New Roman" charset="0"/>
                <a:ea typeface="Times New Roman" charset="0"/>
              </a:rPr>
              <a:t>Войтко С. В. Управління проектами та стартапами в Індустрії 4.0 : підруч. / С. В. Войтко. – Київ: КПІ ім. І. Сікорського, 2019. – 200 c.</a:t>
            </a:r>
            <a:endParaRPr lang="ko-KR" altLang="en-US" sz="2800">
              <a:latin typeface="Times New Roman" charset="0"/>
              <a:ea typeface="Times New Roman" charset="0"/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  <a:p>
            <a:pPr marL="365760" indent="-255905" algn="ctr" latinLnBrk="0">
              <a:buSzPct val="68000"/>
              <a:buFont typeface="Wingdings 3"/>
              <a:buChar char="}"/>
            </a:pP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 rot="0">
            <a:off x="457200" y="274955"/>
            <a:ext cx="8230870" cy="866140"/>
          </a:xfrm>
          <a:prstGeom prst="rect"/>
        </p:spPr>
        <p:txBody>
          <a:bodyPr wrap="square" lIns="91440" tIns="45720" rIns="91440" bIns="45720" numCol="1" vert="horz" anchor="ctr">
            <a:normAutofit fontScale="9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>
                <a:solidFill>
                  <a:srgbClr val="009900"/>
                </a:solidFill>
              </a:rPr>
              <a:t>Список рекомендованої літератури</a:t>
            </a:r>
            <a:endParaRPr lang="ko-KR" altLang="en-US">
              <a:solidFill>
                <a:srgbClr val="0099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 rot="0">
            <a:off x="419100" y="428625"/>
            <a:ext cx="7773670" cy="1831340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ctr" latinLnBrk="0">
              <a:buFontTx/>
              <a:buNone/>
            </a:pPr>
            <a:r>
              <a:rPr lang="uk-UA">
                <a:solidFill>
                  <a:srgbClr val="00007E"/>
                </a:solidFill>
              </a:rPr>
              <a:t>Дякую за увагу!</a:t>
            </a:r>
            <a:r>
              <a:rPr lang="uk-UA"/>
              <a:t/>
            </a:r>
            <a:br>
              <a:rPr lang="uk-UA"/>
            </a:br>
            <a:endParaRPr lang="ko-KR" altLang="en-US"/>
          </a:p>
        </p:txBody>
      </p:sp>
      <p:pic>
        <p:nvPicPr>
          <p:cNvPr id="7" name="Рисунок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8415" y="2022475"/>
            <a:ext cx="9121140" cy="323659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11</Pages>
  <Paragraphs>155</Paragraphs>
  <Words>723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MY</dc:creator>
  <cp:lastModifiedBy>Hp</cp:lastModifiedBy>
  <dc:title>Управление конкурентоспособностью</dc:title>
  <cp:version>9.114.101.46484</cp:version>
  <dcterms:modified xsi:type="dcterms:W3CDTF">2015-09-01T09:31:18Z</dcterms:modified>
</cp:coreProperties>
</file>