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Types>
</file>

<file path=_rels/.rels><?xml version="1.0" encoding="UTF-8"?>
<Relationships xmlns="http://schemas.openxmlformats.org/package/2006/relationships"><Relationship Id="rId1" Type="http://schemas.openxmlformats.org/officeDocument/2006/relationships/officeDocument" Target="ppt/presentation.xml"></Relationship><Relationship Id="rId2" Type="http://schemas.openxmlformats.org/package/2006/relationships/metadata/core-properties" Target="docProps/core.xml"></Relationship><Relationship Id="rId3" Type="http://schemas.openxmlformats.org/officeDocument/2006/relationships/extended-properties" Target="docProps/app.xml"></Relationship></Relationships>
</file>

<file path=ppt/presentation.xml><?xml version="1.0" encoding="utf-8"?>
<p:presentation xmlns:a="http://schemas.openxmlformats.org/drawingml/2006/main" xmlns:r="http://schemas.openxmlformats.org/officeDocument/2006/relationships" xmlns:p="http://schemas.openxmlformats.org/presentationml/2006/main" xmlns:p14="http://schemas.microsoft.com/office/powerpoint/2010/main" saveSubsetFonts="1" autoCompressPictures="0">
  <p:sldMasterIdLst>
    <p:sldMasterId id="2147483804" r:id="rId12"/>
  </p:sldMasterIdLst>
  <p:sldIdLst>
    <p:sldId id="256" r:id="rId14"/>
    <p:sldId id="257" r:id="rId15"/>
    <p:sldId id="258" r:id="rId16"/>
    <p:sldId id="259" r:id="rId17"/>
    <p:sldId id="260" r:id="rId18"/>
    <p:sldId id="261" r:id="rId19"/>
    <p:sldId id="262" r:id="rId20"/>
    <p:sldId id="263" r:id="rId21"/>
    <p:sldId id="266" r:id="rId22"/>
    <p:sldId id="265" r:id="rId23"/>
    <p:sldId id="264" r:id="rId24"/>
    <p:sldId id="267" r:id="rId25"/>
    <p:sldId id="268" r:id="rId26"/>
    <p:sldId id="269" r:id="rId27"/>
    <p:sldId id="270" r:id="rId28"/>
    <p:sldId id="285"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6" userDrawn="0">
          <p15:clr>
            <a:srgbClr val="A4A3A4"/>
          </p15:clr>
        </p15:guide>
        <p15:guide id="2" pos="3836" userDrawn="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View">
  <p:normalViewPr>
    <p:restoredLeft sz="15620"/>
    <p:restoredTop sz="94660"/>
  </p:normalViewPr>
  <p:slideViewPr>
    <p:cSldViewPr snapToGrid="1" snapToObjects="1">
      <p:cViewPr varScale="1">
        <p:scale>
          <a:sx n="52" d="100"/>
          <a:sy n="52" d="100"/>
        </p:scale>
        <p:origin x="84" y="252"/>
      </p:cViewPr>
      <p:guideLst>
        <p:guide orient="horz" pos="2156"/>
        <p:guide pos="3836"/>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 Type="http://schemas.openxmlformats.org/officeDocument/2006/relationships/tableStyles" Target="tableStyles.xml"></Relationship><Relationship Id="rId12" Type="http://schemas.openxmlformats.org/officeDocument/2006/relationships/slideMaster" Target="slideMasters/slideMaster1.xml"></Relationship><Relationship Id="rId13" Type="http://schemas.openxmlformats.org/officeDocument/2006/relationships/theme" Target="theme/theme1.xml"></Relationship><Relationship Id="rId14" Type="http://schemas.openxmlformats.org/officeDocument/2006/relationships/slide" Target="slides/slide1.xml"></Relationship><Relationship Id="rId15" Type="http://schemas.openxmlformats.org/officeDocument/2006/relationships/slide" Target="slides/slide2.xml"></Relationship><Relationship Id="rId16" Type="http://schemas.openxmlformats.org/officeDocument/2006/relationships/slide" Target="slides/slide3.xml"></Relationship><Relationship Id="rId17" Type="http://schemas.openxmlformats.org/officeDocument/2006/relationships/slide" Target="slides/slide4.xml"></Relationship><Relationship Id="rId18" Type="http://schemas.openxmlformats.org/officeDocument/2006/relationships/slide" Target="slides/slide5.xml"></Relationship><Relationship Id="rId19" Type="http://schemas.openxmlformats.org/officeDocument/2006/relationships/slide" Target="slides/slide6.xml"></Relationship><Relationship Id="rId20" Type="http://schemas.openxmlformats.org/officeDocument/2006/relationships/slide" Target="slides/slide7.xml"></Relationship><Relationship Id="rId21" Type="http://schemas.openxmlformats.org/officeDocument/2006/relationships/slide" Target="slides/slide8.xml"></Relationship><Relationship Id="rId22" Type="http://schemas.openxmlformats.org/officeDocument/2006/relationships/slide" Target="slides/slide9.xml"></Relationship><Relationship Id="rId23" Type="http://schemas.openxmlformats.org/officeDocument/2006/relationships/slide" Target="slides/slide10.xml"></Relationship><Relationship Id="rId24" Type="http://schemas.openxmlformats.org/officeDocument/2006/relationships/slide" Target="slides/slide11.xml"></Relationship><Relationship Id="rId25" Type="http://schemas.openxmlformats.org/officeDocument/2006/relationships/slide" Target="slides/slide12.xml"></Relationship><Relationship Id="rId26" Type="http://schemas.openxmlformats.org/officeDocument/2006/relationships/slide" Target="slides/slide13.xml"></Relationship><Relationship Id="rId27" Type="http://schemas.openxmlformats.org/officeDocument/2006/relationships/slide" Target="slides/slide14.xml"></Relationship><Relationship Id="rId28" Type="http://schemas.openxmlformats.org/officeDocument/2006/relationships/slide" Target="slides/slide15.xml"></Relationship><Relationship Id="rId29" Type="http://schemas.openxmlformats.org/officeDocument/2006/relationships/slide" Target="slides/slide16.xml"></Relationship><Relationship Id="rId30" Type="http://schemas.openxmlformats.org/officeDocument/2006/relationships/slide" Target="slides/slide17.xml"></Relationship><Relationship Id="rId31" Type="http://schemas.openxmlformats.org/officeDocument/2006/relationships/slide" Target="slides/slide18.xml"></Relationship><Relationship Id="rId32" Type="http://schemas.openxmlformats.org/officeDocument/2006/relationships/slide" Target="slides/slide19.xml"></Relationship><Relationship Id="rId33" Type="http://schemas.openxmlformats.org/officeDocument/2006/relationships/slide" Target="slides/slide20.xml"></Relationship><Relationship Id="rId34" Type="http://schemas.openxmlformats.org/officeDocument/2006/relationships/slide" Target="slides/slide21.xml"></Relationship><Relationship Id="rId35" Type="http://schemas.openxmlformats.org/officeDocument/2006/relationships/slide" Target="slides/slide22.xml"></Relationship><Relationship Id="rId36" Type="http://schemas.openxmlformats.org/officeDocument/2006/relationships/slide" Target="slides/slide23.xml"></Relationship><Relationship Id="rId37" Type="http://schemas.openxmlformats.org/officeDocument/2006/relationships/slide" Target="slides/slide24.xml"></Relationship><Relationship Id="rId38" Type="http://schemas.openxmlformats.org/officeDocument/2006/relationships/slide" Target="slides/slide25.xml"></Relationship><Relationship Id="rId39" Type="http://schemas.openxmlformats.org/officeDocument/2006/relationships/slide" Target="slides/slide26.xml"></Relationship><Relationship Id="rId40" Type="http://schemas.openxmlformats.org/officeDocument/2006/relationships/slide" Target="slides/slide27.xml"></Relationship><Relationship Id="rId41" Type="http://schemas.openxmlformats.org/officeDocument/2006/relationships/slide" Target="slides/slide28.xml"></Relationship><Relationship Id="rId42" Type="http://schemas.openxmlformats.org/officeDocument/2006/relationships/slide" Target="slides/slide29.xml"></Relationship><Relationship Id="rId43" Type="http://schemas.openxmlformats.org/officeDocument/2006/relationships/slide" Target="slides/slide30.xml"></Relationship><Relationship Id="rId44" Type="http://schemas.openxmlformats.org/officeDocument/2006/relationships/viewProps" Target="viewProps.xml"></Relationship><Relationship Id="rId45" Type="http://schemas.openxmlformats.org/officeDocument/2006/relationships/presProps" Target="presProps.xml"></Relationship></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 name="모서리가 둥근 직사각형 7"/>
          <p:cNvSpPr>
            <a:spLocks/>
          </p:cNvSpPr>
          <p:nvPr/>
        </p:nvSpPr>
        <p:spPr>
          <a:xfrm rot="0">
            <a:off x="0" y="0"/>
            <a:ext cx="12192635" cy="4365625"/>
          </a:xfrm>
          <a:prstGeom prst="roundRect">
            <a:avLst>
              <a:gd name="adj" fmla="val 0"/>
            </a:avLst>
          </a:prstGeom>
          <a:pattFill prst="dkUpDiag">
            <a:fgClr>
              <a:schemeClr val="tx2">
                <a:lumMod val="60000"/>
                <a:lumOff val="40000"/>
              </a:schemeClr>
            </a:fgClr>
            <a:bgClr>
              <a:schemeClr val="accent1">
                <a:lumMod val="75000"/>
              </a:schemeClr>
            </a:bgClr>
          </a:pattFill>
          <a:ln w="0">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numCol="1" vert="horz" anchor="ctr">
            <a:noAutofit/>
          </a:bodyPr>
          <a:lstStyle>
            <a:lvl1pPr marL="0" indent="0" rtl="0" algn="l" fontAlgn="base" latinLnBrk="1">
              <a:spcBef>
                <a:spcPct val="0"/>
              </a:spcBef>
              <a:spcAft>
                <a:spcPct val="0"/>
              </a:spcAft>
              <a:buFontTx/>
              <a:buNone/>
              <a:defRPr lang="en-GB" altLang="en-US">
                <a:solidFill>
                  <a:schemeClr val="lt1"/>
                </a:solidFill>
                <a:latin typeface="+mn-lt"/>
                <a:ea typeface="+mn-ea"/>
                <a:cs typeface="+mn-cs"/>
              </a:defRPr>
            </a:lvl1pPr>
            <a:lvl2pPr marL="457200" indent="0" rtl="0" algn="l" fontAlgn="base" latinLnBrk="1" lvl="1">
              <a:spcBef>
                <a:spcPct val="0"/>
              </a:spcBef>
              <a:spcAft>
                <a:spcPct val="0"/>
              </a:spcAft>
              <a:buFontTx/>
              <a:buNone/>
              <a:defRPr lang="en-GB" altLang="en-US">
                <a:solidFill>
                  <a:schemeClr val="lt1"/>
                </a:solidFill>
                <a:latin typeface="+mn-lt"/>
                <a:ea typeface="+mn-ea"/>
                <a:cs typeface="+mn-cs"/>
              </a:defRPr>
            </a:lvl2pPr>
            <a:lvl3pPr marL="914400" indent="0" rtl="0" algn="l" fontAlgn="base" latinLnBrk="1" lvl="2">
              <a:spcBef>
                <a:spcPct val="0"/>
              </a:spcBef>
              <a:spcAft>
                <a:spcPct val="0"/>
              </a:spcAft>
              <a:buFontTx/>
              <a:buNone/>
              <a:defRPr lang="en-GB" altLang="en-US">
                <a:solidFill>
                  <a:schemeClr val="lt1"/>
                </a:solidFill>
                <a:latin typeface="+mn-lt"/>
                <a:ea typeface="+mn-ea"/>
                <a:cs typeface="+mn-cs"/>
              </a:defRPr>
            </a:lvl3pPr>
            <a:lvl4pPr marL="1371600" indent="0" rtl="0" algn="l" fontAlgn="base" latinLnBrk="1" lvl="3">
              <a:spcBef>
                <a:spcPct val="0"/>
              </a:spcBef>
              <a:spcAft>
                <a:spcPct val="0"/>
              </a:spcAft>
              <a:buFontTx/>
              <a:buNone/>
              <a:defRPr lang="en-GB" altLang="en-US">
                <a:solidFill>
                  <a:schemeClr val="lt1"/>
                </a:solidFill>
                <a:latin typeface="+mn-lt"/>
                <a:ea typeface="+mn-ea"/>
                <a:cs typeface="+mn-cs"/>
              </a:defRPr>
            </a:lvl4pPr>
            <a:lvl5pPr marL="1828800" indent="0" rtl="0" algn="l" fontAlgn="base" latinLnBrk="1" lvl="4">
              <a:spcBef>
                <a:spcPct val="0"/>
              </a:spcBef>
              <a:spcAft>
                <a:spcPct val="0"/>
              </a:spcAft>
              <a:buFontTx/>
              <a:buNone/>
              <a:defRPr lang="en-GB" altLang="en-US">
                <a:solidFill>
                  <a:schemeClr val="lt1"/>
                </a:solidFill>
                <a:latin typeface="+mn-lt"/>
                <a:ea typeface="+mn-ea"/>
                <a:cs typeface="+mn-cs"/>
              </a:defRPr>
            </a:lvl5pPr>
            <a:lvl6pPr marL="2286000" indent="0" rtl="0" algn="l" defTabSz="914400" eaLnBrk="1" latinLnBrk="1" hangingPunct="1" lvl="5">
              <a:buFontTx/>
              <a:buNone/>
              <a:defRPr lang="en-GB" altLang="en-US">
                <a:solidFill>
                  <a:schemeClr val="lt1"/>
                </a:solidFill>
                <a:latin typeface="+mn-lt"/>
                <a:ea typeface="+mn-ea"/>
                <a:cs typeface="+mn-cs"/>
              </a:defRPr>
            </a:lvl6pPr>
            <a:lvl7pPr marL="2743200" indent="0" rtl="0" algn="l" defTabSz="914400" eaLnBrk="1" latinLnBrk="1" hangingPunct="1" lvl="6">
              <a:buFontTx/>
              <a:buNone/>
              <a:defRPr lang="en-GB" altLang="en-US">
                <a:solidFill>
                  <a:schemeClr val="lt1"/>
                </a:solidFill>
                <a:latin typeface="+mn-lt"/>
                <a:ea typeface="+mn-ea"/>
                <a:cs typeface="+mn-cs"/>
              </a:defRPr>
            </a:lvl7pPr>
            <a:lvl8pPr marL="3200400" indent="0" rtl="0" algn="l" defTabSz="914400" eaLnBrk="1" latinLnBrk="1" hangingPunct="1" lvl="7">
              <a:buFontTx/>
              <a:buNone/>
              <a:defRPr lang="en-GB" altLang="en-US">
                <a:solidFill>
                  <a:schemeClr val="lt1"/>
                </a:solidFill>
                <a:latin typeface="+mn-lt"/>
                <a:ea typeface="+mn-ea"/>
                <a:cs typeface="+mn-cs"/>
              </a:defRPr>
            </a:lvl8pPr>
            <a:lvl9pPr marL="3657600" indent="0" rtl="0" algn="l" defTabSz="914400" eaLnBrk="1" latinLnBrk="1" hangingPunct="1" lvl="8">
              <a:buFontTx/>
              <a:buNone/>
              <a:defRPr lang="en-GB" altLang="en-US">
                <a:solidFill>
                  <a:schemeClr val="lt1"/>
                </a:solidFill>
                <a:latin typeface="+mn-lt"/>
                <a:ea typeface="+mn-ea"/>
                <a:cs typeface="+mn-cs"/>
              </a:defRPr>
            </a:lvl9pPr>
          </a:lstStyle>
          <a:p>
            <a:pPr marL="0" indent="0" algn="ctr" latinLnBrk="0">
              <a:buFontTx/>
              <a:buNone/>
            </a:pPr>
            <a:endParaRPr lang="ko-KR" altLang="en-US" sz="1800"/>
          </a:p>
        </p:txBody>
      </p:sp>
      <p:sp>
        <p:nvSpPr>
          <p:cNvPr id="10" name="직사각형 9"/>
          <p:cNvSpPr>
            <a:spLocks/>
          </p:cNvSpPr>
          <p:nvPr/>
        </p:nvSpPr>
        <p:spPr>
          <a:xfrm rot="0">
            <a:off x="0" y="6237605"/>
            <a:ext cx="12192635" cy="621030"/>
          </a:xfrm>
          <a:prstGeom prst="rect"/>
          <a:pattFill prst="dkUpDiag">
            <a:fgClr>
              <a:schemeClr val="bg1">
                <a:lumMod val="75000"/>
              </a:schemeClr>
            </a:fgClr>
            <a:bgClr>
              <a:schemeClr val="bg1">
                <a:lumMod val="65000"/>
              </a:schemeClr>
            </a:bgClr>
          </a:pattFill>
          <a:ln w="0">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numCol="1" vert="horz" anchor="ctr">
            <a:noAutofit/>
          </a:bodyPr>
          <a:lstStyle/>
          <a:p>
            <a:pPr marL="0" indent="0" algn="ctr" latinLnBrk="0">
              <a:buFontTx/>
              <a:buNone/>
            </a:pPr>
            <a:endParaRPr lang="ko-KR" altLang="en-US" sz="1800"/>
          </a:p>
        </p:txBody>
      </p:sp>
      <p:sp>
        <p:nvSpPr>
          <p:cNvPr id="2" name="제목 1"/>
          <p:cNvSpPr txBox="1">
            <a:spLocks noGrp="1"/>
          </p:cNvSpPr>
          <p:nvPr>
            <p:ph type="ctrTitle"/>
          </p:nvPr>
        </p:nvSpPr>
        <p:spPr>
          <a:xfrm rot="0">
            <a:off x="914400" y="2130425"/>
            <a:ext cx="10363835" cy="1470660"/>
          </a:xfrm>
          <a:prstGeom prst="rect"/>
        </p:spPr>
        <p:txBody>
          <a:bodyPr wrap="square" lIns="91440" tIns="45720" rIns="91440" bIns="45720" numCol="1" vert="horz" anchor="ctr">
            <a:normAutofit fontScale="100000" lnSpcReduction="0"/>
          </a:bodyPr>
          <a:lstStyle>
            <a:lvl1pPr marL="0" indent="0" latinLnBrk="0">
              <a:buFontTx/>
              <a:buNone/>
              <a:defRPr lang="en-GB" altLang="en-US">
                <a:solidFill>
                  <a:schemeClr val="bg1"/>
                </a:solidFill>
              </a:defRPr>
            </a:lvl1pPr>
          </a:lstStyle>
          <a:p>
            <a:pPr marL="0" indent="0" latinLnBrk="0">
              <a:buFontTx/>
              <a:buNone/>
            </a:pPr>
            <a:r>
              <a:rPr lang="en-US" altLang="ko-KR"/>
              <a:t>Заголовок слайда</a:t>
            </a:r>
          </a:p>
        </p:txBody>
      </p:sp>
      <p:sp>
        <p:nvSpPr>
          <p:cNvPr id="3" name="부제목 2"/>
          <p:cNvSpPr txBox="1">
            <a:spLocks noGrp="1"/>
          </p:cNvSpPr>
          <p:nvPr>
            <p:ph type="subTitle" idx="1"/>
          </p:nvPr>
        </p:nvSpPr>
        <p:spPr>
          <a:xfrm rot="0">
            <a:off x="1828800" y="4653280"/>
            <a:ext cx="8535035" cy="1369060"/>
          </a:xfrm>
          <a:prstGeom prst="rect"/>
        </p:spPr>
        <p:txBody>
          <a:bodyPr wrap="square" lIns="91440" tIns="45720" rIns="91440" bIns="45720" numCol="1" vert="horz" anchor="t">
            <a:normAutofit fontScale="100000" lnSpcReduction="0"/>
          </a:bodyPr>
          <a:lstStyle>
            <a:lvl1pPr marL="0" indent="0" algn="ctr" latinLnBrk="0">
              <a:buFontTx/>
              <a:buNone/>
              <a:defRPr lang="en-GB" altLang="en-US">
                <a:solidFill>
                  <a:schemeClr val="tx1">
                    <a:tint val="75000"/>
                  </a:schemeClr>
                </a:solidFill>
              </a:defRPr>
            </a:lvl1pPr>
            <a:lvl2pPr marL="457200" indent="0" algn="ctr" latinLnBrk="0" lvl="1">
              <a:buFontTx/>
              <a:buNone/>
              <a:defRPr lang="en-GB" altLang="en-US">
                <a:solidFill>
                  <a:schemeClr val="tx1">
                    <a:tint val="75000"/>
                  </a:schemeClr>
                </a:solidFill>
              </a:defRPr>
            </a:lvl2pPr>
            <a:lvl3pPr marL="914400" indent="0" algn="ctr" latinLnBrk="0" lvl="2">
              <a:buFontTx/>
              <a:buNone/>
              <a:defRPr lang="en-GB" altLang="en-US">
                <a:solidFill>
                  <a:schemeClr val="tx1">
                    <a:tint val="75000"/>
                  </a:schemeClr>
                </a:solidFill>
              </a:defRPr>
            </a:lvl3pPr>
            <a:lvl4pPr marL="1371600" indent="0" algn="ctr" latinLnBrk="0" lvl="3">
              <a:buFontTx/>
              <a:buNone/>
              <a:defRPr lang="en-GB" altLang="en-US">
                <a:solidFill>
                  <a:schemeClr val="tx1">
                    <a:tint val="75000"/>
                  </a:schemeClr>
                </a:solidFill>
              </a:defRPr>
            </a:lvl4pPr>
            <a:lvl5pPr marL="1828800" indent="0" algn="ctr" latinLnBrk="0" lvl="4">
              <a:buFontTx/>
              <a:buNone/>
              <a:defRPr lang="en-GB" altLang="en-US">
                <a:solidFill>
                  <a:schemeClr val="tx1">
                    <a:tint val="75000"/>
                  </a:schemeClr>
                </a:solidFill>
              </a:defRPr>
            </a:lvl5pPr>
            <a:lvl6pPr marL="2286000" indent="0" algn="ctr" latinLnBrk="0" lvl="5">
              <a:buFontTx/>
              <a:buNone/>
              <a:defRPr lang="en-GB" altLang="en-US">
                <a:solidFill>
                  <a:schemeClr val="tx1">
                    <a:tint val="75000"/>
                  </a:schemeClr>
                </a:solidFill>
              </a:defRPr>
            </a:lvl6pPr>
            <a:lvl7pPr marL="2743200" indent="0" algn="ctr" latinLnBrk="0" lvl="6">
              <a:buFontTx/>
              <a:buNone/>
              <a:defRPr lang="en-GB" altLang="en-US">
                <a:solidFill>
                  <a:schemeClr val="tx1">
                    <a:tint val="75000"/>
                  </a:schemeClr>
                </a:solidFill>
              </a:defRPr>
            </a:lvl7pPr>
            <a:lvl8pPr marL="3200400" indent="0" algn="ctr" latinLnBrk="0" lvl="7">
              <a:buFontTx/>
              <a:buNone/>
              <a:defRPr lang="en-GB" altLang="en-US">
                <a:solidFill>
                  <a:schemeClr val="tx1">
                    <a:tint val="75000"/>
                  </a:schemeClr>
                </a:solidFill>
              </a:defRPr>
            </a:lvl8pPr>
            <a:lvl9pPr marL="3657600" indent="0" algn="ctr" latinLnBrk="0" lvl="8">
              <a:buFontTx/>
              <a:buNone/>
              <a:defRPr lang="en-GB" altLang="en-US">
                <a:solidFill>
                  <a:schemeClr val="tx1">
                    <a:tint val="75000"/>
                  </a:schemeClr>
                </a:solidFill>
              </a:defRPr>
            </a:lvl9pPr>
          </a:lstStyle>
          <a:p>
            <a:pPr marL="0" indent="0" latinLnBrk="0">
              <a:buFontTx/>
              <a:buNone/>
            </a:pPr>
            <a:r>
              <a:rPr lang="en-US" altLang="ko-KR"/>
              <a:t>Подзаголовок слайда</a:t>
            </a:r>
          </a:p>
        </p:txBody>
      </p:sp>
      <p:sp>
        <p:nvSpPr>
          <p:cNvPr id="4" name="날짜 개체 틀 3"/>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5" name="바닥글 개체 틀 4"/>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6" name="슬라이드 번호 개체 틀 5"/>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Slide 2">
    <p:spTree>
      <p:nvGrpSpPr>
        <p:cNvPr id="1" name=""/>
        <p:cNvGrpSpPr/>
        <p:nvPr/>
      </p:nvGrpSpPr>
      <p:grpSpPr>
        <a:xfrm>
          <a:off x="0" y="0"/>
          <a:ext cx="0" cy="0"/>
          <a:chOff x="0" y="0"/>
          <a:chExt cx="0" cy="0"/>
        </a:xfrm>
      </p:grpSpPr>
      <p:sp>
        <p:nvSpPr>
          <p:cNvPr id="11" name="제목 1"/>
          <p:cNvSpPr txBox="1">
            <a:spLocks noGrp="1"/>
          </p:cNvSpPr>
          <p:nvPr>
            <p:ph type="ctrTitle"/>
          </p:nvPr>
        </p:nvSpPr>
        <p:spPr>
          <a:xfrm rot="0">
            <a:off x="914400" y="2130425"/>
            <a:ext cx="7870825" cy="1470660"/>
          </a:xfrm>
          <a:prstGeom prst="rect"/>
        </p:spPr>
        <p:txBody>
          <a:bodyPr wrap="square" lIns="91440" tIns="45720" rIns="91440" bIns="45720" numCol="1" vert="horz" anchor="ctr">
            <a:normAutofit fontScale="100000" lnSpcReduction="0"/>
          </a:bodyPr>
          <a:lstStyle/>
          <a:p>
            <a:pPr marL="0" indent="0" latinLnBrk="0">
              <a:buFontTx/>
              <a:buNone/>
            </a:pPr>
            <a:r>
              <a:rPr lang="en-US" altLang="ko-KR">
                <a:solidFill>
                  <a:schemeClr val="bg1"/>
                </a:solidFill>
              </a:rPr>
              <a:t>Заголовок слайда</a:t>
            </a:r>
          </a:p>
        </p:txBody>
      </p:sp>
      <p:sp>
        <p:nvSpPr>
          <p:cNvPr id="12" name="부제목 2"/>
          <p:cNvSpPr txBox="1">
            <a:spLocks noGrp="1"/>
          </p:cNvSpPr>
          <p:nvPr>
            <p:ph type="subTitle" idx="1"/>
          </p:nvPr>
        </p:nvSpPr>
        <p:spPr>
          <a:xfrm rot="0">
            <a:off x="9550400" y="2132965"/>
            <a:ext cx="2654935" cy="1512570"/>
          </a:xfrm>
          <a:prstGeom prst="rect"/>
        </p:spPr>
        <p:txBody>
          <a:bodyPr wrap="square" lIns="91440" tIns="45720" rIns="91440" bIns="45720" numCol="1" vert="horz" anchor="t">
            <a:normAutofit fontScale="100000" lnSpcReduction="0"/>
          </a:bodyPr>
          <a:lstStyle/>
          <a:p>
            <a:pPr marL="342900" indent="-342900" latinLnBrk="0">
              <a:buFont typeface="Arial"/>
              <a:buChar char="•"/>
            </a:pPr>
            <a:r>
              <a:rPr lang="en-US" altLang="ko-KR" sz="2400">
                <a:solidFill>
                  <a:schemeClr val="tx2">
                    <a:lumMod val="20000"/>
                    <a:lumOff val="80000"/>
                  </a:schemeClr>
                </a:solidFill>
              </a:rPr>
              <a:t>Подзаголовок слайда</a:t>
            </a:r>
          </a:p>
        </p:txBody>
      </p:sp>
      <p:sp>
        <p:nvSpPr>
          <p:cNvPr id="4" name="날짜 개체 틀 3"/>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5" name="바닥글 개체 틀 4"/>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6" name="슬라이드 번호 개체 틀 5"/>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제목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latinLnBrk="0">
              <a:buFontTx/>
              <a:buNone/>
            </a:pPr>
            <a:r>
              <a:rPr lang="en-US" altLang="ko-KR"/>
              <a:t>Заголовок слайда</a:t>
            </a:r>
          </a:p>
        </p:txBody>
      </p:sp>
      <p:sp>
        <p:nvSpPr>
          <p:cNvPr id="3" name="내용 개체 틀 2"/>
          <p:cNvSpPr txBox="1">
            <a:spLocks noGrp="1"/>
          </p:cNvSpPr>
          <p:nvPr>
            <p:ph type="obj" idx="1"/>
          </p:nvPr>
        </p:nvSpPr>
        <p:spPr>
          <a:xfrm rot="0">
            <a:off x="609600" y="1600200"/>
            <a:ext cx="10973435" cy="4526915"/>
          </a:xfrm>
          <a:prstGeom prst="rect"/>
        </p:spPr>
        <p:txBody>
          <a:bodyPr wrap="square" lIns="91440" tIns="45720" rIns="91440" bIns="45720" numCol="1" vert="horz" anchor="t">
            <a:normAutofit fontScale="100000" lnSpcReduction="0"/>
          </a:bodyPr>
          <a:lstStyle/>
          <a:p>
            <a:pPr marL="342900" indent="-342900" latinLnBrk="0">
              <a:buFont typeface="Arial"/>
              <a:buChar char="•"/>
            </a:pPr>
            <a:r>
              <a:rPr lang="en-US" altLang="ko-KR"/>
              <a:t>Текст слайда</a:t>
            </a:r>
          </a:p>
          <a:p>
            <a:pPr marL="742950" indent="-285750" latinLnBrk="0" lvl="1">
              <a:buFont typeface="Arial"/>
              <a:buChar char="–"/>
            </a:pPr>
            <a:r>
              <a:rPr lang="en-US" altLang="ko-KR"/>
              <a:t>Второй уровень</a:t>
            </a:r>
          </a:p>
          <a:p>
            <a:pPr marL="1143000" indent="-228600" latinLnBrk="0" lvl="2">
              <a:buFont typeface="Arial"/>
              <a:buChar char="•"/>
            </a:pPr>
            <a:r>
              <a:rPr lang="en-US" altLang="ko-KR"/>
              <a:t>Уровень 3</a:t>
            </a:r>
          </a:p>
          <a:p>
            <a:pPr marL="1600200" indent="-228600" latinLnBrk="0" lvl="3">
              <a:buFont typeface="Arial"/>
              <a:buChar char="–"/>
            </a:pPr>
            <a:r>
              <a:rPr lang="en-US" altLang="ko-KR"/>
              <a:t>Четвертый уровень</a:t>
            </a:r>
          </a:p>
          <a:p>
            <a:pPr marL="2057400" indent="-228600" latinLnBrk="0" lvl="4">
              <a:buFont typeface="Arial"/>
              <a:buChar char="»"/>
            </a:pPr>
            <a:r>
              <a:rPr lang="en-US" altLang="ko-KR"/>
              <a:t>Пятый уровень</a:t>
            </a:r>
          </a:p>
        </p:txBody>
      </p:sp>
      <p:sp>
        <p:nvSpPr>
          <p:cNvPr id="4" name="날짜 개체 틀 3"/>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5" name="바닥글 개체 틀 4"/>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6" name="슬라이드 번호 개체 틀 5"/>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제목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latinLnBrk="0">
              <a:buFontTx/>
              <a:buNone/>
            </a:pPr>
            <a:r>
              <a:rPr lang="en-US" altLang="ko-KR"/>
              <a:t>Заголовок слайда</a:t>
            </a:r>
          </a:p>
        </p:txBody>
      </p:sp>
      <p:sp>
        <p:nvSpPr>
          <p:cNvPr id="3" name="내용 개체 틀 2"/>
          <p:cNvSpPr txBox="1">
            <a:spLocks noGrp="1"/>
          </p:cNvSpPr>
          <p:nvPr>
            <p:ph type="obj" sz="half" idx="1"/>
          </p:nvPr>
        </p:nvSpPr>
        <p:spPr>
          <a:xfrm rot="0">
            <a:off x="609600" y="1600200"/>
            <a:ext cx="5385435" cy="4526915"/>
          </a:xfrm>
          <a:prstGeom prst="rect"/>
        </p:spPr>
        <p:txBody>
          <a:bodyPr wrap="square" lIns="91440" tIns="45720" rIns="91440" bIns="45720" numCol="1" vert="horz" anchor="t">
            <a:normAutofit fontScale="100000" lnSpcReduction="0"/>
          </a:bodyPr>
          <a:lstStyle>
            <a:lvl1pPr marL="0" indent="0" latinLnBrk="0">
              <a:buFontTx/>
              <a:buNone/>
              <a:defRPr lang="en-GB" altLang="en-US" sz="2800"/>
            </a:lvl1pPr>
            <a:lvl2pPr marL="0" indent="0" latinLnBrk="0" lvl="1">
              <a:buFontTx/>
              <a:buNone/>
              <a:defRPr lang="en-GB" altLang="en-US" sz="2400"/>
            </a:lvl2pPr>
            <a:lvl3pPr marL="0" indent="0" latinLnBrk="0" lvl="2">
              <a:buFontTx/>
              <a:buNone/>
              <a:defRPr lang="en-GB" altLang="en-US" sz="2000"/>
            </a:lvl3pPr>
            <a:lvl4pPr marL="0" indent="0" latinLnBrk="0" lvl="3">
              <a:buFontTx/>
              <a:buNone/>
              <a:defRPr lang="en-GB" altLang="en-US" sz="1800"/>
            </a:lvl4pPr>
            <a:lvl5pPr marL="0" indent="0" latinLnBrk="0" lvl="4">
              <a:buFontTx/>
              <a:buNone/>
              <a:defRPr lang="en-GB" altLang="en-US" sz="1800"/>
            </a:lvl5pPr>
            <a:lvl6pPr marL="0" indent="0" latinLnBrk="0" lvl="5">
              <a:buFontTx/>
              <a:buNone/>
              <a:defRPr lang="en-GB" altLang="en-US" sz="1800"/>
            </a:lvl6pPr>
            <a:lvl7pPr marL="0" indent="0" latinLnBrk="0" lvl="6">
              <a:buFontTx/>
              <a:buNone/>
              <a:defRPr lang="en-GB" altLang="en-US" sz="1800"/>
            </a:lvl7pPr>
            <a:lvl8pPr marL="0" indent="0" latinLnBrk="0" lvl="7">
              <a:buFontTx/>
              <a:buNone/>
              <a:defRPr lang="en-GB" altLang="en-US" sz="1800"/>
            </a:lvl8pPr>
            <a:lvl9pPr marL="0" indent="0" latinLnBrk="0" lvl="8">
              <a:buFontTx/>
              <a:buNone/>
              <a:defRPr lang="en-GB" altLang="en-US" sz="1800"/>
            </a:lvl9pPr>
          </a:lstStyle>
          <a:p>
            <a:pPr marL="342900" indent="-342900" latinLnBrk="0">
              <a:buFont typeface="Arial"/>
              <a:buChar char="•"/>
            </a:pPr>
            <a:r>
              <a:rPr lang="en-US" altLang="ko-KR"/>
              <a:t>Текст слайда</a:t>
            </a:r>
          </a:p>
          <a:p>
            <a:pPr marL="742950" indent="-285750" latinLnBrk="0" lvl="1">
              <a:buFont typeface="Arial"/>
              <a:buChar char="–"/>
            </a:pPr>
            <a:r>
              <a:rPr lang="en-US" altLang="ko-KR"/>
              <a:t>Второй уровень</a:t>
            </a:r>
          </a:p>
          <a:p>
            <a:pPr marL="1143000" indent="-228600" latinLnBrk="0" lvl="2">
              <a:buFont typeface="Arial"/>
              <a:buChar char="•"/>
            </a:pPr>
            <a:r>
              <a:rPr lang="en-US" altLang="ko-KR"/>
              <a:t>Уровень 3</a:t>
            </a:r>
          </a:p>
          <a:p>
            <a:pPr marL="1600200" indent="-228600" latinLnBrk="0" lvl="3">
              <a:buFont typeface="Arial"/>
              <a:buChar char="–"/>
            </a:pPr>
            <a:r>
              <a:rPr lang="en-US" altLang="ko-KR"/>
              <a:t>Четвертый уровень</a:t>
            </a:r>
          </a:p>
          <a:p>
            <a:pPr marL="2057400" indent="-228600" latinLnBrk="0" lvl="4">
              <a:buFont typeface="Arial"/>
              <a:buChar char="»"/>
            </a:pPr>
            <a:r>
              <a:rPr lang="en-US" altLang="ko-KR"/>
              <a:t>Пятый уровень</a:t>
            </a:r>
          </a:p>
        </p:txBody>
      </p:sp>
      <p:sp>
        <p:nvSpPr>
          <p:cNvPr id="4" name="내용 개체 틀 3"/>
          <p:cNvSpPr txBox="1">
            <a:spLocks noGrp="1"/>
          </p:cNvSpPr>
          <p:nvPr>
            <p:ph type="obj" sz="half" idx="2"/>
          </p:nvPr>
        </p:nvSpPr>
        <p:spPr>
          <a:xfrm rot="0">
            <a:off x="6197600" y="1600200"/>
            <a:ext cx="5385435" cy="4526915"/>
          </a:xfrm>
          <a:prstGeom prst="rect"/>
        </p:spPr>
        <p:txBody>
          <a:bodyPr wrap="square" lIns="91440" tIns="45720" rIns="91440" bIns="45720" numCol="1" vert="horz" anchor="t">
            <a:normAutofit fontScale="100000" lnSpcReduction="0"/>
          </a:bodyPr>
          <a:lstStyle>
            <a:lvl1pPr marL="0" indent="0" latinLnBrk="0">
              <a:buFontTx/>
              <a:buNone/>
              <a:defRPr lang="en-GB" altLang="en-US" sz="2800"/>
            </a:lvl1pPr>
            <a:lvl2pPr marL="0" indent="0" latinLnBrk="0" lvl="1">
              <a:buFontTx/>
              <a:buNone/>
              <a:defRPr lang="en-GB" altLang="en-US" sz="2400"/>
            </a:lvl2pPr>
            <a:lvl3pPr marL="0" indent="0" latinLnBrk="0" lvl="2">
              <a:buFontTx/>
              <a:buNone/>
              <a:defRPr lang="en-GB" altLang="en-US" sz="2000"/>
            </a:lvl3pPr>
            <a:lvl4pPr marL="0" indent="0" latinLnBrk="0" lvl="3">
              <a:buFontTx/>
              <a:buNone/>
              <a:defRPr lang="en-GB" altLang="en-US" sz="1800"/>
            </a:lvl4pPr>
            <a:lvl5pPr marL="0" indent="0" latinLnBrk="0" lvl="4">
              <a:buFontTx/>
              <a:buNone/>
              <a:defRPr lang="en-GB" altLang="en-US" sz="1800"/>
            </a:lvl5pPr>
            <a:lvl6pPr marL="0" indent="0" latinLnBrk="0" lvl="5">
              <a:buFontTx/>
              <a:buNone/>
              <a:defRPr lang="en-GB" altLang="en-US" sz="1800"/>
            </a:lvl6pPr>
            <a:lvl7pPr marL="0" indent="0" latinLnBrk="0" lvl="6">
              <a:buFontTx/>
              <a:buNone/>
              <a:defRPr lang="en-GB" altLang="en-US" sz="1800"/>
            </a:lvl7pPr>
            <a:lvl8pPr marL="0" indent="0" latinLnBrk="0" lvl="7">
              <a:buFontTx/>
              <a:buNone/>
              <a:defRPr lang="en-GB" altLang="en-US" sz="1800"/>
            </a:lvl8pPr>
            <a:lvl9pPr marL="0" indent="0" latinLnBrk="0" lvl="8">
              <a:buFontTx/>
              <a:buNone/>
              <a:defRPr lang="en-GB" altLang="en-US" sz="1800"/>
            </a:lvl9pPr>
          </a:lstStyle>
          <a:p>
            <a:pPr marL="342900" indent="-342900" latinLnBrk="0">
              <a:buFont typeface="Arial"/>
              <a:buChar char="•"/>
            </a:pPr>
            <a:r>
              <a:rPr lang="en-US" altLang="ko-KR"/>
              <a:t>Текст слайда</a:t>
            </a:r>
          </a:p>
          <a:p>
            <a:pPr marL="742950" indent="-285750" latinLnBrk="0" lvl="1">
              <a:buFont typeface="Arial"/>
              <a:buChar char="–"/>
            </a:pPr>
            <a:r>
              <a:rPr lang="en-US" altLang="ko-KR"/>
              <a:t>Второй уровень</a:t>
            </a:r>
          </a:p>
          <a:p>
            <a:pPr marL="1143000" indent="-228600" latinLnBrk="0" lvl="2">
              <a:buFont typeface="Arial"/>
              <a:buChar char="•"/>
            </a:pPr>
            <a:r>
              <a:rPr lang="en-US" altLang="ko-KR"/>
              <a:t>Уровень 3</a:t>
            </a:r>
          </a:p>
          <a:p>
            <a:pPr marL="1600200" indent="-228600" latinLnBrk="0" lvl="3">
              <a:buFont typeface="Arial"/>
              <a:buChar char="–"/>
            </a:pPr>
            <a:r>
              <a:rPr lang="en-US" altLang="ko-KR"/>
              <a:t>Четвертый уровень</a:t>
            </a:r>
          </a:p>
          <a:p>
            <a:pPr marL="2057400" indent="-228600" latinLnBrk="0" lvl="4">
              <a:buFont typeface="Arial"/>
              <a:buChar char="»"/>
            </a:pPr>
            <a:r>
              <a:rPr lang="en-US" altLang="ko-KR"/>
              <a:t>Пятый уровень</a:t>
            </a:r>
          </a:p>
        </p:txBody>
      </p:sp>
      <p:sp>
        <p:nvSpPr>
          <p:cNvPr id="5" name="날짜 개체 틀 4"/>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6" name="바닥글 개체 틀 5"/>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7" name="슬라이드 번호 개체 틀 6"/>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제목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lvl1pPr marL="0" indent="0" latinLnBrk="0">
              <a:buFontTx/>
              <a:buNone/>
              <a:defRPr lang="en-GB" altLang="en-US"/>
            </a:lvl1pPr>
          </a:lstStyle>
          <a:p>
            <a:pPr marL="0" indent="0" latinLnBrk="0">
              <a:buFontTx/>
              <a:buNone/>
            </a:pPr>
            <a:r>
              <a:rPr lang="en-US" altLang="ko-KR"/>
              <a:t>Заголовок слайда</a:t>
            </a:r>
          </a:p>
        </p:txBody>
      </p:sp>
      <p:sp>
        <p:nvSpPr>
          <p:cNvPr id="3" name="텍스트 개체 틀 2"/>
          <p:cNvSpPr txBox="1">
            <a:spLocks noGrp="1"/>
          </p:cNvSpPr>
          <p:nvPr>
            <p:ph type="body" idx="1"/>
          </p:nvPr>
        </p:nvSpPr>
        <p:spPr>
          <a:xfrm rot="0">
            <a:off x="609600" y="1535430"/>
            <a:ext cx="5387340" cy="640080"/>
          </a:xfrm>
          <a:prstGeom prst="rect"/>
        </p:spPr>
        <p:txBody>
          <a:bodyPr wrap="square" lIns="91440" tIns="45720" rIns="91440" bIns="45720" numCol="1" vert="horz" anchor="b">
            <a:normAutofit fontScale="100000" lnSpcReduction="0"/>
          </a:bodyPr>
          <a:lstStyle>
            <a:lvl1pPr marL="0" indent="0" latinLnBrk="0">
              <a:buFontTx/>
              <a:buNone/>
              <a:defRPr lang="en-GB" altLang="en-US" sz="2400" b="1"/>
            </a:lvl1pPr>
            <a:lvl2pPr marL="457200" indent="0" latinLnBrk="0" lvl="1">
              <a:buFontTx/>
              <a:buNone/>
              <a:defRPr lang="en-GB" altLang="en-US" sz="2000" b="1"/>
            </a:lvl2pPr>
            <a:lvl3pPr marL="914400" indent="0" latinLnBrk="0" lvl="2">
              <a:buFontTx/>
              <a:buNone/>
              <a:defRPr lang="en-GB" altLang="en-US" sz="1800" b="1"/>
            </a:lvl3pPr>
            <a:lvl4pPr marL="1371600" indent="0" latinLnBrk="0" lvl="3">
              <a:buFontTx/>
              <a:buNone/>
              <a:defRPr lang="en-GB" altLang="en-US" sz="1600" b="1"/>
            </a:lvl4pPr>
            <a:lvl5pPr marL="1828800" indent="0" latinLnBrk="0" lvl="4">
              <a:buFontTx/>
              <a:buNone/>
              <a:defRPr lang="en-GB" altLang="en-US" sz="1600" b="1"/>
            </a:lvl5pPr>
            <a:lvl6pPr marL="2286000" indent="0" latinLnBrk="0" lvl="5">
              <a:buFontTx/>
              <a:buNone/>
              <a:defRPr lang="en-GB" altLang="en-US" sz="1600" b="1"/>
            </a:lvl6pPr>
            <a:lvl7pPr marL="2743200" indent="0" latinLnBrk="0" lvl="6">
              <a:buFontTx/>
              <a:buNone/>
              <a:defRPr lang="en-GB" altLang="en-US" sz="1600" b="1"/>
            </a:lvl7pPr>
            <a:lvl8pPr marL="3200400" indent="0" latinLnBrk="0" lvl="7">
              <a:buFontTx/>
              <a:buNone/>
              <a:defRPr lang="en-GB" altLang="en-US" sz="1600" b="1"/>
            </a:lvl8pPr>
            <a:lvl9pPr marL="3657600" indent="0" latinLnBrk="0" lvl="8">
              <a:buFontTx/>
              <a:buNone/>
              <a:defRPr lang="en-GB" altLang="en-US" sz="1600" b="1"/>
            </a:lvl9pPr>
          </a:lstStyle>
          <a:p>
            <a:pPr marL="0" indent="0" latinLnBrk="0">
              <a:buFontTx/>
              <a:buNone/>
            </a:pPr>
            <a:r>
              <a:rPr lang="en-US" altLang="ko-KR"/>
              <a:t>Текст слайда</a:t>
            </a:r>
          </a:p>
        </p:txBody>
      </p:sp>
      <p:sp>
        <p:nvSpPr>
          <p:cNvPr id="4" name="내용 개체 틀 3"/>
          <p:cNvSpPr txBox="1">
            <a:spLocks noGrp="1"/>
          </p:cNvSpPr>
          <p:nvPr>
            <p:ph type="obj" sz="half" idx="2"/>
          </p:nvPr>
        </p:nvSpPr>
        <p:spPr>
          <a:xfrm rot="0">
            <a:off x="609600" y="2174875"/>
            <a:ext cx="5387340" cy="3952240"/>
          </a:xfrm>
          <a:prstGeom prst="rect"/>
        </p:spPr>
        <p:txBody>
          <a:bodyPr wrap="square" lIns="91440" tIns="45720" rIns="91440" bIns="45720" numCol="1" vert="horz" anchor="t">
            <a:normAutofit fontScale="100000" lnSpcReduction="0"/>
          </a:bodyPr>
          <a:lstStyle>
            <a:lvl1pPr marL="0" indent="0" latinLnBrk="0">
              <a:buFontTx/>
              <a:buNone/>
              <a:defRPr lang="en-GB" altLang="en-US" sz="2400"/>
            </a:lvl1pPr>
            <a:lvl2pPr marL="0" indent="0" latinLnBrk="0" lvl="1">
              <a:buFontTx/>
              <a:buNone/>
              <a:defRPr lang="en-GB" altLang="en-US" sz="2000"/>
            </a:lvl2pPr>
            <a:lvl3pPr marL="0" indent="0" latinLnBrk="0" lvl="2">
              <a:buFontTx/>
              <a:buNone/>
              <a:defRPr lang="en-GB" altLang="en-US" sz="1800"/>
            </a:lvl3pPr>
            <a:lvl4pPr marL="0" indent="0" latinLnBrk="0" lvl="3">
              <a:buFontTx/>
              <a:buNone/>
              <a:defRPr lang="en-GB" altLang="en-US" sz="1600"/>
            </a:lvl4pPr>
            <a:lvl5pPr marL="0" indent="0" latinLnBrk="0" lvl="4">
              <a:buFontTx/>
              <a:buNone/>
              <a:defRPr lang="en-GB" altLang="en-US" sz="1600"/>
            </a:lvl5pPr>
            <a:lvl6pPr marL="0" indent="0" latinLnBrk="0" lvl="5">
              <a:buFontTx/>
              <a:buNone/>
              <a:defRPr lang="en-GB" altLang="en-US" sz="1600"/>
            </a:lvl6pPr>
            <a:lvl7pPr marL="0" indent="0" latinLnBrk="0" lvl="6">
              <a:buFontTx/>
              <a:buNone/>
              <a:defRPr lang="en-GB" altLang="en-US" sz="1600"/>
            </a:lvl7pPr>
            <a:lvl8pPr marL="0" indent="0" latinLnBrk="0" lvl="7">
              <a:buFontTx/>
              <a:buNone/>
              <a:defRPr lang="en-GB" altLang="en-US" sz="1600"/>
            </a:lvl8pPr>
            <a:lvl9pPr marL="0" indent="0" latinLnBrk="0" lvl="8">
              <a:buFontTx/>
              <a:buNone/>
              <a:defRPr lang="en-GB" altLang="en-US" sz="1600"/>
            </a:lvl9pPr>
          </a:lstStyle>
          <a:p>
            <a:pPr marL="342900" indent="-342900" latinLnBrk="0">
              <a:buFont typeface="Arial"/>
              <a:buChar char="•"/>
            </a:pPr>
            <a:r>
              <a:rPr lang="en-US" altLang="ko-KR"/>
              <a:t>Текст слайда</a:t>
            </a:r>
          </a:p>
          <a:p>
            <a:pPr marL="742950" indent="-285750" latinLnBrk="0" lvl="1">
              <a:buFont typeface="Arial"/>
              <a:buChar char="–"/>
            </a:pPr>
            <a:r>
              <a:rPr lang="en-US" altLang="ko-KR"/>
              <a:t>Второй уровень</a:t>
            </a:r>
          </a:p>
          <a:p>
            <a:pPr marL="1143000" indent="-228600" latinLnBrk="0" lvl="2">
              <a:buFont typeface="Arial"/>
              <a:buChar char="•"/>
            </a:pPr>
            <a:r>
              <a:rPr lang="en-US" altLang="ko-KR"/>
              <a:t>Уровень 3</a:t>
            </a:r>
          </a:p>
          <a:p>
            <a:pPr marL="1600200" indent="-228600" latinLnBrk="0" lvl="3">
              <a:buFont typeface="Arial"/>
              <a:buChar char="–"/>
            </a:pPr>
            <a:r>
              <a:rPr lang="en-US" altLang="ko-KR"/>
              <a:t>Четвертый уровень</a:t>
            </a:r>
          </a:p>
          <a:p>
            <a:pPr marL="2057400" indent="-228600" latinLnBrk="0" lvl="4">
              <a:buFont typeface="Arial"/>
              <a:buChar char="»"/>
            </a:pPr>
            <a:r>
              <a:rPr lang="en-US" altLang="ko-KR"/>
              <a:t>Пятый уровень</a:t>
            </a:r>
          </a:p>
        </p:txBody>
      </p:sp>
      <p:sp>
        <p:nvSpPr>
          <p:cNvPr id="5" name="텍스트 개체 틀 4"/>
          <p:cNvSpPr txBox="1">
            <a:spLocks noGrp="1"/>
          </p:cNvSpPr>
          <p:nvPr>
            <p:ph type="body" sz="quarter" idx="3"/>
          </p:nvPr>
        </p:nvSpPr>
        <p:spPr>
          <a:xfrm rot="0">
            <a:off x="6193155" y="1535430"/>
            <a:ext cx="5389880" cy="640080"/>
          </a:xfrm>
          <a:prstGeom prst="rect"/>
        </p:spPr>
        <p:txBody>
          <a:bodyPr wrap="square" lIns="91440" tIns="45720" rIns="91440" bIns="45720" numCol="1" vert="horz" anchor="b">
            <a:normAutofit fontScale="100000" lnSpcReduction="0"/>
          </a:bodyPr>
          <a:lstStyle>
            <a:lvl1pPr marL="0" indent="0" latinLnBrk="0">
              <a:buFontTx/>
              <a:buNone/>
              <a:defRPr lang="en-GB" altLang="en-US" sz="2400" b="1"/>
            </a:lvl1pPr>
            <a:lvl2pPr marL="457200" indent="0" latinLnBrk="0" lvl="1">
              <a:buFontTx/>
              <a:buNone/>
              <a:defRPr lang="en-GB" altLang="en-US" sz="2000" b="1"/>
            </a:lvl2pPr>
            <a:lvl3pPr marL="914400" indent="0" latinLnBrk="0" lvl="2">
              <a:buFontTx/>
              <a:buNone/>
              <a:defRPr lang="en-GB" altLang="en-US" sz="1800" b="1"/>
            </a:lvl3pPr>
            <a:lvl4pPr marL="1371600" indent="0" latinLnBrk="0" lvl="3">
              <a:buFontTx/>
              <a:buNone/>
              <a:defRPr lang="en-GB" altLang="en-US" sz="1600" b="1"/>
            </a:lvl4pPr>
            <a:lvl5pPr marL="1828800" indent="0" latinLnBrk="0" lvl="4">
              <a:buFontTx/>
              <a:buNone/>
              <a:defRPr lang="en-GB" altLang="en-US" sz="1600" b="1"/>
            </a:lvl5pPr>
            <a:lvl6pPr marL="2286000" indent="0" latinLnBrk="0" lvl="5">
              <a:buFontTx/>
              <a:buNone/>
              <a:defRPr lang="en-GB" altLang="en-US" sz="1600" b="1"/>
            </a:lvl6pPr>
            <a:lvl7pPr marL="2743200" indent="0" latinLnBrk="0" lvl="6">
              <a:buFontTx/>
              <a:buNone/>
              <a:defRPr lang="en-GB" altLang="en-US" sz="1600" b="1"/>
            </a:lvl7pPr>
            <a:lvl8pPr marL="3200400" indent="0" latinLnBrk="0" lvl="7">
              <a:buFontTx/>
              <a:buNone/>
              <a:defRPr lang="en-GB" altLang="en-US" sz="1600" b="1"/>
            </a:lvl8pPr>
            <a:lvl9pPr marL="3657600" indent="0" latinLnBrk="0" lvl="8">
              <a:buFontTx/>
              <a:buNone/>
              <a:defRPr lang="en-GB" altLang="en-US" sz="1600" b="1"/>
            </a:lvl9pPr>
          </a:lstStyle>
          <a:p>
            <a:pPr marL="0" indent="0" latinLnBrk="0">
              <a:buFontTx/>
              <a:buNone/>
            </a:pPr>
            <a:r>
              <a:rPr lang="en-US" altLang="ko-KR"/>
              <a:t>Текст слайда</a:t>
            </a:r>
          </a:p>
        </p:txBody>
      </p:sp>
      <p:sp>
        <p:nvSpPr>
          <p:cNvPr id="6" name="내용 개체 틀 5"/>
          <p:cNvSpPr txBox="1">
            <a:spLocks noGrp="1"/>
          </p:cNvSpPr>
          <p:nvPr>
            <p:ph type="obj" sz="quarter" idx="4"/>
          </p:nvPr>
        </p:nvSpPr>
        <p:spPr>
          <a:xfrm rot="0">
            <a:off x="6193155" y="2174875"/>
            <a:ext cx="5389880" cy="3952240"/>
          </a:xfrm>
          <a:prstGeom prst="rect"/>
        </p:spPr>
        <p:txBody>
          <a:bodyPr wrap="square" lIns="91440" tIns="45720" rIns="91440" bIns="45720" numCol="1" vert="horz" anchor="t">
            <a:normAutofit fontScale="100000" lnSpcReduction="0"/>
          </a:bodyPr>
          <a:lstStyle>
            <a:lvl1pPr marL="0" indent="0" latinLnBrk="0">
              <a:buFontTx/>
              <a:buNone/>
              <a:defRPr lang="en-GB" altLang="en-US" sz="2400"/>
            </a:lvl1pPr>
            <a:lvl2pPr marL="0" indent="0" latinLnBrk="0" lvl="1">
              <a:buFontTx/>
              <a:buNone/>
              <a:defRPr lang="en-GB" altLang="en-US" sz="2000"/>
            </a:lvl2pPr>
            <a:lvl3pPr marL="0" indent="0" latinLnBrk="0" lvl="2">
              <a:buFontTx/>
              <a:buNone/>
              <a:defRPr lang="en-GB" altLang="en-US" sz="1800"/>
            </a:lvl3pPr>
            <a:lvl4pPr marL="0" indent="0" latinLnBrk="0" lvl="3">
              <a:buFontTx/>
              <a:buNone/>
              <a:defRPr lang="en-GB" altLang="en-US" sz="1600"/>
            </a:lvl4pPr>
            <a:lvl5pPr marL="0" indent="0" latinLnBrk="0" lvl="4">
              <a:buFontTx/>
              <a:buNone/>
              <a:defRPr lang="en-GB" altLang="en-US" sz="1600"/>
            </a:lvl5pPr>
            <a:lvl6pPr marL="0" indent="0" latinLnBrk="0" lvl="5">
              <a:buFontTx/>
              <a:buNone/>
              <a:defRPr lang="en-GB" altLang="en-US" sz="1600"/>
            </a:lvl6pPr>
            <a:lvl7pPr marL="0" indent="0" latinLnBrk="0" lvl="6">
              <a:buFontTx/>
              <a:buNone/>
              <a:defRPr lang="en-GB" altLang="en-US" sz="1600"/>
            </a:lvl7pPr>
            <a:lvl8pPr marL="0" indent="0" latinLnBrk="0" lvl="7">
              <a:buFontTx/>
              <a:buNone/>
              <a:defRPr lang="en-GB" altLang="en-US" sz="1600"/>
            </a:lvl8pPr>
            <a:lvl9pPr marL="0" indent="0" latinLnBrk="0" lvl="8">
              <a:buFontTx/>
              <a:buNone/>
              <a:defRPr lang="en-GB" altLang="en-US" sz="1600"/>
            </a:lvl9pPr>
          </a:lstStyle>
          <a:p>
            <a:pPr marL="342900" indent="-342900" latinLnBrk="0">
              <a:buFont typeface="Arial"/>
              <a:buChar char="•"/>
            </a:pPr>
            <a:r>
              <a:rPr lang="en-US" altLang="ko-KR"/>
              <a:t>Текст слайда</a:t>
            </a:r>
          </a:p>
          <a:p>
            <a:pPr marL="742950" indent="-285750" latinLnBrk="0" lvl="1">
              <a:buFont typeface="Arial"/>
              <a:buChar char="–"/>
            </a:pPr>
            <a:r>
              <a:rPr lang="en-US" altLang="ko-KR"/>
              <a:t>Второй уровень</a:t>
            </a:r>
          </a:p>
          <a:p>
            <a:pPr marL="1143000" indent="-228600" latinLnBrk="0" lvl="2">
              <a:buFont typeface="Arial"/>
              <a:buChar char="•"/>
            </a:pPr>
            <a:r>
              <a:rPr lang="en-US" altLang="ko-KR"/>
              <a:t>Уровень 3</a:t>
            </a:r>
          </a:p>
          <a:p>
            <a:pPr marL="1600200" indent="-228600" latinLnBrk="0" lvl="3">
              <a:buFont typeface="Arial"/>
              <a:buChar char="–"/>
            </a:pPr>
            <a:r>
              <a:rPr lang="en-US" altLang="ko-KR"/>
              <a:t>Четвертый уровень</a:t>
            </a:r>
          </a:p>
          <a:p>
            <a:pPr marL="2057400" indent="-228600" latinLnBrk="0" lvl="4">
              <a:buFont typeface="Arial"/>
              <a:buChar char="»"/>
            </a:pPr>
            <a:r>
              <a:rPr lang="en-US" altLang="ko-KR"/>
              <a:t>Пятый уровень</a:t>
            </a:r>
          </a:p>
        </p:txBody>
      </p:sp>
      <p:sp>
        <p:nvSpPr>
          <p:cNvPr id="7" name="날짜 개체 틀 6"/>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8" name="바닥글 개체 틀 7"/>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9" name="슬라이드 번호 개체 틀 8"/>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제목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latinLnBrk="0">
              <a:buFontTx/>
              <a:buNone/>
            </a:pPr>
            <a:r>
              <a:rPr lang="en-US" altLang="ko-KR"/>
              <a:t>Заголовок слайда</a:t>
            </a:r>
          </a:p>
        </p:txBody>
      </p:sp>
      <p:sp>
        <p:nvSpPr>
          <p:cNvPr id="3" name="날짜 개체 틀 2"/>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4" name="바닥글 개체 틀 3"/>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5" name="슬라이드 번호 개체 틀 4"/>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날짜 개체 틀 1"/>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3" name="바닥글 개체 틀 2"/>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4" name="슬라이드 번호 개체 틀 3"/>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제목 1"/>
          <p:cNvSpPr txBox="1">
            <a:spLocks noGrp="1"/>
          </p:cNvSpPr>
          <p:nvPr>
            <p:ph type="title"/>
          </p:nvPr>
        </p:nvSpPr>
        <p:spPr>
          <a:xfrm rot="0">
            <a:off x="609600" y="273050"/>
            <a:ext cx="4011930" cy="1162685"/>
          </a:xfrm>
          <a:prstGeom prst="rect"/>
        </p:spPr>
        <p:txBody>
          <a:bodyPr wrap="square" lIns="91440" tIns="45720" rIns="91440" bIns="45720" numCol="1" vert="horz" anchor="b">
            <a:normAutofit fontScale="100000" lnSpcReduction="0"/>
          </a:bodyPr>
          <a:lstStyle>
            <a:lvl1pPr marL="0" indent="0" algn="l" latinLnBrk="0">
              <a:buFontTx/>
              <a:buNone/>
              <a:defRPr lang="en-GB" altLang="en-US" sz="2000" b="1"/>
            </a:lvl1pPr>
          </a:lstStyle>
          <a:p>
            <a:pPr marL="0" indent="0" latinLnBrk="0">
              <a:buFontTx/>
              <a:buNone/>
            </a:pPr>
            <a:r>
              <a:rPr lang="en-US" altLang="ko-KR"/>
              <a:t>Заголовок слайда</a:t>
            </a:r>
          </a:p>
        </p:txBody>
      </p:sp>
      <p:sp>
        <p:nvSpPr>
          <p:cNvPr id="3" name="내용 개체 틀 2"/>
          <p:cNvSpPr txBox="1">
            <a:spLocks noGrp="1"/>
          </p:cNvSpPr>
          <p:nvPr>
            <p:ph type="obj" idx="1"/>
          </p:nvPr>
        </p:nvSpPr>
        <p:spPr>
          <a:xfrm rot="0">
            <a:off x="4766945" y="273050"/>
            <a:ext cx="6816090" cy="5854065"/>
          </a:xfrm>
          <a:prstGeom prst="rect"/>
        </p:spPr>
        <p:txBody>
          <a:bodyPr wrap="square" lIns="91440" tIns="45720" rIns="91440" bIns="45720" numCol="1" vert="horz" anchor="t">
            <a:normAutofit fontScale="100000" lnSpcReduction="0"/>
          </a:bodyPr>
          <a:lstStyle>
            <a:lvl1pPr marL="0" indent="0" latinLnBrk="0">
              <a:buFontTx/>
              <a:buNone/>
              <a:defRPr lang="en-GB" altLang="en-US" sz="3200"/>
            </a:lvl1pPr>
            <a:lvl2pPr marL="0" indent="0" latinLnBrk="0" lvl="1">
              <a:buFontTx/>
              <a:buNone/>
              <a:defRPr lang="en-GB" altLang="en-US" sz="2800"/>
            </a:lvl2pPr>
            <a:lvl3pPr marL="0" indent="0" latinLnBrk="0" lvl="2">
              <a:buFontTx/>
              <a:buNone/>
              <a:defRPr lang="en-GB" altLang="en-US" sz="2400"/>
            </a:lvl3pPr>
            <a:lvl4pPr marL="0" indent="0" latinLnBrk="0" lvl="3">
              <a:buFontTx/>
              <a:buNone/>
              <a:defRPr lang="en-GB" altLang="en-US" sz="2000"/>
            </a:lvl4pPr>
            <a:lvl5pPr marL="0" indent="0" latinLnBrk="0" lvl="4">
              <a:buFontTx/>
              <a:buNone/>
              <a:defRPr lang="en-GB" altLang="en-US" sz="2000"/>
            </a:lvl5pPr>
            <a:lvl6pPr marL="0" indent="0" latinLnBrk="0" lvl="5">
              <a:buFontTx/>
              <a:buNone/>
              <a:defRPr lang="en-GB" altLang="en-US" sz="2000"/>
            </a:lvl6pPr>
            <a:lvl7pPr marL="0" indent="0" latinLnBrk="0" lvl="6">
              <a:buFontTx/>
              <a:buNone/>
              <a:defRPr lang="en-GB" altLang="en-US" sz="2000"/>
            </a:lvl7pPr>
            <a:lvl8pPr marL="0" indent="0" latinLnBrk="0" lvl="7">
              <a:buFontTx/>
              <a:buNone/>
              <a:defRPr lang="en-GB" altLang="en-US" sz="2000"/>
            </a:lvl8pPr>
            <a:lvl9pPr marL="0" indent="0" latinLnBrk="0" lvl="8">
              <a:buFontTx/>
              <a:buNone/>
              <a:defRPr lang="en-GB" altLang="en-US" sz="2000"/>
            </a:lvl9pPr>
          </a:lstStyle>
          <a:p>
            <a:pPr marL="342900" indent="-342900" latinLnBrk="0">
              <a:buFont typeface="Arial"/>
              <a:buChar char="•"/>
            </a:pPr>
            <a:r>
              <a:rPr lang="en-US" altLang="ko-KR"/>
              <a:t>Текст слайда</a:t>
            </a:r>
          </a:p>
          <a:p>
            <a:pPr marL="742950" indent="-285750" latinLnBrk="0" lvl="1">
              <a:buFont typeface="Arial"/>
              <a:buChar char="–"/>
            </a:pPr>
            <a:r>
              <a:rPr lang="en-US" altLang="ko-KR"/>
              <a:t>Второй уровень</a:t>
            </a:r>
          </a:p>
          <a:p>
            <a:pPr marL="1143000" indent="-228600" latinLnBrk="0" lvl="2">
              <a:buFont typeface="Arial"/>
              <a:buChar char="•"/>
            </a:pPr>
            <a:r>
              <a:rPr lang="en-US" altLang="ko-KR"/>
              <a:t>Уровень 3</a:t>
            </a:r>
          </a:p>
          <a:p>
            <a:pPr marL="1600200" indent="-228600" latinLnBrk="0" lvl="3">
              <a:buFont typeface="Arial"/>
              <a:buChar char="–"/>
            </a:pPr>
            <a:r>
              <a:rPr lang="en-US" altLang="ko-KR"/>
              <a:t>Четвертый уровень</a:t>
            </a:r>
          </a:p>
          <a:p>
            <a:pPr marL="2057400" indent="-228600" latinLnBrk="0" lvl="4">
              <a:buFont typeface="Arial"/>
              <a:buChar char="»"/>
            </a:pPr>
            <a:r>
              <a:rPr lang="en-US" altLang="ko-KR"/>
              <a:t>Пятый уровень</a:t>
            </a:r>
          </a:p>
        </p:txBody>
      </p:sp>
      <p:sp>
        <p:nvSpPr>
          <p:cNvPr id="4" name="텍스트 개체 틀 3"/>
          <p:cNvSpPr txBox="1">
            <a:spLocks noGrp="1"/>
          </p:cNvSpPr>
          <p:nvPr>
            <p:ph type="body" sz="half" idx="2"/>
          </p:nvPr>
        </p:nvSpPr>
        <p:spPr>
          <a:xfrm rot="0">
            <a:off x="609600" y="1435100"/>
            <a:ext cx="4011930" cy="4692015"/>
          </a:xfrm>
          <a:prstGeom prst="rect"/>
        </p:spPr>
        <p:txBody>
          <a:bodyPr wrap="square" lIns="91440" tIns="45720" rIns="91440" bIns="45720" numCol="1" vert="horz" anchor="t">
            <a:normAutofit fontScale="100000" lnSpcReduction="0"/>
          </a:bodyPr>
          <a:lstStyle>
            <a:lvl1pPr marL="0" indent="0" latinLnBrk="0">
              <a:buFontTx/>
              <a:buNone/>
              <a:defRPr lang="en-GB" altLang="en-US" sz="1400"/>
            </a:lvl1pPr>
            <a:lvl2pPr marL="457200" indent="0" latinLnBrk="0" lvl="1">
              <a:buFontTx/>
              <a:buNone/>
              <a:defRPr lang="en-GB" altLang="en-US" sz="1200"/>
            </a:lvl2pPr>
            <a:lvl3pPr marL="914400" indent="0" latinLnBrk="0" lvl="2">
              <a:buFontTx/>
              <a:buNone/>
              <a:defRPr lang="en-GB" altLang="en-US" sz="1000"/>
            </a:lvl3pPr>
            <a:lvl4pPr marL="1371600" indent="0" latinLnBrk="0" lvl="3">
              <a:buFontTx/>
              <a:buNone/>
              <a:defRPr lang="en-GB" altLang="en-US" sz="900"/>
            </a:lvl4pPr>
            <a:lvl5pPr marL="1828800" indent="0" latinLnBrk="0" lvl="4">
              <a:buFontTx/>
              <a:buNone/>
              <a:defRPr lang="en-GB" altLang="en-US" sz="900"/>
            </a:lvl5pPr>
            <a:lvl6pPr marL="2286000" indent="0" latinLnBrk="0" lvl="5">
              <a:buFontTx/>
              <a:buNone/>
              <a:defRPr lang="en-GB" altLang="en-US" sz="900"/>
            </a:lvl6pPr>
            <a:lvl7pPr marL="2743200" indent="0" latinLnBrk="0" lvl="6">
              <a:buFontTx/>
              <a:buNone/>
              <a:defRPr lang="en-GB" altLang="en-US" sz="900"/>
            </a:lvl7pPr>
            <a:lvl8pPr marL="3200400" indent="0" latinLnBrk="0" lvl="7">
              <a:buFontTx/>
              <a:buNone/>
              <a:defRPr lang="en-GB" altLang="en-US" sz="900"/>
            </a:lvl8pPr>
            <a:lvl9pPr marL="3657600" indent="0" latinLnBrk="0" lvl="8">
              <a:buFontTx/>
              <a:buNone/>
              <a:defRPr lang="en-GB" altLang="en-US" sz="900"/>
            </a:lvl9pPr>
          </a:lstStyle>
          <a:p>
            <a:pPr marL="0" indent="0" latinLnBrk="0">
              <a:buFontTx/>
              <a:buNone/>
            </a:pPr>
            <a:r>
              <a:rPr lang="en-US" altLang="ko-KR"/>
              <a:t>Текст слайда</a:t>
            </a:r>
          </a:p>
        </p:txBody>
      </p:sp>
      <p:sp>
        <p:nvSpPr>
          <p:cNvPr id="5" name="날짜 개체 틀 4"/>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6" name="바닥글 개체 틀 5"/>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7" name="슬라이드 번호 개체 틀 6"/>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제목 1"/>
          <p:cNvSpPr txBox="1">
            <a:spLocks noGrp="1"/>
          </p:cNvSpPr>
          <p:nvPr>
            <p:ph type="title"/>
          </p:nvPr>
        </p:nvSpPr>
        <p:spPr>
          <a:xfrm rot="0">
            <a:off x="2389505" y="4800600"/>
            <a:ext cx="7315835" cy="567690"/>
          </a:xfrm>
          <a:prstGeom prst="rect"/>
        </p:spPr>
        <p:txBody>
          <a:bodyPr wrap="square" lIns="91440" tIns="45720" rIns="91440" bIns="45720" numCol="1" vert="horz" anchor="b">
            <a:normAutofit fontScale="100000" lnSpcReduction="0"/>
          </a:bodyPr>
          <a:lstStyle>
            <a:lvl1pPr marL="0" indent="0" algn="l" latinLnBrk="0">
              <a:buFontTx/>
              <a:buNone/>
              <a:defRPr lang="en-GB" altLang="en-US" sz="2000" b="1"/>
            </a:lvl1pPr>
          </a:lstStyle>
          <a:p>
            <a:pPr marL="0" indent="0" latinLnBrk="0">
              <a:buFontTx/>
              <a:buNone/>
            </a:pPr>
            <a:r>
              <a:rPr lang="en-US" altLang="ko-KR"/>
              <a:t>Заголовок слайда</a:t>
            </a:r>
          </a:p>
        </p:txBody>
      </p:sp>
      <p:sp>
        <p:nvSpPr>
          <p:cNvPr id="3" name="그림 개체 틀 2"/>
          <p:cNvSpPr txBox="1">
            <a:spLocks noGrp="1"/>
          </p:cNvSpPr>
          <p:nvPr>
            <p:ph type="pic" idx="1"/>
          </p:nvPr>
        </p:nvSpPr>
        <p:spPr>
          <a:xfrm rot="0">
            <a:off x="2389505" y="612775"/>
            <a:ext cx="7315835" cy="4115435"/>
          </a:xfrm>
          <a:prstGeom prst="rect"/>
        </p:spPr>
      </p:sp>
      <p:sp>
        <p:nvSpPr>
          <p:cNvPr id="4" name="텍스트 개체 틀 3"/>
          <p:cNvSpPr txBox="1">
            <a:spLocks noGrp="1"/>
          </p:cNvSpPr>
          <p:nvPr>
            <p:ph type="body" sz="half" idx="2"/>
          </p:nvPr>
        </p:nvSpPr>
        <p:spPr>
          <a:xfrm rot="0">
            <a:off x="2389505" y="5367655"/>
            <a:ext cx="7315835" cy="805180"/>
          </a:xfrm>
          <a:prstGeom prst="rect"/>
        </p:spPr>
        <p:txBody>
          <a:bodyPr wrap="square" lIns="91440" tIns="45720" rIns="91440" bIns="45720" numCol="1" vert="horz" anchor="t">
            <a:normAutofit fontScale="100000" lnSpcReduction="0"/>
          </a:bodyPr>
          <a:lstStyle>
            <a:lvl1pPr marL="0" indent="0" latinLnBrk="0">
              <a:buFontTx/>
              <a:buNone/>
              <a:defRPr lang="en-GB" altLang="en-US" sz="1400"/>
            </a:lvl1pPr>
            <a:lvl2pPr marL="457200" indent="0" latinLnBrk="0" lvl="1">
              <a:buFontTx/>
              <a:buNone/>
              <a:defRPr lang="en-GB" altLang="en-US" sz="1200"/>
            </a:lvl2pPr>
            <a:lvl3pPr marL="914400" indent="0" latinLnBrk="0" lvl="2">
              <a:buFontTx/>
              <a:buNone/>
              <a:defRPr lang="en-GB" altLang="en-US" sz="1000"/>
            </a:lvl3pPr>
            <a:lvl4pPr marL="1371600" indent="0" latinLnBrk="0" lvl="3">
              <a:buFontTx/>
              <a:buNone/>
              <a:defRPr lang="en-GB" altLang="en-US" sz="900"/>
            </a:lvl4pPr>
            <a:lvl5pPr marL="1828800" indent="0" latinLnBrk="0" lvl="4">
              <a:buFontTx/>
              <a:buNone/>
              <a:defRPr lang="en-GB" altLang="en-US" sz="900"/>
            </a:lvl5pPr>
            <a:lvl6pPr marL="2286000" indent="0" latinLnBrk="0" lvl="5">
              <a:buFontTx/>
              <a:buNone/>
              <a:defRPr lang="en-GB" altLang="en-US" sz="900"/>
            </a:lvl6pPr>
            <a:lvl7pPr marL="2743200" indent="0" latinLnBrk="0" lvl="6">
              <a:buFontTx/>
              <a:buNone/>
              <a:defRPr lang="en-GB" altLang="en-US" sz="900"/>
            </a:lvl7pPr>
            <a:lvl8pPr marL="3200400" indent="0" latinLnBrk="0" lvl="7">
              <a:buFontTx/>
              <a:buNone/>
              <a:defRPr lang="en-GB" altLang="en-US" sz="900"/>
            </a:lvl8pPr>
            <a:lvl9pPr marL="3657600" indent="0" latinLnBrk="0" lvl="8">
              <a:buFontTx/>
              <a:buNone/>
              <a:defRPr lang="en-GB" altLang="en-US" sz="900"/>
            </a:lvl9pPr>
          </a:lstStyle>
          <a:p>
            <a:pPr marL="0" indent="0" latinLnBrk="0">
              <a:buFontTx/>
              <a:buNone/>
            </a:pPr>
            <a:r>
              <a:rPr lang="en-US" altLang="ko-KR"/>
              <a:t>Текст слайда</a:t>
            </a:r>
          </a:p>
        </p:txBody>
      </p:sp>
      <p:sp>
        <p:nvSpPr>
          <p:cNvPr id="5" name="날짜 개체 틀 4"/>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6" name="바닥글 개체 틀 5"/>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7" name="슬라이드 번호 개체 틀 6"/>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제목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latinLnBrk="0">
              <a:buFontTx/>
              <a:buNone/>
            </a:pPr>
            <a:r>
              <a:rPr lang="en-US" altLang="ko-KR"/>
              <a:t>Заголовок слайда</a:t>
            </a:r>
          </a:p>
        </p:txBody>
      </p:sp>
      <p:sp>
        <p:nvSpPr>
          <p:cNvPr id="3" name="세로 텍스트 개체 틀 2"/>
          <p:cNvSpPr txBox="1">
            <a:spLocks noGrp="1"/>
          </p:cNvSpPr>
          <p:nvPr>
            <p:ph type="body" orient="vert" idx="1"/>
          </p:nvPr>
        </p:nvSpPr>
        <p:spPr>
          <a:xfrm rot="0">
            <a:off x="609600" y="1600200"/>
            <a:ext cx="10973435" cy="4526915"/>
          </a:xfrm>
          <a:prstGeom prst="rect"/>
        </p:spPr>
        <p:txBody>
          <a:bodyPr wrap="square" lIns="91440" tIns="45720" rIns="91440" bIns="45720" numCol="1" vert="eaVert" anchor="t">
            <a:normAutofit fontScale="100000" lnSpcReduction="0"/>
          </a:bodyPr>
          <a:lstStyle/>
          <a:p>
            <a:pPr marL="342900" indent="-342900" latinLnBrk="0">
              <a:buFont typeface="Arial"/>
              <a:buChar char="•"/>
            </a:pPr>
            <a:r>
              <a:rPr lang="en-US" altLang="ko-KR"/>
              <a:t>Текст слайда</a:t>
            </a:r>
          </a:p>
          <a:p>
            <a:pPr marL="742950" indent="-285750" latinLnBrk="0" lvl="1">
              <a:buFont typeface="Arial"/>
              <a:buChar char="–"/>
            </a:pPr>
            <a:r>
              <a:rPr lang="en-US" altLang="ko-KR"/>
              <a:t>Второй уровень</a:t>
            </a:r>
          </a:p>
          <a:p>
            <a:pPr marL="1143000" indent="-228600" latinLnBrk="0" lvl="2">
              <a:buFont typeface="Arial"/>
              <a:buChar char="•"/>
            </a:pPr>
            <a:r>
              <a:rPr lang="en-US" altLang="ko-KR"/>
              <a:t>Уровень 3</a:t>
            </a:r>
          </a:p>
          <a:p>
            <a:pPr marL="1600200" indent="-228600" latinLnBrk="0" lvl="3">
              <a:buFont typeface="Arial"/>
              <a:buChar char="–"/>
            </a:pPr>
            <a:r>
              <a:rPr lang="en-US" altLang="ko-KR"/>
              <a:t>Четвертый уровень</a:t>
            </a:r>
          </a:p>
          <a:p>
            <a:pPr marL="2057400" indent="-228600" latinLnBrk="0" lvl="4">
              <a:buFont typeface="Arial"/>
              <a:buChar char="»"/>
            </a:pPr>
            <a:r>
              <a:rPr lang="en-US" altLang="ko-KR"/>
              <a:t>Пятый уровень</a:t>
            </a:r>
          </a:p>
        </p:txBody>
      </p:sp>
      <p:sp>
        <p:nvSpPr>
          <p:cNvPr id="4" name="날짜 개체 틀 3"/>
          <p:cNvSpPr txBox="1">
            <a:spLocks noGrp="1"/>
          </p:cNvSpPr>
          <p:nvPr>
            <p:ph type="dt" sz="half" idx="10"/>
          </p:nvPr>
        </p:nvSpPr>
        <p:spPr>
          <a:xfrm rot="0">
            <a:off x="609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datetime1">
              <a:rPr lang="en-US" altLang="ko-KR"/>
              <a:t>8/18/2022</a:t>
            </a:fld>
          </a:p>
        </p:txBody>
      </p:sp>
      <p:sp>
        <p:nvSpPr>
          <p:cNvPr id="5" name="바닥글 개체 틀 4"/>
          <p:cNvSpPr txBox="1">
            <a:spLocks noGrp="1"/>
          </p:cNvSpPr>
          <p:nvPr>
            <p:ph type="ftr" sz="quarter" idx="11"/>
          </p:nvPr>
        </p:nvSpPr>
        <p:spPr>
          <a:xfrm rot="0">
            <a:off x="4165600" y="6356350"/>
            <a:ext cx="3861435" cy="365760"/>
          </a:xfrm>
          <a:prstGeom prst="rect"/>
        </p:spPr>
        <p:txBody>
          <a:bodyPr wrap="square" lIns="91440" tIns="45720" rIns="91440" bIns="45720" numCol="1" vert="horz" anchor="ctr">
            <a:noAutofit/>
          </a:bodyPr>
          <a:lstStyle/>
          <a:p>
            <a:pPr marL="0" indent="0" latinLnBrk="0">
              <a:buFontTx/>
              <a:buNone/>
            </a:pPr>
          </a:p>
        </p:txBody>
      </p:sp>
      <p:sp>
        <p:nvSpPr>
          <p:cNvPr id="6" name="슬라이드 번호 개체 틀 5"/>
          <p:cNvSpPr txBox="1">
            <a:spLocks noGrp="1"/>
          </p:cNvSpPr>
          <p:nvPr>
            <p:ph type="sldNum" sz="quarter" idx="12"/>
          </p:nvPr>
        </p:nvSpPr>
        <p:spPr>
          <a:xfrm rot="0">
            <a:off x="8737600" y="6356350"/>
            <a:ext cx="2845435" cy="365760"/>
          </a:xfrm>
          <a:prstGeom prst="rect"/>
        </p:spPr>
        <p:txBody>
          <a:bodyPr wrap="square" lIns="91440" tIns="45720" rIns="91440" bIns="45720" numCol="1" vert="horz" anchor="ctr">
            <a:noAutofit/>
          </a:bodyPr>
          <a:lstStyle/>
          <a:p>
            <a:pPr marL="0" indent="0" latinLnBrk="0">
              <a:buFontTx/>
              <a:buNone/>
            </a:pPr>
            <a:fld id="{B9320F77-B9A0-41C5-862A-B4B631284C64}" type="slidenum">
              <a:rPr lang="en-US"/>
              <a:t>‹#›</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timing>
    <p:tnLst>
      <p:par>
        <p:cTn id="1" dur="indefinite" restart="never" nodeType="tmRoot"/>
      </p:par>
    </p:tnLst>
  </p:timing>
</p:sldLayout>
</file>

<file path=ppt/slideMasters/_rels/slideMaster1.xml.rels><?xml version="1.0" encoding="UTF-8"?>
<Relationships xmlns="http://schemas.openxmlformats.org/package/2006/relationships"><Relationship Id="rId1" Type="http://schemas.openxmlformats.org/officeDocument/2006/relationships/slideLayout" Target="../slideLayouts/slideLayout1.xml"></Relationship><Relationship Id="rId2" Type="http://schemas.openxmlformats.org/officeDocument/2006/relationships/slideLayout" Target="../slideLayouts/slideLayout2.xml"></Relationship><Relationship Id="rId3" Type="http://schemas.openxmlformats.org/officeDocument/2006/relationships/slideLayout" Target="../slideLayouts/slideLayout3.xml"></Relationship><Relationship Id="rId4" Type="http://schemas.openxmlformats.org/officeDocument/2006/relationships/slideLayout" Target="../slideLayouts/slideLayout4.xml"></Relationship><Relationship Id="rId5" Type="http://schemas.openxmlformats.org/officeDocument/2006/relationships/slideLayout" Target="../slideLayouts/slideLayout5.xml"></Relationship><Relationship Id="rId6" Type="http://schemas.openxmlformats.org/officeDocument/2006/relationships/slideLayout" Target="../slideLayouts/slideLayout6.xml"></Relationship><Relationship Id="rId7" Type="http://schemas.openxmlformats.org/officeDocument/2006/relationships/slideLayout" Target="../slideLayouts/slideLayout7.xml"></Relationship><Relationship Id="rId8" Type="http://schemas.openxmlformats.org/officeDocument/2006/relationships/slideLayout" Target="../slideLayouts/slideLayout8.xml"></Relationship><Relationship Id="rId9" Type="http://schemas.openxmlformats.org/officeDocument/2006/relationships/slideLayout" Target="../slideLayouts/slideLayout9.xml"></Relationship><Relationship Id="rId10" Type="http://schemas.openxmlformats.org/officeDocument/2006/relationships/slideLayout" Target="../slideLayouts/slideLayout10.xml"></Relationship><Relationship Id="rId11" Type="http://schemas.openxmlformats.org/officeDocument/2006/relationships/theme" Target="../theme/theme1.xml"></Relationshi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p:bgPr>
    </p:bg>
    <p:spTree>
      <p:nvGrpSpPr>
        <p:cNvPr id="1" name=""/>
        <p:cNvGrpSpPr/>
        <p:nvPr/>
      </p:nvGrpSpPr>
      <p:grpSpPr>
        <a:xfrm>
          <a:off x="0" y="0"/>
          <a:ext cx="0" cy="0"/>
          <a:chOff x="0" y="0"/>
          <a:chExt cx="0" cy="0"/>
        </a:xfrm>
      </p:grpSpPr>
      <p:sp>
        <p:nvSpPr>
          <p:cNvPr id="8" name="모서리가 둥근 직사각형 7"/>
          <p:cNvSpPr>
            <a:spLocks/>
          </p:cNvSpPr>
          <p:nvPr/>
        </p:nvSpPr>
        <p:spPr>
          <a:xfrm rot="0">
            <a:off x="0" y="0"/>
            <a:ext cx="12192635" cy="1557655"/>
          </a:xfrm>
          <a:prstGeom prst="roundRect">
            <a:avLst>
              <a:gd name="adj" fmla="val 0"/>
            </a:avLst>
          </a:prstGeom>
          <a:pattFill prst="dkUpDiag">
            <a:fgClr>
              <a:schemeClr val="tx2">
                <a:lumMod val="60000"/>
                <a:lumOff val="40000"/>
              </a:schemeClr>
            </a:fgClr>
            <a:bgClr>
              <a:schemeClr val="accent1">
                <a:lumMod val="75000"/>
              </a:schemeClr>
            </a:bgClr>
          </a:pattFill>
          <a:ln w="0">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numCol="1" vert="horz" anchor="ctr">
            <a:noAutofit/>
          </a:bodyPr>
          <a:lstStyle>
            <a:lvl1pPr marL="0" indent="0" rtl="0" algn="l" fontAlgn="base" latinLnBrk="1">
              <a:spcBef>
                <a:spcPct val="0"/>
              </a:spcBef>
              <a:spcAft>
                <a:spcPct val="0"/>
              </a:spcAft>
              <a:buFontTx/>
              <a:buNone/>
              <a:defRPr lang="en-GB" altLang="en-US">
                <a:solidFill>
                  <a:schemeClr val="lt1"/>
                </a:solidFill>
                <a:latin typeface="+mn-lt"/>
                <a:ea typeface="+mn-ea"/>
                <a:cs typeface="+mn-cs"/>
              </a:defRPr>
            </a:lvl1pPr>
            <a:lvl2pPr marL="457200" indent="0" rtl="0" algn="l" fontAlgn="base" latinLnBrk="1" lvl="1">
              <a:spcBef>
                <a:spcPct val="0"/>
              </a:spcBef>
              <a:spcAft>
                <a:spcPct val="0"/>
              </a:spcAft>
              <a:buFontTx/>
              <a:buNone/>
              <a:defRPr lang="en-GB" altLang="en-US">
                <a:solidFill>
                  <a:schemeClr val="lt1"/>
                </a:solidFill>
                <a:latin typeface="+mn-lt"/>
                <a:ea typeface="+mn-ea"/>
                <a:cs typeface="+mn-cs"/>
              </a:defRPr>
            </a:lvl2pPr>
            <a:lvl3pPr marL="914400" indent="0" rtl="0" algn="l" fontAlgn="base" latinLnBrk="1" lvl="2">
              <a:spcBef>
                <a:spcPct val="0"/>
              </a:spcBef>
              <a:spcAft>
                <a:spcPct val="0"/>
              </a:spcAft>
              <a:buFontTx/>
              <a:buNone/>
              <a:defRPr lang="en-GB" altLang="en-US">
                <a:solidFill>
                  <a:schemeClr val="lt1"/>
                </a:solidFill>
                <a:latin typeface="+mn-lt"/>
                <a:ea typeface="+mn-ea"/>
                <a:cs typeface="+mn-cs"/>
              </a:defRPr>
            </a:lvl3pPr>
            <a:lvl4pPr marL="1371600" indent="0" rtl="0" algn="l" fontAlgn="base" latinLnBrk="1" lvl="3">
              <a:spcBef>
                <a:spcPct val="0"/>
              </a:spcBef>
              <a:spcAft>
                <a:spcPct val="0"/>
              </a:spcAft>
              <a:buFontTx/>
              <a:buNone/>
              <a:defRPr lang="en-GB" altLang="en-US">
                <a:solidFill>
                  <a:schemeClr val="lt1"/>
                </a:solidFill>
                <a:latin typeface="+mn-lt"/>
                <a:ea typeface="+mn-ea"/>
                <a:cs typeface="+mn-cs"/>
              </a:defRPr>
            </a:lvl4pPr>
            <a:lvl5pPr marL="1828800" indent="0" rtl="0" algn="l" fontAlgn="base" latinLnBrk="1" lvl="4">
              <a:spcBef>
                <a:spcPct val="0"/>
              </a:spcBef>
              <a:spcAft>
                <a:spcPct val="0"/>
              </a:spcAft>
              <a:buFontTx/>
              <a:buNone/>
              <a:defRPr lang="en-GB" altLang="en-US">
                <a:solidFill>
                  <a:schemeClr val="lt1"/>
                </a:solidFill>
                <a:latin typeface="+mn-lt"/>
                <a:ea typeface="+mn-ea"/>
                <a:cs typeface="+mn-cs"/>
              </a:defRPr>
            </a:lvl5pPr>
            <a:lvl6pPr marL="2286000" indent="0" rtl="0" algn="l" defTabSz="914400" eaLnBrk="1" latinLnBrk="1" hangingPunct="1" lvl="5">
              <a:buFontTx/>
              <a:buNone/>
              <a:defRPr lang="en-GB" altLang="en-US">
                <a:solidFill>
                  <a:schemeClr val="lt1"/>
                </a:solidFill>
                <a:latin typeface="+mn-lt"/>
                <a:ea typeface="+mn-ea"/>
                <a:cs typeface="+mn-cs"/>
              </a:defRPr>
            </a:lvl6pPr>
            <a:lvl7pPr marL="2743200" indent="0" rtl="0" algn="l" defTabSz="914400" eaLnBrk="1" latinLnBrk="1" hangingPunct="1" lvl="6">
              <a:buFontTx/>
              <a:buNone/>
              <a:defRPr lang="en-GB" altLang="en-US">
                <a:solidFill>
                  <a:schemeClr val="lt1"/>
                </a:solidFill>
                <a:latin typeface="+mn-lt"/>
                <a:ea typeface="+mn-ea"/>
                <a:cs typeface="+mn-cs"/>
              </a:defRPr>
            </a:lvl7pPr>
            <a:lvl8pPr marL="3200400" indent="0" rtl="0" algn="l" defTabSz="914400" eaLnBrk="1" latinLnBrk="1" hangingPunct="1" lvl="7">
              <a:buFontTx/>
              <a:buNone/>
              <a:defRPr lang="en-GB" altLang="en-US">
                <a:solidFill>
                  <a:schemeClr val="lt1"/>
                </a:solidFill>
                <a:latin typeface="+mn-lt"/>
                <a:ea typeface="+mn-ea"/>
                <a:cs typeface="+mn-cs"/>
              </a:defRPr>
            </a:lvl8pPr>
            <a:lvl9pPr marL="3657600" indent="0" rtl="0" algn="l" defTabSz="914400" eaLnBrk="1" latinLnBrk="1" hangingPunct="1" lvl="8">
              <a:buFontTx/>
              <a:buNone/>
              <a:defRPr lang="en-GB" altLang="en-US">
                <a:solidFill>
                  <a:schemeClr val="lt1"/>
                </a:solidFill>
                <a:latin typeface="+mn-lt"/>
                <a:ea typeface="+mn-ea"/>
                <a:cs typeface="+mn-cs"/>
              </a:defRPr>
            </a:lvl9pPr>
          </a:lstStyle>
          <a:p>
            <a:pPr marL="0" indent="0" algn="ctr" latinLnBrk="0">
              <a:buFontTx/>
              <a:buNone/>
            </a:pPr>
            <a:endParaRPr lang="ko-KR" altLang="en-US" sz="1800"/>
          </a:p>
        </p:txBody>
      </p:sp>
      <p:sp>
        <p:nvSpPr>
          <p:cNvPr id="10" name="직사각형 9"/>
          <p:cNvSpPr>
            <a:spLocks/>
          </p:cNvSpPr>
          <p:nvPr/>
        </p:nvSpPr>
        <p:spPr>
          <a:xfrm rot="0">
            <a:off x="0" y="6237605"/>
            <a:ext cx="12192635" cy="621030"/>
          </a:xfrm>
          <a:prstGeom prst="rect"/>
          <a:pattFill prst="dkUpDiag">
            <a:fgClr>
              <a:schemeClr val="bg1">
                <a:lumMod val="75000"/>
              </a:schemeClr>
            </a:fgClr>
            <a:bgClr>
              <a:schemeClr val="bg1">
                <a:lumMod val="65000"/>
              </a:schemeClr>
            </a:bgClr>
          </a:pattFill>
          <a:ln w="0">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numCol="1" vert="horz" anchor="ctr">
            <a:noAutofit/>
          </a:bodyPr>
          <a:lstStyle/>
          <a:p>
            <a:pPr marL="0" indent="0" algn="ctr" latinLnBrk="0">
              <a:buFontTx/>
              <a:buNone/>
            </a:pPr>
            <a:endParaRPr lang="ko-KR" altLang="en-US" sz="1800"/>
          </a:p>
        </p:txBody>
      </p:sp>
      <p:sp>
        <p:nvSpPr>
          <p:cNvPr id="3" name="텍스트 개체 틀 2"/>
          <p:cNvSpPr txBox="1">
            <a:spLocks noGrp="1"/>
          </p:cNvSpPr>
          <p:nvPr>
            <p:ph type="body" idx="1"/>
          </p:nvPr>
        </p:nvSpPr>
        <p:spPr>
          <a:xfrm rot="0">
            <a:off x="609600" y="1600200"/>
            <a:ext cx="10973435" cy="4526915"/>
          </a:xfrm>
          <a:prstGeom prst="rect"/>
        </p:spPr>
        <p:txBody>
          <a:bodyPr wrap="square" lIns="91440" tIns="45720" rIns="91440" bIns="45720" numCol="1" vert="horz" anchor="t">
            <a:normAutofit fontScale="100000" lnSpcReduction="0"/>
          </a:bodyPr>
          <a:lstStyle/>
          <a:p>
            <a:pPr marL="342900" indent="-342900" latinLnBrk="0">
              <a:buFont typeface="Arial"/>
              <a:buChar char="•"/>
            </a:pPr>
            <a:r>
              <a:rPr lang="ko-KR" altLang="en-US"/>
              <a:t>Изменить стиль образца подзаголовка</a:t>
            </a:r>
          </a:p>
          <a:p>
            <a:pPr marL="742950" indent="-285750" latinLnBrk="0" lvl="1">
              <a:buFont typeface="Arial"/>
              <a:buChar char="–"/>
            </a:pPr>
            <a:r>
              <a:rPr lang="ko-KR" altLang="en-US"/>
              <a:t>Второй уровень</a:t>
            </a:r>
          </a:p>
          <a:p>
            <a:pPr marL="1143000" indent="-228600" latinLnBrk="0" lvl="2">
              <a:buFont typeface="Arial"/>
              <a:buChar char="•"/>
            </a:pPr>
            <a:r>
              <a:rPr lang="ko-KR" altLang="en-US"/>
              <a:t>Уровень 3</a:t>
            </a:r>
          </a:p>
          <a:p>
            <a:pPr marL="1600200" indent="-228600" latinLnBrk="0" lvl="3">
              <a:buFont typeface="Arial"/>
              <a:buChar char="–"/>
            </a:pPr>
            <a:r>
              <a:rPr lang="ko-KR" altLang="en-US"/>
              <a:t>Четвертый уровень</a:t>
            </a:r>
          </a:p>
          <a:p>
            <a:pPr marL="2057400" indent="-228600" latinLnBrk="0" lvl="4">
              <a:buFont typeface="Arial"/>
              <a:buChar char="»"/>
            </a:pPr>
            <a:r>
              <a:rPr lang="ko-KR" altLang="en-US"/>
              <a:t>Пятый уровень</a:t>
            </a:r>
          </a:p>
        </p:txBody>
      </p:sp>
      <p:sp>
        <p:nvSpPr>
          <p:cNvPr id="4" name="날짜 개체 틀 3"/>
          <p:cNvSpPr txBox="1">
            <a:spLocks noGrp="1"/>
          </p:cNvSpPr>
          <p:nvPr>
            <p:ph type="dt" sz="half" idx="2"/>
          </p:nvPr>
        </p:nvSpPr>
        <p:spPr>
          <a:xfrm rot="0">
            <a:off x="609600" y="6356350"/>
            <a:ext cx="2845435" cy="365760"/>
          </a:xfrm>
          <a:prstGeom prst="rect"/>
        </p:spPr>
        <p:txBody>
          <a:bodyPr wrap="square" lIns="91440" tIns="45720" rIns="91440" bIns="45720" numCol="1" vert="horz" anchor="ctr">
            <a:noAutofit/>
          </a:bodyPr>
          <a:lstStyle>
            <a:lvl1pPr marL="0" indent="0" algn="l" latinLnBrk="0">
              <a:buFontTx/>
              <a:buNone/>
              <a:defRPr lang="en-GB" altLang="en-US" sz="1200">
                <a:solidFill>
                  <a:schemeClr val="tx1">
                    <a:tint val="75000"/>
                  </a:schemeClr>
                </a:solidFill>
              </a:defRPr>
            </a:lvl1pPr>
          </a:lstStyle>
          <a:p>
            <a:pPr marL="0" indent="0" latinLnBrk="0">
              <a:buFontTx/>
              <a:buNone/>
            </a:pPr>
            <a:fld id="{B9320F77-B9A0-41C5-862A-B4B631284C64}" type="datetime1">
              <a:rPr lang="en-US" altLang="ko-KR"/>
              <a:t>8/18/2022</a:t>
            </a:fld>
          </a:p>
        </p:txBody>
      </p:sp>
      <p:sp>
        <p:nvSpPr>
          <p:cNvPr id="5" name="바닥글 개체 틀 4"/>
          <p:cNvSpPr txBox="1">
            <a:spLocks noGrp="1"/>
          </p:cNvSpPr>
          <p:nvPr>
            <p:ph type="ftr" sz="quarter" idx="3"/>
          </p:nvPr>
        </p:nvSpPr>
        <p:spPr>
          <a:xfrm rot="0">
            <a:off x="4165600" y="6356350"/>
            <a:ext cx="3861435" cy="365760"/>
          </a:xfrm>
          <a:prstGeom prst="rect"/>
        </p:spPr>
        <p:txBody>
          <a:bodyPr wrap="square" lIns="91440" tIns="45720" rIns="91440" bIns="45720" numCol="1" vert="horz" anchor="ctr">
            <a:noAutofit/>
          </a:bodyPr>
          <a:lstStyle>
            <a:lvl1pPr marL="0" indent="0" algn="ctr" latinLnBrk="0">
              <a:buFontTx/>
              <a:buNone/>
              <a:defRPr lang="en-GB" altLang="en-US" sz="1200">
                <a:solidFill>
                  <a:schemeClr val="tx1">
                    <a:tint val="75000"/>
                  </a:schemeClr>
                </a:solidFill>
              </a:defRPr>
            </a:lvl1pPr>
          </a:lstStyle>
          <a:p>
            <a:pPr marL="0" indent="0" latinLnBrk="0">
              <a:buFontTx/>
              <a:buNone/>
            </a:pPr>
          </a:p>
        </p:txBody>
      </p:sp>
      <p:sp>
        <p:nvSpPr>
          <p:cNvPr id="6" name="슬라이드 번호 개체 틀 5"/>
          <p:cNvSpPr txBox="1">
            <a:spLocks noGrp="1"/>
          </p:cNvSpPr>
          <p:nvPr>
            <p:ph type="sldNum" sz="quarter" idx="4"/>
          </p:nvPr>
        </p:nvSpPr>
        <p:spPr>
          <a:xfrm rot="0">
            <a:off x="8737600" y="6356350"/>
            <a:ext cx="2845435" cy="365760"/>
          </a:xfrm>
          <a:prstGeom prst="rect"/>
        </p:spPr>
        <p:txBody>
          <a:bodyPr wrap="square" lIns="91440" tIns="45720" rIns="91440" bIns="45720" numCol="1" vert="horz" anchor="ctr">
            <a:noAutofit/>
          </a:bodyPr>
          <a:lstStyle>
            <a:lvl1pPr marL="0" indent="0" algn="r" latinLnBrk="0">
              <a:buFontTx/>
              <a:buNone/>
              <a:defRPr lang="en-GB" altLang="en-US" sz="1200">
                <a:solidFill>
                  <a:schemeClr val="tx1">
                    <a:tint val="75000"/>
                  </a:schemeClr>
                </a:solidFill>
              </a:defRPr>
            </a:lvl1pPr>
          </a:lstStyle>
          <a:p>
            <a:pPr marL="0" indent="0" latinLnBrk="0">
              <a:buFontTx/>
              <a:buNone/>
            </a:pPr>
            <a:fld id="{B9320F77-B9A0-41C5-862A-B4B631284C64}" type="slidenum">
              <a:rPr lang="en-US"/>
              <a:t>‹#›</a:t>
            </a:fld>
          </a:p>
        </p:txBody>
      </p:sp>
      <p:sp>
        <p:nvSpPr>
          <p:cNvPr id="7" name="Title Placeholder 6"/>
          <p:cNvSpPr txBox="1">
            <a:spLocks noGrp="1"/>
          </p:cNvSpPr>
          <p:nvPr>
            <p:ph type="title"/>
          </p:nvPr>
        </p:nvSpPr>
        <p:spPr>
          <a:xfrm rot="0">
            <a:off x="612775" y="274320"/>
            <a:ext cx="10973435" cy="1143635"/>
          </a:xfrm>
          <a:prstGeom prst="rect"/>
        </p:spPr>
        <p:txBody>
          <a:bodyPr wrap="square" lIns="91440" tIns="45720" rIns="91440" bIns="45720" numCol="1" vert="horz" anchor="ctr">
            <a:normAutofit fontScale="100000" lnSpcReduction="0"/>
          </a:bodyPr>
          <a:lstStyle/>
          <a:p>
            <a:pPr marL="0" indent="0" latinLnBrk="0">
              <a:buFontTx/>
              <a:buNone/>
            </a:pPr>
            <a:r>
              <a:rPr lang="en-US"/>
              <a:t>Изменить стиль образца названия</a:t>
            </a:r>
          </a:p>
        </p:txBody>
      </p:sp>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marL="0" indent="0" defTabSz="914400" latinLnBrk="1">
        <a:buNone/>
        <a:defRPr lang="ko-KR" smtClean="0" sz="4400" baseline="0">
          <a:solidFill>
            <a:schemeClr val="tx1"/>
          </a:solidFill>
          <a:latin typeface="+mn-lt"/>
          <a:ea typeface="+mn-ea"/>
          <a:cs typeface="+mn-cs"/>
        </a:defRPr>
      </a:lvl1pPr>
    </p:titleStyle>
    <p:bodyStyle>
      <a:lvl1pPr algn="l" marL="342900" indent="-342900" defTabSz="914400" latinLnBrk="1">
        <a:spcBef>
          <a:spcPct val="20000"/>
        </a:spcBef>
        <a:buFont typeface="Arial"/>
        <a:buChar char="0"/>
        <a:defRPr lang="ko-KR" smtClean="0" sz="2800" baseline="0">
          <a:solidFill>
            <a:schemeClr val="tx1"/>
          </a:solidFill>
          <a:latin typeface="+mn-lt"/>
          <a:ea typeface="+mn-ea"/>
          <a:cs typeface="+mn-cs"/>
        </a:defRPr>
      </a:lvl1pPr>
      <a:lvl2pPr lvl="1" marL="742950" indent="-285750" defTabSz="914400" latinLnBrk="1">
        <a:buChar char="-"/>
        <a:defRPr lang="ko-KR" smtClean="0" sz="2400"/>
      </a:lvl2pPr>
      <a:lvl3pPr lvl="2" marL="1143000" indent="-228600" defTabSz="914400" latinLnBrk="1">
        <a:buChar char="0"/>
        <a:defRPr lang="ko-KR" smtClean="0" sz="2000"/>
      </a:lvl3pPr>
      <a:lvl4pPr lvl="3" marL="1600200" indent="-228600" defTabSz="914400" latinLnBrk="1">
        <a:buChar char="-"/>
        <a:defRPr lang="ko-KR" smtClean="0" sz="1800"/>
      </a:lvl4pPr>
      <a:lvl5pPr lvl="4" marL="2057400" indent="-228600" defTabSz="914400" latinLnBrk="1">
        <a:buChar char="-69"/>
        <a:defRPr lang="ko-KR" smtClean="0" sz="1800"/>
      </a:lvl5pPr>
    </p:bodyStyle>
    <p:otherStyle>
      <a:lvl1pPr algn="l" marL="0" indent="0" defTabSz="914400" latinLnBrk="1">
        <a:buNone/>
        <a:defRPr lang="ko-KR" smtClean="0" sz="1800" baseline="0">
          <a:solidFill>
            <a:schemeClr val="tx1"/>
          </a:solidFill>
          <a:latin typeface="+mn-lt"/>
          <a:ea typeface="+mn-ea"/>
          <a:cs typeface="+mn-cs"/>
        </a:defRPr>
      </a:lvl1pPr>
      <a:lvl2pPr lvl="1" marL="457200" indent="0" defTabSz="914400" latinLnBrk="1">
        <a:defRPr lang="ko-KR" smtClean="0"/>
      </a:lvl2pPr>
      <a:lvl3pPr lvl="2" marL="914400" indent="0" defTabSz="914400" latinLnBrk="1">
        <a:defRPr lang="ko-KR" smtClean="0"/>
      </a:lvl3pPr>
      <a:lvl4pPr lvl="3" marL="1371600" indent="0" defTabSz="914400" latinLnBrk="1">
        <a:defRPr lang="ko-KR" smtClean="0"/>
      </a:lvl4pPr>
      <a:lvl5pPr lvl="4" marL="1828800" indent="0" defTabSz="914400" latinLnBrk="1">
        <a:defRPr lang="ko-KR" smtClean="0"/>
      </a:lvl5pPr>
    </p:otherStyle>
  </p:txStyles>
  <p:timing>
    <p:tnLst>
      <p:par>
        <p:cTn id="1" dur="indefinite" restart="never" nodeType="tmRoot"/>
      </p:par>
    </p:tnLst>
  </p:timing>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3.xml.rels><?xml version="1.0" encoding="UTF-8"?>
<Relationships xmlns="http://schemas.openxmlformats.org/package/2006/relationships"><Relationship Id="rId2" Type="http://schemas.openxmlformats.org/officeDocument/2006/relationships/image" Target="../media/image3.png"></Relationship><Relationship Id="rId3" Type="http://schemas.openxmlformats.org/officeDocument/2006/relationships/slideLayout" Target="../slideLayouts/slideLayout3.xml"></Relationship></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5.xml.rels><?xml version="1.0" encoding="UTF-8"?>
<Relationships xmlns="http://schemas.openxmlformats.org/package/2006/relationships"><Relationship Id="rId2" Type="http://schemas.openxmlformats.org/officeDocument/2006/relationships/image" Target="../media/image4.png"></Relationship><Relationship Id="rId3" Type="http://schemas.openxmlformats.org/officeDocument/2006/relationships/slideLayout" Target="../slideLayouts/slideLayout3.xml"></Relationship></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7.xml.rels><?xml version="1.0" encoding="UTF-8"?>
<Relationships xmlns="http://schemas.openxmlformats.org/package/2006/relationships"><Relationship Id="rId2" Type="http://schemas.openxmlformats.org/officeDocument/2006/relationships/image" Target="../media/image5.png"></Relationship><Relationship Id="rId3" Type="http://schemas.openxmlformats.org/officeDocument/2006/relationships/slideLayout" Target="../slideLayouts/slideLayout4.xml"></Relationship></Relationships>
</file>

<file path=ppt/slides/_rels/slide8.xml.rels><?xml version="1.0" encoding="UTF-8"?>
<Relationships xmlns="http://schemas.openxmlformats.org/package/2006/relationships"><Relationship Id="rId2" Type="http://schemas.openxmlformats.org/officeDocument/2006/relationships/image" Target="../media/image6.png"></Relationship><Relationship Id="rId3" Type="http://schemas.openxmlformats.org/officeDocument/2006/relationships/slideLayout" Target="../slideLayouts/slideLayout3.xml"></Relationship></Relationships>
</file>

<file path=ppt/slides/_rels/slide9.xml.rels><?xml version="1.0" encoding="UTF-8"?>
<Relationships xmlns="http://schemas.openxmlformats.org/package/2006/relationships"><Relationship Id="rId2" Type="http://schemas.openxmlformats.org/officeDocument/2006/relationships/image" Target="../media/image7.png"></Relationship><Relationship Id="rId3" Type="http://schemas.openxmlformats.org/officeDocument/2006/relationships/slideLayout" Target="../slideLayouts/slideLayout4.xml"></Relationship></Relationships>
</file>

<file path=ppt/slides/_rels/slide10.xml.rels><?xml version="1.0" encoding="UTF-8"?>
<Relationships xmlns="http://schemas.openxmlformats.org/package/2006/relationships"><Relationship Id="rId2" Type="http://schemas.openxmlformats.org/officeDocument/2006/relationships/image" Target="../media/image8.png"></Relationship><Relationship Id="rId3" Type="http://schemas.openxmlformats.org/officeDocument/2006/relationships/slideLayout" Target="../slideLayouts/slideLayout4.xml"></Relationship></Relationships>
</file>

<file path=ppt/slides/_rels/slide11.xml.rels><?xml version="1.0" encoding="UTF-8"?>
<Relationships xmlns="http://schemas.openxmlformats.org/package/2006/relationships"><Relationship Id="rId2" Type="http://schemas.openxmlformats.org/officeDocument/2006/relationships/image" Target="../media/image9.png"></Relationship><Relationship Id="rId3" Type="http://schemas.openxmlformats.org/officeDocument/2006/relationships/slideLayout" Target="../slideLayouts/slideLayout4.xml"></Relationship></Relationships>
</file>

<file path=ppt/slides/_rels/slide12.xml.rels><?xml version="1.0" encoding="UTF-8"?>
<Relationships xmlns="http://schemas.openxmlformats.org/package/2006/relationships"><Relationship Id="rId2" Type="http://schemas.openxmlformats.org/officeDocument/2006/relationships/image" Target="../media/image10.png"></Relationship><Relationship Id="rId3" Type="http://schemas.openxmlformats.org/officeDocument/2006/relationships/slideLayout" Target="../slideLayouts/slideLayout4.xml"></Relationship></Relationships>
</file>

<file path=ppt/slides/_rels/slide13.xml.rels><?xml version="1.0" encoding="UTF-8"?>
<Relationships xmlns="http://schemas.openxmlformats.org/package/2006/relationships"><Relationship Id="rId2" Type="http://schemas.openxmlformats.org/officeDocument/2006/relationships/image" Target="../media/image11.png"></Relationship><Relationship Id="rId3" Type="http://schemas.openxmlformats.org/officeDocument/2006/relationships/slideLayout" Target="../slideLayouts/slideLayout4.xml"></Relationship></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15.xml.rels><?xml version="1.0" encoding="UTF-8"?>
<Relationships xmlns="http://schemas.openxmlformats.org/package/2006/relationships"><Relationship Id="rId2" Type="http://schemas.openxmlformats.org/officeDocument/2006/relationships/image" Target="../media/image12.png"></Relationship><Relationship Id="rId3" Type="http://schemas.openxmlformats.org/officeDocument/2006/relationships/slideLayout" Target="../slideLayouts/slideLayout4.xml"></Relationship></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18.xml.rels><?xml version="1.0" encoding="UTF-8"?>
<Relationships xmlns="http://schemas.openxmlformats.org/package/2006/relationships"><Relationship Id="rId2" Type="http://schemas.openxmlformats.org/officeDocument/2006/relationships/image" Target="../media/image13.png"></Relationship><Relationship Id="rId3" Type="http://schemas.openxmlformats.org/officeDocument/2006/relationships/slideLayout" Target="../slideLayouts/slideLayout4.xml"></Relationship></Relationships>
</file>

<file path=ppt/slides/_rels/slide19.xml.rels><?xml version="1.0" encoding="UTF-8"?>
<Relationships xmlns="http://schemas.openxmlformats.org/package/2006/relationships"><Relationship Id="rId2" Type="http://schemas.openxmlformats.org/officeDocument/2006/relationships/image" Target="../media/image14.jpeg"></Relationship><Relationship Id="rId3" Type="http://schemas.openxmlformats.org/officeDocument/2006/relationships/slideLayout" Target="../slideLayouts/slideLayout4.xml"></Relationship></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21.xml.rels><?xml version="1.0" encoding="UTF-8"?>
<Relationships xmlns="http://schemas.openxmlformats.org/package/2006/relationships"><Relationship Id="rId2" Type="http://schemas.openxmlformats.org/officeDocument/2006/relationships/image" Target="../media/image15.jpeg"></Relationship><Relationship Id="rId3" Type="http://schemas.openxmlformats.org/officeDocument/2006/relationships/slideLayout" Target="../slideLayouts/slideLayout3.xml"></Relationship></Relationships>
</file>

<file path=ppt/slides/_rels/slide22.xml.rels><?xml version="1.0" encoding="UTF-8"?>
<Relationships xmlns="http://schemas.openxmlformats.org/package/2006/relationships"><Relationship Id="rId2" Type="http://schemas.openxmlformats.org/officeDocument/2006/relationships/image" Target="../media/image16.jpeg"></Relationship><Relationship Id="rId3" Type="http://schemas.openxmlformats.org/officeDocument/2006/relationships/slideLayout" Target="../slideLayouts/slideLayout3.xml"></Relationship></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25.xml.rels><?xml version="1.0" encoding="UTF-8"?>
<Relationships xmlns="http://schemas.openxmlformats.org/package/2006/relationships"><Relationship Id="rId2" Type="http://schemas.openxmlformats.org/officeDocument/2006/relationships/image" Target="../media/image17.jpeg"></Relationship><Relationship Id="rId3" Type="http://schemas.openxmlformats.org/officeDocument/2006/relationships/slideLayout" Target="../slideLayouts/slideLayout3.xml"></Relationship></Relationships>
</file>

<file path=ppt/slides/_rels/slide26.xml.rels><?xml version="1.0" encoding="UTF-8"?>
<Relationships xmlns="http://schemas.openxmlformats.org/package/2006/relationships"><Relationship Id="rId2" Type="http://schemas.openxmlformats.org/officeDocument/2006/relationships/image" Target="../media/image18.jpeg"></Relationship><Relationship Id="rId3" Type="http://schemas.openxmlformats.org/officeDocument/2006/relationships/slideLayout" Target="../slideLayouts/slideLayout3.xml"></Relationship></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Relationship></Relationships>
</file>

<file path=ppt/slides/_rels/slide30.xml.rels><?xml version="1.0" encoding="UTF-8"?>
<Relationships xmlns="http://schemas.openxmlformats.org/package/2006/relationships"><Relationship Id="rId2" Type="http://schemas.openxmlformats.org/officeDocument/2006/relationships/image" Target="../media/image19.jpeg"></Relationship><Relationship Id="rId3" Type="http://schemas.openxmlformats.org/officeDocument/2006/relationships/slideLayout" Target="../slideLayouts/slideLayout3.xml"></Relationship></Relationships>
</file>

<file path=ppt/slides/slide1.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ctrTitle"/>
          </p:nvPr>
        </p:nvSpPr>
        <p:spPr>
          <a:xfrm rot="0">
            <a:off x="698500" y="625475"/>
            <a:ext cx="10683875" cy="4058285"/>
          </a:xfrm>
          <a:prstGeom prst="rect"/>
        </p:spPr>
        <p:txBody>
          <a:bodyPr wrap="square" lIns="91440" tIns="45720" rIns="91440" bIns="45720" numCol="1" vert="horz" anchor="ctr">
            <a:noAutofit/>
          </a:bodyPr>
          <a:lstStyle/>
          <a:p>
            <a:pPr marL="0" indent="0" latinLnBrk="0">
              <a:buFontTx/>
              <a:buNone/>
            </a:pPr>
            <a:r>
              <a:rPr lang="uk-UA" sz="2800"/>
              <a:t>Кафедра МЕНЕДЖМЕНТУ ОХОРОНИ ЗДОРОВ'Я ОНМедУ</a:t>
            </a:r>
            <a:r>
              <a:rPr lang="uk-UA" sz="2800"/>
              <a:t/>
            </a:r>
            <a:br>
              <a:rPr lang="uk-UA" sz="2800"/>
            </a:br>
            <a:r>
              <a:rPr lang="uk-UA" sz="2800"/>
              <a:t/>
            </a:r>
            <a:br>
              <a:rPr lang="uk-UA" sz="2800"/>
            </a:br>
            <a:r>
              <a:rPr lang="uk-UA" sz="4800" u="sng">
                <a:solidFill>
                  <a:schemeClr val="bg1"/>
                </a:solidFill>
              </a:rPr>
              <a:t>Алгоритм та моделювання прийняття рішень в менеджменті</a:t>
            </a:r>
            <a:endParaRPr lang="ko-KR" altLang="en-US" sz="2400"/>
          </a:p>
        </p:txBody>
      </p:sp>
    </p:spTree>
    <p:extLst>
      <p:ext uri="{BB962C8B-B14F-4D97-AF65-F5344CB8AC3E}">
        <p14:creationId xmlns:p14="http://schemas.microsoft.com/office/powerpoint/2010/main" val="28266227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3" name="Место для объекта 2"/>
          <p:cNvSpPr txBox="1">
            <a:spLocks noGrp="1"/>
          </p:cNvSpPr>
          <p:nvPr>
            <p:ph type="obj" idx="1"/>
          </p:nvPr>
        </p:nvSpPr>
        <p:spPr>
          <a:xfrm rot="0">
            <a:off x="825500" y="619760"/>
            <a:ext cx="10059035" cy="5607050"/>
          </a:xfrm>
          <a:prstGeom prst="rect"/>
        </p:spPr>
        <p:txBody>
          <a:bodyPr wrap="square" lIns="91440" tIns="45720" rIns="91440" bIns="45720" numCol="1" vert="horz" anchor="t">
            <a:noAutofit/>
          </a:bodyPr>
          <a:lstStyle/>
          <a:p>
            <a:pPr marL="182880" indent="-182880" algn="just" latinLnBrk="0">
              <a:lnSpc>
                <a:spcPct val="150000"/>
              </a:lnSpc>
              <a:buClr>
                <a:srgbClr val="002060"/>
              </a:buClr>
              <a:buFont typeface="Segoe UI"/>
              <a:buChar char="•"/>
            </a:pPr>
            <a:r>
              <a:rPr lang="uk-UA" sz="2000">
                <a:solidFill>
                  <a:schemeClr val="accent2">
                    <a:lumMod val="75000"/>
                  </a:schemeClr>
                </a:solidFill>
                <a:latin typeface=".SFUIText" charset="0"/>
              </a:rPr>
              <a:t> </a:t>
            </a:r>
            <a:r>
              <a:rPr lang="uk-UA" sz="2000">
                <a:solidFill>
                  <a:srgbClr val="002060"/>
                </a:solidFill>
                <a:latin typeface=".SFUIText" charset="0"/>
              </a:rPr>
              <a:t>Прийняття рішень є найважливішою функцією управління, успішне здійснення якої забезпечує досягнення організацією її цілей.</a:t>
            </a:r>
            <a:endParaRPr lang="ko-KR" altLang="en-US" sz="2000">
              <a:solidFill>
                <a:srgbClr val="002060"/>
              </a:solidFill>
              <a:latin typeface=".SFUIText" charset="0"/>
            </a:endParaRPr>
          </a:p>
          <a:p>
            <a:pPr marL="182880" indent="-182880" algn="just" latinLnBrk="0">
              <a:lnSpc>
                <a:spcPct val="150000"/>
              </a:lnSpc>
              <a:buClr>
                <a:srgbClr val="002060"/>
              </a:buClr>
              <a:buFont typeface="Segoe UI"/>
              <a:buChar char="•"/>
            </a:pPr>
            <a:r>
              <a:rPr lang="uk-UA" sz="2000">
                <a:solidFill>
                  <a:srgbClr val="002060"/>
                </a:solidFill>
                <a:latin typeface=".SFUIText" charset="0"/>
              </a:rPr>
              <a:t> Через невміння якісно і раціонально здійснювати цей процес, через відсутність в організації механізму його здійснення, технології, страждає більшість фірм і підприємств, державних установ і органів в Україні.</a:t>
            </a:r>
            <a:endParaRPr lang="ko-KR" altLang="en-US" sz="2000">
              <a:solidFill>
                <a:srgbClr val="002060"/>
              </a:solidFill>
              <a:latin typeface=".SFUIText" charset="0"/>
            </a:endParaRPr>
          </a:p>
          <a:p>
            <a:pPr marL="182880" indent="-182880" algn="just" latinLnBrk="0">
              <a:lnSpc>
                <a:spcPct val="150000"/>
              </a:lnSpc>
              <a:buClr>
                <a:srgbClr val="002060"/>
              </a:buClr>
              <a:buFont typeface="Segoe UI"/>
              <a:buChar char="•"/>
            </a:pPr>
            <a:r>
              <a:rPr lang="uk-UA" sz="2000">
                <a:solidFill>
                  <a:srgbClr val="002060"/>
                </a:solidFill>
                <a:latin typeface=".SFUIText" charset="0"/>
              </a:rPr>
              <a:t> Успіх організації, у якій би сфері вона не функціонувала, багато в чому залежить від цього.</a:t>
            </a:r>
            <a:endParaRPr lang="ko-KR" altLang="en-US" sz="2000">
              <a:solidFill>
                <a:srgbClr val="002060"/>
              </a:solidFill>
              <a:latin typeface=".SFUIText" charset="0"/>
            </a:endParaRPr>
          </a:p>
          <a:p>
            <a:pPr marL="182880" indent="-182880" algn="just" latinLnBrk="0">
              <a:lnSpc>
                <a:spcPct val="150000"/>
              </a:lnSpc>
              <a:buClr>
                <a:srgbClr val="002060"/>
              </a:buClr>
              <a:buFont typeface="Segoe UI"/>
              <a:buChar char="•"/>
            </a:pPr>
            <a:r>
              <a:rPr lang="uk-UA" sz="2000">
                <a:solidFill>
                  <a:srgbClr val="002060"/>
                </a:solidFill>
                <a:latin typeface=".SFUIText" charset="0"/>
              </a:rPr>
              <a:t> Прийняття рішень, поряд с координацією і комунікацією є одним з найважливіших внутрішньоорганізаційних процесів, а особливість цього процесу полягає в тім, що він безпосередньо спрямований на досягнення цілей організації.</a:t>
            </a:r>
            <a:endParaRPr lang="ko-KR" altLang="en-US" sz="2000">
              <a:solidFill>
                <a:srgbClr val="002060"/>
              </a:solidFill>
              <a:latin typeface=".SFUIText" charset="0"/>
            </a:endParaRPr>
          </a:p>
        </p:txBody>
      </p:sp>
    </p:spTree>
    <p:extLst>
      <p:ext uri="{BB962C8B-B14F-4D97-AF65-F5344CB8AC3E}">
        <p14:creationId xmlns:p14="http://schemas.microsoft.com/office/powerpoint/2010/main" val="9674486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3" name="Место для объекта 2"/>
          <p:cNvSpPr txBox="1">
            <a:spLocks noGrp="1"/>
          </p:cNvSpPr>
          <p:nvPr>
            <p:ph type="obj" idx="1"/>
          </p:nvPr>
        </p:nvSpPr>
        <p:spPr>
          <a:xfrm rot="0">
            <a:off x="410210" y="650240"/>
            <a:ext cx="4360545" cy="3684905"/>
          </a:xfrm>
          <a:prstGeom prst="rect"/>
        </p:spPr>
        <p:txBody>
          <a:bodyPr wrap="square" lIns="91440" tIns="45720" rIns="91440" bIns="45720" numCol="1" vert="horz" anchor="t">
            <a:noAutofit/>
          </a:bodyPr>
          <a:lstStyle/>
          <a:p>
            <a:pPr marL="0" indent="0" algn="just" latinLnBrk="0">
              <a:lnSpc>
                <a:spcPct val="150000"/>
              </a:lnSpc>
              <a:buFont typeface="Segoe UI"/>
              <a:buChar char="•"/>
            </a:pPr>
            <a:r>
              <a:rPr lang="ru-RU" sz="2000">
                <a:solidFill>
                  <a:srgbClr val="002060"/>
                </a:solidFill>
                <a:latin typeface=".SFUIText" charset="0"/>
              </a:rPr>
              <a:t> </a:t>
            </a:r>
            <a:r>
              <a:rPr lang="ru-RU" sz="2000" b="1">
                <a:solidFill>
                  <a:srgbClr val="002060"/>
                </a:solidFill>
                <a:latin typeface=".SFUIText" charset="0"/>
              </a:rPr>
              <a:t>Прийняття рішень </a:t>
            </a:r>
            <a:r>
              <a:rPr lang="ru-RU" sz="2000">
                <a:solidFill>
                  <a:srgbClr val="002060"/>
                </a:solidFill>
                <a:latin typeface=".SFUIText" charset="0"/>
              </a:rPr>
              <a:t>- це "центр", навколо якого обертається життя організації</a:t>
            </a:r>
            <a:r>
              <a:rPr lang="uk-UA" sz="2000">
                <a:solidFill>
                  <a:srgbClr val="002060"/>
                </a:solidFill>
                <a:latin typeface=".SFUIText" charset="0"/>
              </a:rPr>
              <a:t>. </a:t>
            </a:r>
            <a:r>
              <a:rPr lang="ru-RU" sz="2000">
                <a:solidFill>
                  <a:srgbClr val="002060"/>
                </a:solidFill>
                <a:latin typeface=".SFUIText" charset="0"/>
              </a:rPr>
              <a:t>Рішення можна розглядати як продукт управлінської праці, а його прийняття - як процес, що веде до появи цього продукту</a:t>
            </a:r>
            <a:r>
              <a:rPr lang="uk-UA" sz="2000">
                <a:solidFill>
                  <a:srgbClr val="002060"/>
                </a:solidFill>
                <a:latin typeface=".SFUIText" charset="0"/>
              </a:rPr>
              <a:t>.</a:t>
            </a:r>
            <a:endParaRPr lang="ko-KR" altLang="en-US" sz="2000">
              <a:solidFill>
                <a:srgbClr val="002060"/>
              </a:solidFill>
              <a:latin typeface=".SFUIText" charset="0"/>
            </a:endParaRPr>
          </a:p>
          <a:p>
            <a:pPr marL="0" indent="0" algn="just" latinLnBrk="0">
              <a:buFont typeface="Segoe UI"/>
              <a:buChar char="•"/>
            </a:pPr>
            <a:endParaRPr lang="ko-KR" altLang="en-US" sz="2500">
              <a:solidFill>
                <a:schemeClr val="accent2">
                  <a:lumMod val="75000"/>
                </a:schemeClr>
              </a:solidFill>
            </a:endParaRPr>
          </a:p>
        </p:txBody>
      </p:sp>
      <p:pic>
        <p:nvPicPr>
          <p:cNvPr id="4" name="Рисунок 4">
            <a:extLst>
              <a:ext uri="{FF2B5EF4-FFF2-40B4-BE49-F238E27FC236}">
                <a16:creationId xmlns:a16="http://schemas.microsoft.com/office/drawing/2014/main" id="{E83B9894-8135-904B-97DD-044A297CE143}"/>
              </a:ext>
            </a:extLst>
          </p:cNvPr>
          <p:cNvPicPr>
            <a:picLocks noChangeAspect="1"/>
          </p:cNvPicPr>
          <p:nvPr/>
        </p:nvPicPr>
        <p:blipFill>
          <a:blip r:embed="rId2"/>
          <a:stretch>
            <a:fillRect/>
          </a:stretch>
        </p:blipFill>
        <p:spPr>
          <a:xfrm>
            <a:off x="5126990" y="650240"/>
            <a:ext cx="6438265" cy="3684270"/>
          </a:xfrm>
          <a:prstGeom prst="rect">
            <a:avLst/>
          </a:prstGeom>
        </p:spPr>
      </p:pic>
      <p:sp>
        <p:nvSpPr>
          <p:cNvPr id="9" name="TextBox 8"/>
          <p:cNvSpPr txBox="1">
            <a:spLocks/>
          </p:cNvSpPr>
          <p:nvPr/>
        </p:nvSpPr>
        <p:spPr>
          <a:xfrm rot="0">
            <a:off x="410210" y="4576445"/>
            <a:ext cx="11263630" cy="1421130"/>
          </a:xfrm>
          <a:prstGeom prst="rect"/>
          <a:noFill/>
        </p:spPr>
        <p:txBody>
          <a:bodyPr wrap="square" lIns="91440" tIns="45720" rIns="91440" bIns="45720" numCol="1" vert="horz" anchor="t">
            <a:spAutoFit/>
          </a:bodyPr>
          <a:lstStyle/>
          <a:p>
            <a:pPr marL="0" indent="0" algn="just" latinLnBrk="0">
              <a:lnSpc>
                <a:spcPct val="150000"/>
              </a:lnSpc>
              <a:buFont typeface="Wingdings"/>
              <a:buChar char="v"/>
            </a:pPr>
            <a:r>
              <a:rPr lang="ru-RU" sz="2000">
                <a:solidFill>
                  <a:srgbClr val="002060"/>
                </a:solidFill>
                <a:latin typeface=".SFUIText" charset="0"/>
              </a:rPr>
              <a:t> Прийняття рішень здійснюється менеджерами різних рівнів і носить досить формалізований характер, так як рішення стосується не тільки однієї особистості, а найчастіше воно відноситься до підрозділу або до організації в цілому</a:t>
            </a:r>
            <a:r>
              <a:rPr lang="uk-UA" sz="2000">
                <a:solidFill>
                  <a:srgbClr val="002060"/>
                </a:solidFill>
                <a:latin typeface=".SFUIText" charset="0"/>
              </a:rPr>
              <a:t>.</a:t>
            </a:r>
            <a:endParaRPr lang="ko-KR" altLang="en-US" sz="2000">
              <a:solidFill>
                <a:srgbClr val="002060"/>
              </a:solidFill>
              <a:latin typeface=".SFUIText" charset="0"/>
            </a:endParaRPr>
          </a:p>
        </p:txBody>
      </p:sp>
    </p:spTree>
    <p:extLst>
      <p:ext uri="{BB962C8B-B14F-4D97-AF65-F5344CB8AC3E}">
        <p14:creationId xmlns:p14="http://schemas.microsoft.com/office/powerpoint/2010/main" val="19226662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90000" lnSpcReduction="0"/>
          </a:bodyPr>
          <a:lstStyle/>
          <a:p>
            <a:pPr marL="0" indent="0" algn="ctr" latinLnBrk="0">
              <a:buFontTx/>
              <a:buNone/>
            </a:pPr>
            <a:r>
              <a:rPr lang="ru-RU" sz="3700">
                <a:solidFill>
                  <a:srgbClr val="002060"/>
                </a:solidFill>
                <a:effectLst>
                  <a:outerShdw sx="100000" sy="100000" blurRad="38100" dist="38100" dir="2700000" rotWithShape="1" algn="tl">
                    <a:srgbClr val="000000">
                      <a:alpha val="42745"/>
                    </a:srgbClr>
                  </a:outerShdw>
                </a:effectLst>
                <a:latin typeface="Century" charset="0"/>
              </a:rPr>
              <a:t>Прийняття рішень в організації характеризується наступним</a:t>
            </a:r>
            <a:r>
              <a:rPr lang="uk-UA" sz="3700">
                <a:solidFill>
                  <a:srgbClr val="002060"/>
                </a:solidFill>
                <a:effectLst>
                  <a:outerShdw sx="100000" sy="100000" blurRad="38100" dist="38100" dir="2700000" rotWithShape="1" algn="tl">
                    <a:srgbClr val="000000">
                      <a:alpha val="42745"/>
                    </a:srgbClr>
                  </a:outerShdw>
                </a:effectLst>
                <a:latin typeface="Century" charset="0"/>
              </a:rPr>
              <a:t>:</a:t>
            </a:r>
            <a:endParaRPr lang="ko-KR" altLang="en-US" sz="3700">
              <a:solidFill>
                <a:srgbClr val="002060"/>
              </a:solidFill>
              <a:latin typeface="Century" charset="0"/>
            </a:endParaRPr>
          </a:p>
        </p:txBody>
      </p:sp>
      <p:sp>
        <p:nvSpPr>
          <p:cNvPr id="3" name="Место для объекта 2"/>
          <p:cNvSpPr txBox="1">
            <a:spLocks noGrp="1"/>
          </p:cNvSpPr>
          <p:nvPr>
            <p:ph type="obj" idx="1"/>
          </p:nvPr>
        </p:nvSpPr>
        <p:spPr>
          <a:xfrm rot="0">
            <a:off x="1066800" y="2283460"/>
            <a:ext cx="10059035" cy="3932555"/>
          </a:xfrm>
          <a:prstGeom prst="rect"/>
        </p:spPr>
        <p:txBody>
          <a:bodyPr wrap="square" lIns="91440" tIns="45720" rIns="91440" bIns="45720" numCol="1" vert="horz" anchor="t">
            <a:normAutofit fontScale="92500" lnSpcReduction="20000"/>
          </a:bodyPr>
          <a:lstStyle/>
          <a:p>
            <a:pPr marL="182880" indent="-182880" algn="just" latinLnBrk="0">
              <a:lnSpc>
                <a:spcPct val="150000"/>
              </a:lnSpc>
              <a:buClr>
                <a:srgbClr val="002060"/>
              </a:buClr>
              <a:buFont typeface="Segoe UI"/>
              <a:buChar char="•"/>
            </a:pPr>
            <a:r>
              <a:rPr lang="ru-RU" sz="2500">
                <a:solidFill>
                  <a:srgbClr val="002060"/>
                </a:solidFill>
                <a:latin typeface=".SFUIText" charset="0"/>
              </a:rPr>
              <a:t>Це свідома і цілеспрямована діяльність, здійснювана людиною; </a:t>
            </a:r>
            <a:endParaRPr lang="ko-KR" altLang="en-US" sz="2500">
              <a:solidFill>
                <a:srgbClr val="002060"/>
              </a:solidFill>
              <a:latin typeface=".SFUIText" charset="0"/>
            </a:endParaRPr>
          </a:p>
          <a:p>
            <a:pPr marL="182880" indent="-182880" algn="just" latinLnBrk="0">
              <a:lnSpc>
                <a:spcPct val="150000"/>
              </a:lnSpc>
              <a:buClr>
                <a:srgbClr val="002060"/>
              </a:buClr>
              <a:buFont typeface="Segoe UI"/>
              <a:buChar char="•"/>
            </a:pPr>
            <a:r>
              <a:rPr lang="ru-RU" sz="2500">
                <a:solidFill>
                  <a:srgbClr val="002060"/>
                </a:solidFill>
                <a:latin typeface=".SFUIText" charset="0"/>
              </a:rPr>
              <a:t>Це поведінка, заснована на фактах і ціннісних орієнтаціях; </a:t>
            </a:r>
            <a:endParaRPr lang="ko-KR" altLang="en-US" sz="2500">
              <a:solidFill>
                <a:srgbClr val="002060"/>
              </a:solidFill>
              <a:latin typeface=".SFUIText" charset="0"/>
            </a:endParaRPr>
          </a:p>
          <a:p>
            <a:pPr marL="182880" indent="-182880" algn="just" latinLnBrk="0">
              <a:lnSpc>
                <a:spcPct val="150000"/>
              </a:lnSpc>
              <a:buClr>
                <a:srgbClr val="002060"/>
              </a:buClr>
              <a:buFont typeface="Segoe UI"/>
              <a:buChar char="•"/>
            </a:pPr>
            <a:r>
              <a:rPr lang="ru-RU" sz="2500">
                <a:solidFill>
                  <a:srgbClr val="002060"/>
                </a:solidFill>
                <a:latin typeface=".SFUIText" charset="0"/>
              </a:rPr>
              <a:t>Це процес взаємодії членів організації; </a:t>
            </a:r>
            <a:endParaRPr lang="ko-KR" altLang="en-US" sz="2500">
              <a:solidFill>
                <a:srgbClr val="002060"/>
              </a:solidFill>
              <a:latin typeface=".SFUIText" charset="0"/>
            </a:endParaRPr>
          </a:p>
          <a:p>
            <a:pPr marL="182880" indent="-182880" algn="just" latinLnBrk="0">
              <a:lnSpc>
                <a:spcPct val="150000"/>
              </a:lnSpc>
              <a:buClr>
                <a:srgbClr val="002060"/>
              </a:buClr>
              <a:buFont typeface="Segoe UI"/>
              <a:buChar char="•"/>
            </a:pPr>
            <a:r>
              <a:rPr lang="ru-RU" sz="2500">
                <a:solidFill>
                  <a:srgbClr val="002060"/>
                </a:solidFill>
                <a:latin typeface=".SFUIText" charset="0"/>
              </a:rPr>
              <a:t>Це вибір альтернатив в рамках соціального і політичного стану організаційного середовища; </a:t>
            </a:r>
            <a:endParaRPr lang="ko-KR" altLang="en-US" sz="2500">
              <a:solidFill>
                <a:srgbClr val="002060"/>
              </a:solidFill>
              <a:latin typeface=".SFUIText" charset="0"/>
            </a:endParaRPr>
          </a:p>
          <a:p>
            <a:pPr marL="182880" indent="-182880" algn="just" latinLnBrk="0">
              <a:lnSpc>
                <a:spcPct val="150000"/>
              </a:lnSpc>
              <a:buClr>
                <a:srgbClr val="002060"/>
              </a:buClr>
              <a:buFont typeface="Segoe UI"/>
              <a:buChar char="•"/>
            </a:pPr>
            <a:r>
              <a:rPr lang="ru-RU" sz="2500">
                <a:solidFill>
                  <a:srgbClr val="002060"/>
                </a:solidFill>
                <a:latin typeface=".SFUIText" charset="0"/>
              </a:rPr>
              <a:t>Це частина загального процесу управління; Це важливо для виконання всіх інших функцій управління</a:t>
            </a:r>
            <a:endParaRPr lang="ko-KR" altLang="en-US" sz="2500">
              <a:solidFill>
                <a:srgbClr val="002060"/>
              </a:solidFill>
              <a:latin typeface=".SFUIText" charset="0"/>
            </a:endParaRPr>
          </a:p>
        </p:txBody>
      </p:sp>
    </p:spTree>
    <p:extLst>
      <p:ext uri="{BB962C8B-B14F-4D97-AF65-F5344CB8AC3E}">
        <p14:creationId xmlns:p14="http://schemas.microsoft.com/office/powerpoint/2010/main" val="19454361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066800" y="415290"/>
            <a:ext cx="10059035" cy="1372235"/>
          </a:xfrm>
          <a:prstGeom prst="rect"/>
        </p:spPr>
        <p:txBody>
          <a:bodyPr wrap="square" lIns="91440" tIns="45720" rIns="91440" bIns="45720" numCol="1" vert="horz" anchor="ctr">
            <a:noAutofit/>
          </a:bodyPr>
          <a:lstStyle/>
          <a:p>
            <a:pPr marL="0" indent="0" algn="ctr" latinLnBrk="0">
              <a:buFontTx/>
              <a:buNone/>
            </a:pPr>
            <a:r>
              <a:rPr lang="ru-RU" sz="3500">
                <a:solidFill>
                  <a:srgbClr val="002060"/>
                </a:solidFill>
              </a:rPr>
              <a:t>Виділяють два рівні рішень в організації: індивідуальний і організаційний</a:t>
            </a:r>
            <a:endParaRPr lang="ko-KR" altLang="en-US" sz="3500">
              <a:solidFill>
                <a:srgbClr val="002060"/>
              </a:solidFill>
            </a:endParaRPr>
          </a:p>
        </p:txBody>
      </p:sp>
      <p:pic>
        <p:nvPicPr>
          <p:cNvPr id="6" name="Рисунок 6">
            <a:extLst>
              <a:ext uri="{FF2B5EF4-FFF2-40B4-BE49-F238E27FC236}">
                <a16:creationId xmlns:a16="http://schemas.microsoft.com/office/drawing/2014/main" id="{F1D77DEB-A2B0-434D-BD30-4502DE4E80CE}"/>
              </a:ext>
            </a:extLst>
          </p:cNvPr>
          <p:cNvPicPr>
            <a:picLocks noChangeAspect="1"/>
          </p:cNvPicPr>
          <p:nvPr/>
        </p:nvPicPr>
        <p:blipFill>
          <a:blip r:embed="rId2"/>
          <a:stretch>
            <a:fillRect/>
          </a:stretch>
        </p:blipFill>
        <p:spPr>
          <a:xfrm>
            <a:off x="1740535" y="1787525"/>
            <a:ext cx="7781290" cy="4655820"/>
          </a:xfrm>
          <a:prstGeom prst="rect">
            <a:avLst/>
          </a:prstGeom>
        </p:spPr>
      </p:pic>
    </p:spTree>
    <p:extLst>
      <p:ext uri="{BB962C8B-B14F-4D97-AF65-F5344CB8AC3E}">
        <p14:creationId xmlns:p14="http://schemas.microsoft.com/office/powerpoint/2010/main" val="11627652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066800" y="642620"/>
            <a:ext cx="10059035" cy="1034415"/>
          </a:xfrm>
          <a:prstGeom prst="rect"/>
        </p:spPr>
        <p:txBody>
          <a:bodyPr wrap="square" lIns="91440" tIns="45720" rIns="91440" bIns="45720" numCol="1" vert="horz" anchor="ctr">
            <a:normAutofit fontScale="100000" lnSpcReduction="0"/>
          </a:bodyPr>
          <a:lstStyle/>
          <a:p>
            <a:pPr marL="0" indent="0" algn="ctr" latinLnBrk="0">
              <a:buFontTx/>
              <a:buNone/>
            </a:pPr>
            <a:r>
              <a:rPr lang="ru-RU" sz="3600">
                <a:solidFill>
                  <a:srgbClr val="002060"/>
                </a:solidFill>
                <a:effectLst>
                  <a:outerShdw sx="100000" sy="100000" blurRad="38100" dist="38100" dir="2700000" rotWithShape="1" algn="tl">
                    <a:srgbClr val="000000">
                      <a:alpha val="42745"/>
                    </a:srgbClr>
                  </a:outerShdw>
                </a:effectLst>
              </a:rPr>
              <a:t>Моделі прийняття рішень</a:t>
            </a:r>
            <a:endParaRPr lang="ko-KR" altLang="en-US" sz="3600">
              <a:solidFill>
                <a:srgbClr val="002060"/>
              </a:solidFill>
            </a:endParaRPr>
          </a:p>
        </p:txBody>
      </p:sp>
      <p:sp>
        <p:nvSpPr>
          <p:cNvPr id="3" name="Место для объекта 2"/>
          <p:cNvSpPr txBox="1">
            <a:spLocks noGrp="1"/>
          </p:cNvSpPr>
          <p:nvPr>
            <p:ph type="obj" idx="1"/>
          </p:nvPr>
        </p:nvSpPr>
        <p:spPr>
          <a:xfrm rot="0">
            <a:off x="914400" y="1600200"/>
            <a:ext cx="10059035" cy="3932555"/>
          </a:xfrm>
          <a:prstGeom prst="rect"/>
        </p:spPr>
        <p:txBody>
          <a:bodyPr wrap="square" lIns="91440" tIns="45720" rIns="91440" bIns="45720" numCol="1" vert="horz" anchor="t">
            <a:noAutofit/>
          </a:bodyPr>
          <a:lstStyle/>
          <a:p>
            <a:pPr marL="0" indent="0" latinLnBrk="0">
              <a:buClr>
                <a:srgbClr val="002060"/>
              </a:buClr>
              <a:buFont typeface="Segoe UI"/>
              <a:buChar char="•"/>
            </a:pPr>
            <a:r>
              <a:rPr lang="uk-UA" sz="1600" b="1">
                <a:solidFill>
                  <a:srgbClr val="002060"/>
                </a:solidFill>
              </a:rPr>
              <a:t>У науці </a:t>
            </a:r>
            <a:r>
              <a:rPr lang="ru-RU" sz="1600" b="1">
                <a:solidFill>
                  <a:srgbClr val="002060"/>
                </a:solidFill>
              </a:rPr>
              <a:t>управління використовуються наступні моде</a:t>
            </a:r>
            <a:r>
              <a:rPr lang="uk-UA" sz="1600" b="1">
                <a:solidFill>
                  <a:srgbClr val="002060"/>
                </a:solidFill>
              </a:rPr>
              <a:t>лі:</a:t>
            </a:r>
            <a:endParaRPr lang="ko-KR" altLang="en-US" sz="1600" b="1">
              <a:solidFill>
                <a:srgbClr val="002060"/>
              </a:solidFill>
            </a:endParaRPr>
          </a:p>
          <a:p>
            <a:pPr marL="182880" indent="-182880" latinLnBrk="0">
              <a:lnSpc>
                <a:spcPct val="160000"/>
              </a:lnSpc>
              <a:buClr>
                <a:srgbClr val="002060"/>
              </a:buClr>
              <a:buFont typeface="Segoe UI"/>
              <a:buChar char="•"/>
            </a:pPr>
            <a:r>
              <a:rPr lang="ru-RU" sz="1600">
                <a:solidFill>
                  <a:srgbClr val="002060"/>
                </a:solidFill>
                <a:latin typeface=".SFUIText" charset="0"/>
              </a:rPr>
              <a:t> теорія ігор;</a:t>
            </a:r>
            <a:endParaRPr lang="ko-KR" altLang="en-US" sz="1600">
              <a:solidFill>
                <a:srgbClr val="002060"/>
              </a:solidFill>
              <a:latin typeface=".SFUIText" charset="0"/>
            </a:endParaRPr>
          </a:p>
          <a:p>
            <a:pPr marL="182880" indent="-182880" latinLnBrk="0">
              <a:lnSpc>
                <a:spcPct val="160000"/>
              </a:lnSpc>
              <a:buClr>
                <a:srgbClr val="002060"/>
              </a:buClr>
              <a:buFont typeface="Segoe UI"/>
              <a:buChar char="•"/>
            </a:pPr>
            <a:r>
              <a:rPr lang="ru-RU" sz="1600">
                <a:solidFill>
                  <a:srgbClr val="002060"/>
                </a:solidFill>
                <a:latin typeface=".SFUIText" charset="0"/>
              </a:rPr>
              <a:t> моделі теорії черг;</a:t>
            </a:r>
            <a:endParaRPr lang="ko-KR" altLang="en-US" sz="1600">
              <a:solidFill>
                <a:srgbClr val="002060"/>
              </a:solidFill>
              <a:latin typeface=".SFUIText" charset="0"/>
            </a:endParaRPr>
          </a:p>
          <a:p>
            <a:pPr marL="182880" indent="-182880" latinLnBrk="0">
              <a:lnSpc>
                <a:spcPct val="160000"/>
              </a:lnSpc>
              <a:buClr>
                <a:srgbClr val="002060"/>
              </a:buClr>
              <a:buFont typeface="Segoe UI"/>
              <a:buChar char="•"/>
            </a:pPr>
            <a:r>
              <a:rPr lang="ru-RU" sz="1600">
                <a:solidFill>
                  <a:srgbClr val="002060"/>
                </a:solidFill>
                <a:latin typeface=".SFUIText" charset="0"/>
              </a:rPr>
              <a:t> моделі управління запасами; </a:t>
            </a:r>
            <a:endParaRPr lang="ko-KR" altLang="en-US" sz="1600">
              <a:solidFill>
                <a:srgbClr val="002060"/>
              </a:solidFill>
              <a:latin typeface=".SFUIText" charset="0"/>
            </a:endParaRPr>
          </a:p>
          <a:p>
            <a:pPr marL="182880" indent="-182880" latinLnBrk="0">
              <a:lnSpc>
                <a:spcPct val="160000"/>
              </a:lnSpc>
              <a:buClr>
                <a:srgbClr val="002060"/>
              </a:buClr>
              <a:buFont typeface="Segoe UI"/>
              <a:buChar char="•"/>
            </a:pPr>
            <a:r>
              <a:rPr lang="ru-RU" sz="1600">
                <a:solidFill>
                  <a:srgbClr val="002060"/>
                </a:solidFill>
                <a:latin typeface=".SFUIText" charset="0"/>
              </a:rPr>
              <a:t>модель лінійного програмування; </a:t>
            </a:r>
            <a:endParaRPr lang="ko-KR" altLang="en-US" sz="1600">
              <a:solidFill>
                <a:srgbClr val="002060"/>
              </a:solidFill>
              <a:latin typeface=".SFUIText" charset="0"/>
            </a:endParaRPr>
          </a:p>
          <a:p>
            <a:pPr marL="182880" indent="-182880" latinLnBrk="0">
              <a:lnSpc>
                <a:spcPct val="160000"/>
              </a:lnSpc>
              <a:buClr>
                <a:srgbClr val="002060"/>
              </a:buClr>
              <a:buFont typeface="Segoe UI"/>
              <a:buChar char="•"/>
            </a:pPr>
            <a:r>
              <a:rPr lang="ru-RU" sz="1600">
                <a:solidFill>
                  <a:srgbClr val="002060"/>
                </a:solidFill>
                <a:latin typeface=".SFUIText" charset="0"/>
              </a:rPr>
              <a:t>транспортні завдання; </a:t>
            </a:r>
            <a:endParaRPr lang="ko-KR" altLang="en-US" sz="1600">
              <a:solidFill>
                <a:srgbClr val="002060"/>
              </a:solidFill>
              <a:latin typeface=".SFUIText" charset="0"/>
            </a:endParaRPr>
          </a:p>
          <a:p>
            <a:pPr marL="182880" indent="-182880" latinLnBrk="0">
              <a:lnSpc>
                <a:spcPct val="160000"/>
              </a:lnSpc>
              <a:buClr>
                <a:srgbClr val="002060"/>
              </a:buClr>
              <a:buFont typeface="Segoe UI"/>
              <a:buChar char="•"/>
            </a:pPr>
            <a:r>
              <a:rPr lang="ru-RU" sz="1600">
                <a:solidFill>
                  <a:srgbClr val="002060"/>
                </a:solidFill>
                <a:latin typeface=".SFUIText" charset="0"/>
              </a:rPr>
              <a:t>імітаційне моделювання;</a:t>
            </a:r>
            <a:endParaRPr lang="ko-KR" altLang="en-US" sz="1600">
              <a:solidFill>
                <a:srgbClr val="002060"/>
              </a:solidFill>
              <a:latin typeface=".SFUIText" charset="0"/>
            </a:endParaRPr>
          </a:p>
          <a:p>
            <a:pPr marL="182880" indent="-182880" latinLnBrk="0">
              <a:lnSpc>
                <a:spcPct val="160000"/>
              </a:lnSpc>
              <a:buClr>
                <a:srgbClr val="002060"/>
              </a:buClr>
              <a:buFont typeface="Segoe UI"/>
              <a:buChar char="•"/>
            </a:pPr>
            <a:r>
              <a:rPr lang="ru-RU" sz="1600">
                <a:solidFill>
                  <a:srgbClr val="002060"/>
                </a:solidFill>
                <a:latin typeface=".SFUIText" charset="0"/>
              </a:rPr>
              <a:t>мережевий аналіз; </a:t>
            </a:r>
            <a:endParaRPr lang="ko-KR" altLang="en-US" sz="1600">
              <a:solidFill>
                <a:srgbClr val="002060"/>
              </a:solidFill>
              <a:latin typeface=".SFUIText" charset="0"/>
            </a:endParaRPr>
          </a:p>
          <a:p>
            <a:pPr marL="182880" indent="-182880" latinLnBrk="0">
              <a:lnSpc>
                <a:spcPct val="160000"/>
              </a:lnSpc>
              <a:buClr>
                <a:srgbClr val="002060"/>
              </a:buClr>
              <a:buFont typeface="Segoe UI"/>
              <a:buChar char="•"/>
            </a:pPr>
            <a:r>
              <a:rPr lang="ru-RU" sz="1600">
                <a:solidFill>
                  <a:srgbClr val="002060"/>
                </a:solidFill>
                <a:latin typeface=".SFUIText" charset="0"/>
              </a:rPr>
              <a:t>економічний аналіз.</a:t>
            </a:r>
            <a:endParaRPr lang="ko-KR" altLang="en-US" sz="1600">
              <a:solidFill>
                <a:srgbClr val="002060"/>
              </a:solidFill>
              <a:latin typeface=".SFUIText" charset="0"/>
            </a:endParaRPr>
          </a:p>
        </p:txBody>
      </p:sp>
    </p:spTree>
    <p:extLst>
      <p:ext uri="{BB962C8B-B14F-4D97-AF65-F5344CB8AC3E}">
        <p14:creationId xmlns:p14="http://schemas.microsoft.com/office/powerpoint/2010/main" val="38080568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uk-UA">
                <a:solidFill>
                  <a:srgbClr val="002060"/>
                </a:solidFill>
                <a:effectLst>
                  <a:outerShdw sx="100000" sy="100000" blurRad="38100" dist="38100" dir="2700000" rotWithShape="1" algn="tl">
                    <a:srgbClr val="000000">
                      <a:alpha val="42745"/>
                    </a:srgbClr>
                  </a:outerShdw>
                </a:effectLst>
              </a:rPr>
              <a:t>Теорія игор</a:t>
            </a:r>
            <a:endParaRPr lang="ko-KR" altLang="en-US">
              <a:solidFill>
                <a:srgbClr val="002060"/>
              </a:solidFill>
            </a:endParaRPr>
          </a:p>
        </p:txBody>
      </p:sp>
      <p:sp>
        <p:nvSpPr>
          <p:cNvPr id="3" name="Место для объекта 2"/>
          <p:cNvSpPr txBox="1">
            <a:spLocks noGrp="1"/>
          </p:cNvSpPr>
          <p:nvPr>
            <p:ph type="obj" sz="half" idx="1"/>
          </p:nvPr>
        </p:nvSpPr>
        <p:spPr>
          <a:xfrm rot="0">
            <a:off x="609600" y="1600200"/>
            <a:ext cx="5385435" cy="4526915"/>
          </a:xfrm>
          <a:prstGeom prst="rect"/>
        </p:spPr>
        <p:txBody>
          <a:bodyPr wrap="square" lIns="91440" tIns="45720" rIns="91440" bIns="45720" numCol="1" vert="horz" anchor="t">
            <a:noAutofit/>
          </a:bodyPr>
          <a:lstStyle/>
          <a:p>
            <a:pPr marL="182880" indent="-182880" algn="ctr" latinLnBrk="0">
              <a:lnSpc>
                <a:spcPct val="150000"/>
              </a:lnSpc>
              <a:buClr>
                <a:srgbClr val="002060"/>
              </a:buClr>
              <a:buFont typeface="Segoe UI"/>
              <a:buChar char="•"/>
            </a:pPr>
            <a:r>
              <a:rPr lang="ru-RU" sz="2000">
                <a:solidFill>
                  <a:srgbClr val="002060"/>
                </a:solidFill>
                <a:latin typeface=".SFUIText" charset="0"/>
              </a:rPr>
              <a:t> Одна з найважливіших змінних, від якої залежить успіх організації, - конкурентоспроможності.</a:t>
            </a:r>
            <a:endParaRPr lang="ko-KR" altLang="en-US" sz="2000">
              <a:solidFill>
                <a:srgbClr val="002060"/>
              </a:solidFill>
              <a:latin typeface=".SFUIText" charset="0"/>
            </a:endParaRPr>
          </a:p>
          <a:p>
            <a:pPr marL="182880" indent="-182880" algn="ctr" latinLnBrk="0">
              <a:lnSpc>
                <a:spcPct val="150000"/>
              </a:lnSpc>
              <a:buClr>
                <a:srgbClr val="002060"/>
              </a:buClr>
              <a:buFont typeface="Segoe UI"/>
              <a:buChar char="•"/>
            </a:pPr>
            <a:r>
              <a:rPr lang="ru-RU" sz="2000">
                <a:solidFill>
                  <a:srgbClr val="002060"/>
                </a:solidFill>
                <a:latin typeface=".SFUIText" charset="0"/>
              </a:rPr>
              <a:t>  Мабуть, здатність прогнозувати дії конкурентів означає перевагу для будь-якої організації.</a:t>
            </a:r>
            <a:endParaRPr lang="ko-KR" altLang="en-US" sz="2000">
              <a:solidFill>
                <a:srgbClr val="002060"/>
              </a:solidFill>
              <a:latin typeface=".SFUIText" charset="0"/>
            </a:endParaRPr>
          </a:p>
          <a:p>
            <a:pPr marL="182880" indent="-182880" algn="ctr" latinLnBrk="0">
              <a:lnSpc>
                <a:spcPct val="150000"/>
              </a:lnSpc>
              <a:buClr>
                <a:srgbClr val="002060"/>
              </a:buClr>
              <a:buFont typeface="Segoe UI"/>
              <a:buChar char="•"/>
            </a:pPr>
            <a:r>
              <a:rPr lang="ru-RU" sz="2000">
                <a:solidFill>
                  <a:srgbClr val="002060"/>
                </a:solidFill>
                <a:latin typeface=".SFUIText" charset="0"/>
              </a:rPr>
              <a:t> Теорія ігор - метод моделювання оцінки впливу прийнятого рішення на конкурентів.</a:t>
            </a:r>
            <a:endParaRPr lang="ko-KR" altLang="en-US" sz="2000">
              <a:solidFill>
                <a:srgbClr val="002060"/>
              </a:solidFill>
              <a:latin typeface=".SFUIText" charset="0"/>
            </a:endParaRPr>
          </a:p>
        </p:txBody>
      </p:sp>
      <p:pic>
        <p:nvPicPr>
          <p:cNvPr id="15" name="Рисунок 4">
            <a:extLst>
              <a:ext uri="{FF2B5EF4-FFF2-40B4-BE49-F238E27FC236}">
                <a16:creationId xmlns:a16="http://schemas.microsoft.com/office/drawing/2014/main" id="{BD57C543-4BBD-174C-872B-86B3C86A0F6D}"/>
              </a:ext>
            </a:extLst>
          </p:cNvPr>
          <p:cNvPicPr>
            <a:picLocks noGrp="1" noChangeAspect="1"/>
          </p:cNvPicPr>
          <p:nvPr>
            <p:ph sz="half" idx="2"/>
          </p:nvPr>
        </p:nvPicPr>
        <p:blipFill>
          <a:blip r:embed="rId2"/>
          <a:stretch>
            <a:fillRect/>
          </a:stretch>
        </p:blipFill>
        <p:spPr>
          <a:xfrm>
            <a:off x="6506210" y="2720340"/>
            <a:ext cx="4483100" cy="2514600"/>
          </a:xfrm>
          <a:prstGeom prst="rect">
            <a:avLst/>
          </a:prstGeom>
        </p:spPr>
      </p:pic>
    </p:spTree>
    <p:extLst>
      <p:ext uri="{BB962C8B-B14F-4D97-AF65-F5344CB8AC3E}">
        <p14:creationId xmlns:p14="http://schemas.microsoft.com/office/powerpoint/2010/main" val="41717244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03B43A05-3694-0843-B731-F5DAD9075D90}"/>
              </a:ext>
            </a:extLst>
          </p:cNvPr>
          <p:cNvPicPr>
            <a:picLocks noChangeAspect="1"/>
          </p:cNvPicPr>
          <p:nvPr/>
        </p:nvPicPr>
        <p:blipFill>
          <a:blip r:embed="rId2"/>
          <a:stretch>
            <a:fillRect/>
          </a:stretch>
        </p:blipFill>
        <p:spPr>
          <a:xfrm>
            <a:off x="1371600" y="3276600"/>
            <a:ext cx="3978275" cy="21818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txBox="1">
            <a:spLocks noGrp="1"/>
          </p:cNvSpPr>
          <p:nvPr>
            <p:ph type="title"/>
          </p:nvPr>
        </p:nvSpPr>
        <p:spPr>
          <a:xfrm rot="0">
            <a:off x="441325" y="744855"/>
            <a:ext cx="10059035" cy="1372235"/>
          </a:xfrm>
          <a:prstGeom prst="rect"/>
        </p:spPr>
        <p:txBody>
          <a:bodyPr wrap="square" lIns="91440" tIns="45720" rIns="91440" bIns="45720" numCol="1" vert="horz" anchor="ctr">
            <a:normAutofit fontScale="90000" lnSpcReduction="0"/>
          </a:bodyPr>
          <a:lstStyle/>
          <a:p>
            <a:pPr marL="0" indent="0" algn="ctr" latinLnBrk="0">
              <a:buFontTx/>
              <a:buNone/>
            </a:pPr>
            <a:r>
              <a:rPr lang="ru-RU" sz="4500">
                <a:solidFill>
                  <a:srgbClr val="002060"/>
                </a:solidFill>
                <a:effectLst>
                  <a:outerShdw sx="100000" sy="100000" blurRad="38100" dist="38100" dir="2700000" rotWithShape="1" algn="tl">
                    <a:srgbClr val="000000">
                      <a:alpha val="42745"/>
                    </a:srgbClr>
                  </a:outerShdw>
                </a:effectLst>
                <a:latin typeface=".SFUIText" charset="0"/>
              </a:rPr>
              <a:t>Модель теор</a:t>
            </a:r>
            <a:r>
              <a:rPr lang="uk-UA" sz="4500">
                <a:solidFill>
                  <a:srgbClr val="002060"/>
                </a:solidFill>
                <a:effectLst>
                  <a:outerShdw sx="100000" sy="100000" blurRad="38100" dist="38100" dir="2700000" rotWithShape="1" algn="tl">
                    <a:srgbClr val="000000">
                      <a:alpha val="42745"/>
                    </a:srgbClr>
                  </a:outerShdw>
                </a:effectLst>
                <a:latin typeface=".SFUIText" charset="0"/>
              </a:rPr>
              <a:t>ії черг або модель</a:t>
            </a:r>
            <a:r>
              <a:rPr lang="ru-RU" sz="4500">
                <a:solidFill>
                  <a:srgbClr val="002060"/>
                </a:solidFill>
                <a:effectLst>
                  <a:outerShdw sx="100000" sy="100000" blurRad="38100" dist="38100" dir="2700000" rotWithShape="1" algn="tl">
                    <a:srgbClr val="000000">
                      <a:alpha val="42745"/>
                    </a:srgbClr>
                  </a:outerShdw>
                </a:effectLst>
                <a:latin typeface=".SFUIText" charset="0"/>
              </a:rPr>
              <a:t> оптимального обслуговування</a:t>
            </a:r>
            <a:endParaRPr lang="ko-KR" altLang="en-US" sz="4500">
              <a:solidFill>
                <a:srgbClr val="002060"/>
              </a:solidFill>
              <a:latin typeface=".SFUIText" charset="0"/>
            </a:endParaRPr>
          </a:p>
        </p:txBody>
      </p:sp>
      <p:sp>
        <p:nvSpPr>
          <p:cNvPr id="3" name="Место для объекта 2"/>
          <p:cNvSpPr txBox="1">
            <a:spLocks noGrp="1"/>
          </p:cNvSpPr>
          <p:nvPr>
            <p:ph type="obj" idx="1"/>
          </p:nvPr>
        </p:nvSpPr>
        <p:spPr>
          <a:xfrm rot="0">
            <a:off x="1828800" y="2667000"/>
            <a:ext cx="4267835" cy="534035"/>
          </a:xfrm>
          <a:prstGeom prst="rect"/>
        </p:spPr>
        <p:txBody>
          <a:bodyPr wrap="square" lIns="91440" tIns="45720" rIns="91440" bIns="45720" numCol="1" vert="horz" anchor="t">
            <a:noAutofit/>
          </a:bodyPr>
          <a:lstStyle/>
          <a:p>
            <a:pPr marL="0" indent="0" algn="just" latinLnBrk="0">
              <a:buFont typeface="Segoe UI"/>
              <a:buChar char="•"/>
            </a:pPr>
            <a:r>
              <a:rPr lang="ru-RU" sz="4000" baseline="30000">
                <a:solidFill>
                  <a:srgbClr val="002060"/>
                </a:solidFill>
                <a:latin typeface=".SFUIText" charset="0"/>
              </a:rPr>
              <a:t>використовується для</a:t>
            </a:r>
            <a:r>
              <a:rPr lang="uk-UA" sz="4000" baseline="30000">
                <a:solidFill>
                  <a:srgbClr val="002060"/>
                </a:solidFill>
                <a:latin typeface=".SFUIText" charset="0"/>
              </a:rPr>
              <a:t>:</a:t>
            </a:r>
            <a:endParaRPr lang="ko-KR" altLang="en-US" sz="4000" baseline="30000">
              <a:solidFill>
                <a:srgbClr val="002060"/>
              </a:solidFill>
              <a:latin typeface=".SFUIText" charset="0"/>
            </a:endParaRPr>
          </a:p>
          <a:p>
            <a:pPr marL="0" indent="0" algn="just" latinLnBrk="0">
              <a:buFont typeface="Segoe UI"/>
              <a:buChar char="•"/>
            </a:pPr>
            <a:endParaRPr lang="ko-KR" altLang="en-US" sz="4900" baseline="30000">
              <a:solidFill>
                <a:schemeClr val="accent2">
                  <a:lumMod val="50000"/>
                </a:schemeClr>
              </a:solidFill>
            </a:endParaRPr>
          </a:p>
          <a:p>
            <a:pPr marL="0" indent="0" algn="just" latinLnBrk="0">
              <a:buFont typeface="Segoe UI"/>
              <a:buChar char="•"/>
            </a:pPr>
            <a:endParaRPr lang="ko-KR" altLang="en-US" sz="4900" baseline="30000">
              <a:solidFill>
                <a:schemeClr val="accent2">
                  <a:lumMod val="50000"/>
                </a:schemeClr>
              </a:solidFill>
            </a:endParaRPr>
          </a:p>
          <a:p>
            <a:pPr marL="0" indent="0" algn="just" latinLnBrk="0">
              <a:buFont typeface="Segoe UI"/>
              <a:buChar char="•"/>
            </a:pPr>
            <a:endParaRPr lang="ko-KR" altLang="en-US" sz="4900" baseline="30000">
              <a:solidFill>
                <a:schemeClr val="accent2">
                  <a:lumMod val="50000"/>
                </a:schemeClr>
              </a:solidFill>
            </a:endParaRPr>
          </a:p>
        </p:txBody>
      </p:sp>
      <p:sp>
        <p:nvSpPr>
          <p:cNvPr id="8" name="TextBox 7"/>
          <p:cNvSpPr txBox="1">
            <a:spLocks/>
          </p:cNvSpPr>
          <p:nvPr/>
        </p:nvSpPr>
        <p:spPr>
          <a:xfrm rot="0">
            <a:off x="5791200" y="2537460"/>
            <a:ext cx="5655310" cy="3729355"/>
          </a:xfrm>
          <a:prstGeom prst="rect"/>
          <a:noFill/>
        </p:spPr>
        <p:txBody>
          <a:bodyPr wrap="square" lIns="91440" tIns="45720" rIns="91440" bIns="45720" numCol="1" vert="horz" anchor="ctr">
            <a:spAutoFit/>
          </a:bodyPr>
          <a:lstStyle/>
          <a:p>
            <a:pPr marL="457200" indent="-457200" algn="just" latinLnBrk="0">
              <a:lnSpc>
                <a:spcPct val="150000"/>
              </a:lnSpc>
              <a:buFont typeface="Wingdings"/>
              <a:buChar char="Ø"/>
            </a:pPr>
            <a:r>
              <a:rPr lang="ru-RU" sz="2000">
                <a:solidFill>
                  <a:srgbClr val="002060"/>
                </a:solidFill>
              </a:rPr>
              <a:t> </a:t>
            </a:r>
            <a:r>
              <a:rPr lang="ru-RU" sz="2000">
                <a:solidFill>
                  <a:srgbClr val="002060"/>
                </a:solidFill>
                <a:latin typeface=".SFUIText" charset="0"/>
              </a:rPr>
              <a:t>визначення оптимального числа каналів обслуговування по відношенню потреби в них.</a:t>
            </a:r>
            <a:endParaRPr lang="ko-KR" altLang="en-US" sz="2000">
              <a:solidFill>
                <a:srgbClr val="002060"/>
              </a:solidFill>
              <a:latin typeface=".SFUIText" charset="0"/>
            </a:endParaRPr>
          </a:p>
          <a:p>
            <a:pPr marL="0" indent="0" algn="just" latinLnBrk="0">
              <a:lnSpc>
                <a:spcPct val="150000"/>
              </a:lnSpc>
              <a:buFontTx/>
              <a:buNone/>
            </a:pPr>
            <a:endParaRPr lang="ko-KR" altLang="en-US" sz="2000">
              <a:solidFill>
                <a:srgbClr val="002060"/>
              </a:solidFill>
              <a:latin typeface=".SFUIText" charset="0"/>
            </a:endParaRPr>
          </a:p>
          <a:p>
            <a:pPr marL="457200" indent="-457200" algn="just" latinLnBrk="0">
              <a:lnSpc>
                <a:spcPct val="150000"/>
              </a:lnSpc>
              <a:buFont typeface="Wingdings"/>
              <a:buChar char="Ø"/>
            </a:pPr>
            <a:r>
              <a:rPr lang="uk-UA" sz="2000">
                <a:solidFill>
                  <a:srgbClr val="002060"/>
                </a:solidFill>
                <a:latin typeface=".SFUIText" charset="0"/>
              </a:rPr>
              <a:t> врівноваження витрат на додаткові канали обслуговування та втрат від обслуговування на рівні нижче</a:t>
            </a:r>
            <a:r>
              <a:rPr lang="ru-RU" sz="2000">
                <a:solidFill>
                  <a:srgbClr val="002060"/>
                </a:solidFill>
                <a:latin typeface=".SFUIText" charset="0"/>
              </a:rPr>
              <a:t> </a:t>
            </a:r>
            <a:r>
              <a:rPr lang="uk-UA" sz="2000">
                <a:solidFill>
                  <a:srgbClr val="002060"/>
                </a:solidFill>
                <a:latin typeface=".SFUIText" charset="0"/>
              </a:rPr>
              <a:t>оптимального</a:t>
            </a:r>
            <a:endParaRPr lang="ko-KR" altLang="en-US" sz="2000">
              <a:solidFill>
                <a:srgbClr val="002060"/>
              </a:solidFill>
              <a:latin typeface=".SFUIText" charset="0"/>
            </a:endParaRPr>
          </a:p>
        </p:txBody>
      </p:sp>
    </p:spTree>
    <p:extLst>
      <p:ext uri="{BB962C8B-B14F-4D97-AF65-F5344CB8AC3E}">
        <p14:creationId xmlns:p14="http://schemas.microsoft.com/office/powerpoint/2010/main" val="3783634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sz="4500">
                <a:solidFill>
                  <a:srgbClr val="002060"/>
                </a:solidFill>
                <a:effectLst>
                  <a:outerShdw sx="100000" sy="100000" blurRad="38100" dist="38100" dir="2700000" rotWithShape="1" algn="tl">
                    <a:srgbClr val="000000">
                      <a:alpha val="42745"/>
                    </a:srgbClr>
                  </a:outerShdw>
                </a:effectLst>
                <a:latin typeface=".SFUIText" charset="0"/>
              </a:rPr>
              <a:t>Моделі управління запасами</a:t>
            </a:r>
            <a:endParaRPr lang="ko-KR" altLang="en-US" sz="4500">
              <a:solidFill>
                <a:srgbClr val="002060"/>
              </a:solidFill>
              <a:latin typeface=".SFUIText" charset="0"/>
            </a:endParaRPr>
          </a:p>
        </p:txBody>
      </p:sp>
      <p:sp>
        <p:nvSpPr>
          <p:cNvPr id="3" name="Место для объекта 2"/>
          <p:cNvSpPr txBox="1">
            <a:spLocks noGrp="1"/>
          </p:cNvSpPr>
          <p:nvPr>
            <p:ph type="obj" sz="half" idx="1"/>
          </p:nvPr>
        </p:nvSpPr>
        <p:spPr>
          <a:xfrm rot="0">
            <a:off x="1066800" y="2014220"/>
            <a:ext cx="4755515" cy="3749675"/>
          </a:xfrm>
          <a:prstGeom prst="rect"/>
        </p:spPr>
        <p:txBody>
          <a:bodyPr wrap="square" lIns="91440" tIns="45720" rIns="91440" bIns="45720" numCol="1" vert="horz" anchor="t">
            <a:noAutofit/>
          </a:bodyPr>
          <a:lstStyle/>
          <a:p>
            <a:pPr marL="0" indent="0" algn="just" latinLnBrk="0">
              <a:lnSpc>
                <a:spcPct val="150000"/>
              </a:lnSpc>
              <a:buClr>
                <a:srgbClr val="002060"/>
              </a:buClr>
              <a:buFont typeface="Segoe UI"/>
              <a:buChar char="•"/>
            </a:pPr>
            <a:r>
              <a:rPr lang="ru-RU" sz="2000">
                <a:solidFill>
                  <a:srgbClr val="002060"/>
                </a:solidFill>
              </a:rPr>
              <a:t>Використовується для визначення часу розміщення замовлень на ресурси та їх кількості, а також маси готової продукції на складах. Будь-яка організація повинна підтримувати деякий рівень запасів, щоб уникнути затримок на виробництві і в збуті.</a:t>
            </a:r>
            <a:endParaRPr lang="ko-KR" altLang="en-US" sz="2000">
              <a:solidFill>
                <a:srgbClr val="002060"/>
              </a:solidFill>
            </a:endParaRPr>
          </a:p>
        </p:txBody>
      </p:sp>
      <p:pic>
        <p:nvPicPr>
          <p:cNvPr id="6" name="Рисунок 6">
            <a:extLst>
              <a:ext uri="{FF2B5EF4-FFF2-40B4-BE49-F238E27FC236}">
                <a16:creationId xmlns:a16="http://schemas.microsoft.com/office/drawing/2014/main" id="{825EF1B9-D065-D948-A762-8353B4653766}"/>
              </a:ext>
            </a:extLst>
          </p:cNvPr>
          <p:cNvPicPr>
            <a:picLocks noGrp="1" noChangeAspect="1"/>
          </p:cNvPicPr>
          <p:nvPr>
            <p:ph sz="half" idx="2"/>
          </p:nvPr>
        </p:nvPicPr>
        <p:blipFill>
          <a:blip r:embed="rId2"/>
          <a:stretch>
            <a:fillRect/>
          </a:stretch>
        </p:blipFill>
        <p:spPr>
          <a:xfrm>
            <a:off x="6140450" y="2382520"/>
            <a:ext cx="4984750" cy="1874520"/>
          </a:xfrm>
          <a:prstGeom prst="rect">
            <a:avLst/>
          </a:prstGeom>
        </p:spPr>
      </p:pic>
      <p:sp>
        <p:nvSpPr>
          <p:cNvPr id="8" name="TextBox 7"/>
          <p:cNvSpPr txBox="1">
            <a:spLocks/>
          </p:cNvSpPr>
          <p:nvPr/>
        </p:nvSpPr>
        <p:spPr>
          <a:xfrm rot="0">
            <a:off x="6140450" y="4828540"/>
            <a:ext cx="4985385" cy="1016000"/>
          </a:xfrm>
          <a:prstGeom prst="rect"/>
          <a:noFill/>
        </p:spPr>
        <p:txBody>
          <a:bodyPr wrap="square" lIns="91440" tIns="45720" rIns="91440" bIns="45720" numCol="1" vert="horz" anchor="t">
            <a:spAutoFit/>
          </a:bodyPr>
          <a:lstStyle/>
          <a:p>
            <a:pPr marL="0" indent="0" algn="l" latinLnBrk="0">
              <a:lnSpc>
                <a:spcPct val="150000"/>
              </a:lnSpc>
              <a:buFontTx/>
              <a:buNone/>
            </a:pPr>
            <a:r>
              <a:rPr lang="ru-RU" sz="2000" b="1">
                <a:solidFill>
                  <a:srgbClr val="002060"/>
                </a:solidFill>
                <a:latin typeface=".SFUIText" charset="0"/>
                <a:cs typeface="Aldhabi" charset="0"/>
              </a:rPr>
              <a:t>мета даної моделі </a:t>
            </a:r>
            <a:r>
              <a:rPr lang="ru-RU" sz="2000">
                <a:solidFill>
                  <a:srgbClr val="002060"/>
                </a:solidFill>
                <a:latin typeface=".SFUIText" charset="0"/>
                <a:cs typeface="Aldhabi" charset="0"/>
              </a:rPr>
              <a:t>- оптимізація запасів на підприємстві</a:t>
            </a:r>
            <a:endParaRPr lang="ko-KR" altLang="en-US" sz="2000">
              <a:solidFill>
                <a:srgbClr val="002060"/>
              </a:solidFill>
              <a:latin typeface=".SFUIText" charset="0"/>
              <a:cs typeface="Aldhabi" charset="0"/>
            </a:endParaRPr>
          </a:p>
        </p:txBody>
      </p:sp>
    </p:spTree>
    <p:extLst>
      <p:ext uri="{BB962C8B-B14F-4D97-AF65-F5344CB8AC3E}">
        <p14:creationId xmlns:p14="http://schemas.microsoft.com/office/powerpoint/2010/main" val="7608919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sz="4600">
                <a:solidFill>
                  <a:srgbClr val="002060"/>
                </a:solidFill>
                <a:effectLst>
                  <a:outerShdw sx="100000" sy="100000" blurRad="38100" dist="38100" dir="2700000" rotWithShape="1" algn="tl">
                    <a:srgbClr val="000000">
                      <a:alpha val="42745"/>
                    </a:srgbClr>
                  </a:outerShdw>
                </a:effectLst>
                <a:latin typeface=".SFUIText" charset="0"/>
              </a:rPr>
              <a:t>Модель лінійного програмування </a:t>
            </a:r>
            <a:endParaRPr lang="ko-KR" altLang="en-US" sz="4600">
              <a:solidFill>
                <a:srgbClr val="002060"/>
              </a:solidFill>
              <a:latin typeface=".SFUIText" charset="0"/>
            </a:endParaRPr>
          </a:p>
        </p:txBody>
      </p:sp>
      <p:sp>
        <p:nvSpPr>
          <p:cNvPr id="3" name="Место для объекта 2"/>
          <p:cNvSpPr txBox="1">
            <a:spLocks noGrp="1"/>
          </p:cNvSpPr>
          <p:nvPr>
            <p:ph type="obj" sz="half" idx="1"/>
          </p:nvPr>
        </p:nvSpPr>
        <p:spPr>
          <a:xfrm rot="0">
            <a:off x="1219200" y="2133600"/>
            <a:ext cx="5639435" cy="3429635"/>
          </a:xfrm>
          <a:prstGeom prst="rect"/>
        </p:spPr>
        <p:txBody>
          <a:bodyPr wrap="square" lIns="91440" tIns="45720" rIns="91440" bIns="45720" numCol="1" vert="horz" anchor="t">
            <a:noAutofit/>
          </a:bodyPr>
          <a:lstStyle/>
          <a:p>
            <a:pPr marL="0" indent="0" algn="just" latinLnBrk="0">
              <a:lnSpc>
                <a:spcPct val="150000"/>
              </a:lnSpc>
              <a:buClr>
                <a:srgbClr val="002060"/>
              </a:buClr>
              <a:buFont typeface="Segoe UI"/>
              <a:buChar char="•"/>
            </a:pPr>
            <a:r>
              <a:rPr lang="ru-RU" sz="2600">
                <a:solidFill>
                  <a:srgbClr val="002060"/>
                </a:solidFill>
                <a:latin typeface=".SFUIText" charset="0"/>
              </a:rPr>
              <a:t>Застосовують для визначення оптимального способу розподілу дефіцитних ресурсів при наявності конкуруючих потреб.</a:t>
            </a:r>
            <a:endParaRPr lang="ko-KR" altLang="en-US" sz="2600">
              <a:solidFill>
                <a:srgbClr val="002060"/>
              </a:solidFill>
              <a:latin typeface=".SFUIText" charset="0"/>
            </a:endParaRPr>
          </a:p>
        </p:txBody>
      </p:sp>
      <p:pic>
        <p:nvPicPr>
          <p:cNvPr id="6" name="Рисунок 6">
            <a:extLst>
              <a:ext uri="{FF2B5EF4-FFF2-40B4-BE49-F238E27FC236}">
                <a16:creationId xmlns:a16="http://schemas.microsoft.com/office/drawing/2014/main" id="{614D4281-6054-7E4C-9F77-CF385A64C13E}"/>
              </a:ext>
            </a:extLst>
          </p:cNvPr>
          <p:cNvPicPr>
            <a:picLocks noGrp="1" noChangeAspect="1"/>
          </p:cNvPicPr>
          <p:nvPr>
            <p:ph sz="half" idx="2"/>
          </p:nvPr>
        </p:nvPicPr>
        <p:blipFill>
          <a:blip r:embed="rId2"/>
          <a:stretch>
            <a:fillRect/>
          </a:stretch>
        </p:blipFill>
        <p:spPr>
          <a:xfrm>
            <a:off x="7696200" y="2438400"/>
            <a:ext cx="2881630" cy="2025015"/>
          </a:xfrm>
          <a:prstGeom prst="rect">
            <a:avLst/>
          </a:prstGeom>
        </p:spPr>
      </p:pic>
    </p:spTree>
    <p:extLst>
      <p:ext uri="{BB962C8B-B14F-4D97-AF65-F5344CB8AC3E}">
        <p14:creationId xmlns:p14="http://schemas.microsoft.com/office/powerpoint/2010/main" val="24082872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sz="4500">
                <a:solidFill>
                  <a:srgbClr val="002060"/>
                </a:solidFill>
                <a:effectLst>
                  <a:outerShdw sx="100000" sy="100000" blurRad="38100" dist="38100" dir="2700000" rotWithShape="1" algn="tl">
                    <a:srgbClr val="000000">
                      <a:alpha val="42745"/>
                    </a:srgbClr>
                  </a:outerShdw>
                </a:effectLst>
                <a:latin typeface=".SFUIText" charset="0"/>
              </a:rPr>
              <a:t>Транспортні завдання</a:t>
            </a:r>
            <a:endParaRPr lang="ko-KR" altLang="en-US" sz="4500">
              <a:solidFill>
                <a:srgbClr val="002060"/>
              </a:solidFill>
              <a:latin typeface=".SFUIText" charset="0"/>
            </a:endParaRPr>
          </a:p>
        </p:txBody>
      </p:sp>
      <p:sp>
        <p:nvSpPr>
          <p:cNvPr id="3" name="Место для объекта 2"/>
          <p:cNvSpPr txBox="1">
            <a:spLocks noGrp="1"/>
          </p:cNvSpPr>
          <p:nvPr>
            <p:ph type="obj" sz="half" idx="1"/>
          </p:nvPr>
        </p:nvSpPr>
        <p:spPr>
          <a:xfrm rot="0">
            <a:off x="1143000" y="2429510"/>
            <a:ext cx="5314950" cy="3667125"/>
          </a:xfrm>
          <a:prstGeom prst="rect"/>
        </p:spPr>
        <p:txBody>
          <a:bodyPr wrap="square" lIns="91440" tIns="45720" rIns="91440" bIns="45720" numCol="1" vert="horz" anchor="t">
            <a:noAutofit/>
          </a:bodyPr>
          <a:lstStyle/>
          <a:p>
            <a:pPr marL="0" indent="0" algn="just" latinLnBrk="0">
              <a:lnSpc>
                <a:spcPct val="150000"/>
              </a:lnSpc>
              <a:buClr>
                <a:srgbClr val="002060"/>
              </a:buClr>
              <a:buFont typeface="Segoe UI"/>
              <a:buChar char="•"/>
            </a:pPr>
            <a:r>
              <a:rPr lang="ru-RU" sz="2400">
                <a:solidFill>
                  <a:srgbClr val="002060"/>
                </a:solidFill>
                <a:latin typeface=".SFUIText" charset="0"/>
              </a:rPr>
              <a:t>З їх допомогою оптимізується доставка ресурсів при наявності декількох пунктів відправлення і декількох пунктів отримання при різної вартості доставки в різні пункти.</a:t>
            </a:r>
            <a:endParaRPr lang="ko-KR" altLang="en-US" sz="2400">
              <a:solidFill>
                <a:srgbClr val="002060"/>
              </a:solidFill>
              <a:latin typeface=".SFUIText" charset="0"/>
            </a:endParaRPr>
          </a:p>
        </p:txBody>
      </p:sp>
      <p:pic>
        <p:nvPicPr>
          <p:cNvPr id="12" name="Рисунок 12">
            <a:extLst>
              <a:ext uri="{FF2B5EF4-FFF2-40B4-BE49-F238E27FC236}">
                <a16:creationId xmlns:a16="http://schemas.microsoft.com/office/drawing/2014/main" id="{B3D5E0E4-958D-6F45-B875-DEDF17266002}"/>
              </a:ext>
            </a:extLst>
          </p:cNvPr>
          <p:cNvPicPr>
            <a:picLocks noGrp="1" noChangeAspect="1"/>
          </p:cNvPicPr>
          <p:nvPr>
            <p:ph sz="half" idx="2"/>
          </p:nvPr>
        </p:nvPicPr>
        <p:blipFill>
          <a:blip r:embed="rId2"/>
          <a:stretch>
            <a:fillRect/>
          </a:stretch>
        </p:blipFill>
        <p:spPr>
          <a:xfrm>
            <a:off x="7010400" y="2895600"/>
            <a:ext cx="4371340" cy="2209165"/>
          </a:xfrm>
          <a:prstGeom prst="rect">
            <a:avLst/>
          </a:prstGeom>
        </p:spPr>
      </p:pic>
    </p:spTree>
    <p:extLst>
      <p:ext uri="{BB962C8B-B14F-4D97-AF65-F5344CB8AC3E}">
        <p14:creationId xmlns:p14="http://schemas.microsoft.com/office/powerpoint/2010/main" val="27765315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sz="4600">
                <a:solidFill>
                  <a:srgbClr val="002060"/>
                </a:solidFill>
                <a:effectLst>
                  <a:outerShdw sx="100000" sy="100000" blurRad="38100" dist="38100" dir="2700000" rotWithShape="1" algn="tl">
                    <a:srgbClr val="000000">
                      <a:alpha val="42745"/>
                    </a:srgbClr>
                  </a:outerShdw>
                </a:effectLst>
                <a:latin typeface=".SFUIText" charset="0"/>
              </a:rPr>
              <a:t>Імітаційне моделювання </a:t>
            </a:r>
            <a:endParaRPr lang="ko-KR" altLang="en-US" sz="4600">
              <a:solidFill>
                <a:srgbClr val="002060"/>
              </a:solidFill>
              <a:latin typeface=".SFUIText" charset="0"/>
            </a:endParaRPr>
          </a:p>
        </p:txBody>
      </p:sp>
      <p:sp>
        <p:nvSpPr>
          <p:cNvPr id="3" name="Место для объекта 2"/>
          <p:cNvSpPr txBox="1">
            <a:spLocks noGrp="1"/>
          </p:cNvSpPr>
          <p:nvPr>
            <p:ph type="obj" sz="half" idx="1"/>
          </p:nvPr>
        </p:nvSpPr>
        <p:spPr>
          <a:xfrm rot="0">
            <a:off x="990600" y="2209800"/>
            <a:ext cx="8992235" cy="1677035"/>
          </a:xfrm>
          <a:prstGeom prst="rect"/>
        </p:spPr>
        <p:txBody>
          <a:bodyPr wrap="square" lIns="91440" tIns="45720" rIns="91440" bIns="45720" numCol="1" vert="horz" anchor="t">
            <a:noAutofit/>
          </a:bodyPr>
          <a:lstStyle/>
          <a:p>
            <a:pPr marL="0" indent="0" algn="just" latinLnBrk="0">
              <a:lnSpc>
                <a:spcPct val="150000"/>
              </a:lnSpc>
              <a:buClr>
                <a:srgbClr val="002060"/>
              </a:buClr>
              <a:buFont typeface="Segoe UI"/>
              <a:buChar char="•"/>
            </a:pPr>
            <a:r>
              <a:rPr lang="ru-RU" sz="2400">
                <a:solidFill>
                  <a:srgbClr val="002060"/>
                </a:solidFill>
                <a:latin typeface=".SFUIText" charset="0"/>
              </a:rPr>
              <a:t>Процес створення моделі і її експериментальне застосування для визначення змін реальної ситуації</a:t>
            </a:r>
            <a:endParaRPr lang="ko-KR" altLang="en-US" sz="2400">
              <a:solidFill>
                <a:srgbClr val="002060"/>
              </a:solidFill>
              <a:latin typeface=".SFUIText" charset="0"/>
            </a:endParaRPr>
          </a:p>
        </p:txBody>
      </p:sp>
      <p:pic>
        <p:nvPicPr>
          <p:cNvPr id="5" name="Рисунок 5">
            <a:extLst>
              <a:ext uri="{FF2B5EF4-FFF2-40B4-BE49-F238E27FC236}">
                <a16:creationId xmlns:a16="http://schemas.microsoft.com/office/drawing/2014/main" id="{CD54986C-8BE6-6F41-BA38-E97D9AE6D742}"/>
              </a:ext>
            </a:extLst>
          </p:cNvPr>
          <p:cNvPicPr>
            <a:picLocks noGrp="1" noChangeAspect="1"/>
          </p:cNvPicPr>
          <p:nvPr>
            <p:ph sz="half" idx="2"/>
          </p:nvPr>
        </p:nvPicPr>
        <p:blipFill rotWithShape="1">
          <a:blip r:embed="rId2"/>
          <a:srcRect l="-2940" t="-957" r="1462" b="-3393"/>
          <a:stretch/>
        </p:blipFill>
        <p:spPr>
          <a:xfrm>
            <a:off x="5562600" y="3810000"/>
            <a:ext cx="5838190" cy="2261870"/>
          </a:xfrm>
          <a:prstGeom prst="rect">
            <a:avLst/>
          </a:prstGeom>
        </p:spPr>
      </p:pic>
    </p:spTree>
    <p:extLst>
      <p:ext uri="{BB962C8B-B14F-4D97-AF65-F5344CB8AC3E}">
        <p14:creationId xmlns:p14="http://schemas.microsoft.com/office/powerpoint/2010/main" val="9699957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sz="4400">
                <a:solidFill>
                  <a:srgbClr val="002060"/>
                </a:solidFill>
                <a:effectLst>
                  <a:outerShdw sx="100000" sy="100000" blurRad="38100" dist="38100" dir="2700000" rotWithShape="1" algn="tl">
                    <a:srgbClr val="000000">
                      <a:alpha val="42745"/>
                    </a:srgbClr>
                  </a:outerShdw>
                </a:effectLst>
                <a:latin typeface=".SFUIText" charset="0"/>
              </a:rPr>
              <a:t>Мережевий аналіз</a:t>
            </a:r>
            <a:endParaRPr lang="ko-KR" altLang="en-US" sz="4400">
              <a:solidFill>
                <a:srgbClr val="002060"/>
              </a:solidFill>
              <a:latin typeface=".SFUIText" charset="0"/>
            </a:endParaRPr>
          </a:p>
        </p:txBody>
      </p:sp>
      <p:sp>
        <p:nvSpPr>
          <p:cNvPr id="3" name="Место для объекта 2"/>
          <p:cNvSpPr txBox="1">
            <a:spLocks noGrp="1"/>
          </p:cNvSpPr>
          <p:nvPr>
            <p:ph type="obj" sz="half" idx="1"/>
          </p:nvPr>
        </p:nvSpPr>
        <p:spPr>
          <a:xfrm rot="0">
            <a:off x="685800" y="2286000"/>
            <a:ext cx="6782435" cy="2915920"/>
          </a:xfrm>
          <a:prstGeom prst="rect"/>
        </p:spPr>
        <p:txBody>
          <a:bodyPr wrap="square" lIns="91440" tIns="45720" rIns="91440" bIns="45720" numCol="1" vert="horz" anchor="t">
            <a:noAutofit/>
          </a:bodyPr>
          <a:lstStyle/>
          <a:p>
            <a:pPr marL="0" indent="0" algn="just" latinLnBrk="0">
              <a:lnSpc>
                <a:spcPct val="150000"/>
              </a:lnSpc>
              <a:buClr>
                <a:srgbClr val="002060"/>
              </a:buClr>
              <a:buFont typeface="Segoe UI"/>
              <a:buChar char="•"/>
            </a:pPr>
            <a:r>
              <a:rPr lang="ru-RU" sz="2400">
                <a:solidFill>
                  <a:srgbClr val="002060"/>
                </a:solidFill>
                <a:latin typeface=".SFUIText" charset="0"/>
              </a:rPr>
              <a:t>В основному використовується теорія графів. Теорія графів дозволяє складати оптимальні графіки здійснення різних проектів. Це дозволяє мінімізувати як час здійснення проекту, так і витрати по ньому</a:t>
            </a:r>
            <a:r>
              <a:rPr lang="ru-RU" sz="2400">
                <a:solidFill>
                  <a:schemeClr val="accent2">
                    <a:lumMod val="50000"/>
                  </a:schemeClr>
                </a:solidFill>
                <a:latin typeface=".SFUIText" charset="0"/>
              </a:rPr>
              <a:t>.</a:t>
            </a:r>
            <a:endParaRPr lang="ko-KR" altLang="en-US" sz="2400">
              <a:solidFill>
                <a:schemeClr val="accent2">
                  <a:lumMod val="50000"/>
                </a:schemeClr>
              </a:solidFill>
              <a:latin typeface=".SFUIText" charset="0"/>
            </a:endParaRPr>
          </a:p>
        </p:txBody>
      </p:sp>
      <p:pic>
        <p:nvPicPr>
          <p:cNvPr id="5" name="Рисунок 5">
            <a:extLst>
              <a:ext uri="{FF2B5EF4-FFF2-40B4-BE49-F238E27FC236}">
                <a16:creationId xmlns:a16="http://schemas.microsoft.com/office/drawing/2014/main" id="{5613DFE4-E049-574E-80EC-4CB931BF274D}"/>
              </a:ext>
            </a:extLst>
          </p:cNvPr>
          <p:cNvPicPr>
            <a:picLocks noGrp="1" noChangeAspect="1"/>
          </p:cNvPicPr>
          <p:nvPr>
            <p:ph sz="half" idx="2"/>
          </p:nvPr>
        </p:nvPicPr>
        <p:blipFill>
          <a:blip r:embed="rId2"/>
          <a:stretch>
            <a:fillRect/>
          </a:stretch>
        </p:blipFill>
        <p:spPr>
          <a:xfrm>
            <a:off x="8458200" y="2590800"/>
            <a:ext cx="2783205" cy="2895600"/>
          </a:xfrm>
          <a:prstGeom prst="rect">
            <a:avLst/>
          </a:prstGeom>
        </p:spPr>
      </p:pic>
    </p:spTree>
    <p:extLst>
      <p:ext uri="{BB962C8B-B14F-4D97-AF65-F5344CB8AC3E}">
        <p14:creationId xmlns:p14="http://schemas.microsoft.com/office/powerpoint/2010/main" val="18548776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066800" y="309880"/>
            <a:ext cx="10059035" cy="1487170"/>
          </a:xfrm>
          <a:prstGeom prst="rect"/>
        </p:spPr>
        <p:txBody>
          <a:bodyPr wrap="square" lIns="91440" tIns="45720" rIns="91440" bIns="45720" numCol="1" vert="horz" anchor="ctr">
            <a:normAutofit fontScale="100000" lnSpcReduction="0"/>
          </a:bodyPr>
          <a:lstStyle/>
          <a:p>
            <a:pPr marL="0" indent="0" algn="ctr" latinLnBrk="0">
              <a:buFontTx/>
              <a:buNone/>
            </a:pPr>
            <a:r>
              <a:rPr lang="ru-RU" sz="4300">
                <a:solidFill>
                  <a:srgbClr val="002060"/>
                </a:solidFill>
                <a:effectLst>
                  <a:outerShdw sx="100000" sy="100000" blurRad="38100" dist="38100" dir="2700000" rotWithShape="1" algn="tl">
                    <a:srgbClr val="000000">
                      <a:alpha val="42745"/>
                    </a:srgbClr>
                  </a:outerShdw>
                </a:effectLst>
                <a:latin typeface=".SFUIText" charset="0"/>
              </a:rPr>
              <a:t>Економічний аналіз</a:t>
            </a:r>
            <a:endParaRPr lang="ko-KR" altLang="en-US" sz="4300">
              <a:solidFill>
                <a:srgbClr val="002060"/>
              </a:solidFill>
              <a:latin typeface=".SFUIText" charset="0"/>
            </a:endParaRPr>
          </a:p>
        </p:txBody>
      </p:sp>
      <p:sp>
        <p:nvSpPr>
          <p:cNvPr id="3" name="Место для объекта 2"/>
          <p:cNvSpPr txBox="1">
            <a:spLocks noGrp="1"/>
          </p:cNvSpPr>
          <p:nvPr>
            <p:ph type="obj" idx="1"/>
          </p:nvPr>
        </p:nvSpPr>
        <p:spPr>
          <a:xfrm rot="0">
            <a:off x="1301115" y="2694940"/>
            <a:ext cx="9367520" cy="2367280"/>
          </a:xfrm>
          <a:prstGeom prst="rect"/>
        </p:spPr>
        <p:txBody>
          <a:bodyPr wrap="square" lIns="91440" tIns="45720" rIns="91440" bIns="45720" numCol="1" vert="horz" anchor="t">
            <a:noAutofit/>
          </a:bodyPr>
          <a:lstStyle/>
          <a:p>
            <a:pPr marL="182880" indent="-182880" algn="just" latinLnBrk="0">
              <a:lnSpc>
                <a:spcPct val="150000"/>
              </a:lnSpc>
              <a:buClr>
                <a:srgbClr val="002060"/>
              </a:buClr>
              <a:buFont typeface="Segoe UI"/>
              <a:buChar char="•"/>
            </a:pPr>
            <a:r>
              <a:rPr lang="ru-RU" sz="2000">
                <a:solidFill>
                  <a:srgbClr val="002060"/>
                </a:solidFill>
                <a:latin typeface=".SFUIText" charset="0"/>
              </a:rPr>
              <a:t> Вбирає в себе майже всі методи оцінки витрат та економічних вигод, а також відносної рентабельності діяльності підприємства</a:t>
            </a:r>
            <a:r>
              <a:rPr lang="uk-UA" sz="2000">
                <a:solidFill>
                  <a:srgbClr val="002060"/>
                </a:solidFill>
                <a:latin typeface=".SFUIText" charset="0"/>
              </a:rPr>
              <a:t>.</a:t>
            </a:r>
            <a:endParaRPr lang="ko-KR" altLang="en-US" sz="2000">
              <a:solidFill>
                <a:srgbClr val="002060"/>
              </a:solidFill>
              <a:latin typeface=".SFUIText" charset="0"/>
            </a:endParaRPr>
          </a:p>
          <a:p>
            <a:pPr marL="0" indent="0" algn="just" latinLnBrk="0">
              <a:lnSpc>
                <a:spcPct val="150000"/>
              </a:lnSpc>
              <a:buClr>
                <a:srgbClr val="002060"/>
              </a:buClr>
              <a:buFont typeface="Segoe UI"/>
              <a:buChar char="•"/>
            </a:pPr>
            <a:endParaRPr lang="ko-KR" altLang="en-US" sz="2000">
              <a:solidFill>
                <a:srgbClr val="002060"/>
              </a:solidFill>
              <a:latin typeface=".SFUIText" charset="0"/>
            </a:endParaRPr>
          </a:p>
          <a:p>
            <a:pPr marL="182880" indent="-182880" algn="just" latinLnBrk="0">
              <a:lnSpc>
                <a:spcPct val="150000"/>
              </a:lnSpc>
              <a:buClr>
                <a:srgbClr val="002060"/>
              </a:buClr>
              <a:buFont typeface="Segoe UI"/>
              <a:buChar char="•"/>
            </a:pPr>
            <a:r>
              <a:rPr lang="ru-RU" sz="2000">
                <a:solidFill>
                  <a:srgbClr val="002060"/>
                </a:solidFill>
                <a:latin typeface=".SFUIText" charset="0"/>
              </a:rPr>
              <a:t>  Типова «економічна» модель заснована на аналізі беззбитковості, методі прийняття рішень з визначенням точки, в якій загальний дохід зрівнюється з сумарними витратами, тобто точки, в якій підприємство стає прибутковим.</a:t>
            </a:r>
            <a:endParaRPr lang="ko-KR" altLang="en-US" sz="2000">
              <a:solidFill>
                <a:srgbClr val="002060"/>
              </a:solidFill>
              <a:latin typeface=".SFUIText" charset="0"/>
            </a:endParaRPr>
          </a:p>
          <a:p>
            <a:pPr marL="0" indent="0" algn="just" latinLnBrk="0">
              <a:lnSpc>
                <a:spcPct val="150000"/>
              </a:lnSpc>
              <a:buClr>
                <a:srgbClr val="002060"/>
              </a:buClr>
              <a:buFont typeface="Segoe UI"/>
              <a:buChar char="•"/>
            </a:pPr>
            <a:endParaRPr lang="ko-KR" altLang="en-US" sz="2000">
              <a:solidFill>
                <a:srgbClr val="002060"/>
              </a:solidFill>
              <a:latin typeface=".SFUIText" charset="0"/>
            </a:endParaRPr>
          </a:p>
          <a:p>
            <a:pPr marL="182880" indent="-182880" algn="just" latinLnBrk="0">
              <a:lnSpc>
                <a:spcPct val="150000"/>
              </a:lnSpc>
              <a:buClr>
                <a:srgbClr val="002060"/>
              </a:buClr>
              <a:buFont typeface="Segoe UI"/>
              <a:buChar char="•"/>
            </a:pPr>
            <a:r>
              <a:rPr lang="ru-RU" sz="2000">
                <a:solidFill>
                  <a:srgbClr val="002060"/>
                </a:solidFill>
                <a:latin typeface=".SFUIText" charset="0"/>
              </a:rPr>
              <a:t> Ці моделі широко застосовуються в бухгалтерському та фінансовому обліку.</a:t>
            </a:r>
            <a:endParaRPr lang="ko-KR" altLang="en-US" sz="2000">
              <a:solidFill>
                <a:srgbClr val="002060"/>
              </a:solidFill>
              <a:latin typeface=".SFUIText" charset="0"/>
            </a:endParaRPr>
          </a:p>
        </p:txBody>
      </p:sp>
    </p:spTree>
    <p:extLst>
      <p:ext uri="{BB962C8B-B14F-4D97-AF65-F5344CB8AC3E}">
        <p14:creationId xmlns:p14="http://schemas.microsoft.com/office/powerpoint/2010/main" val="30296043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066800" y="774700"/>
            <a:ext cx="10059035" cy="991870"/>
          </a:xfrm>
          <a:prstGeom prst="rect"/>
        </p:spPr>
        <p:txBody>
          <a:bodyPr wrap="square" lIns="91440" tIns="45720" rIns="91440" bIns="45720" numCol="1" vert="horz" anchor="ctr">
            <a:normAutofit fontScale="100000" lnSpcReduction="0"/>
          </a:bodyPr>
          <a:lstStyle/>
          <a:p>
            <a:pPr marL="0" indent="0" algn="ctr" latinLnBrk="0">
              <a:buFontTx/>
              <a:buNone/>
            </a:pPr>
            <a:r>
              <a:rPr lang="ru-RU" sz="3800">
                <a:solidFill>
                  <a:srgbClr val="002060"/>
                </a:solidFill>
                <a:effectLst>
                  <a:outerShdw sx="100000" sy="100000" blurRad="38100" dist="38100" dir="2700000" rotWithShape="1" algn="tl">
                    <a:srgbClr val="000000">
                      <a:alpha val="42745"/>
                    </a:srgbClr>
                  </a:outerShdw>
                </a:effectLst>
                <a:latin typeface=".SFUIText" charset="0"/>
              </a:rPr>
              <a:t>Процес прийняття управлінських рішень</a:t>
            </a:r>
            <a:endParaRPr lang="ko-KR" altLang="en-US" sz="3800">
              <a:solidFill>
                <a:srgbClr val="002060"/>
              </a:solidFill>
              <a:latin typeface=".SFUIText" charset="0"/>
            </a:endParaRPr>
          </a:p>
        </p:txBody>
      </p:sp>
      <p:sp>
        <p:nvSpPr>
          <p:cNvPr id="3" name="Место для объекта 2"/>
          <p:cNvSpPr txBox="1">
            <a:spLocks noGrp="1"/>
          </p:cNvSpPr>
          <p:nvPr>
            <p:ph type="obj" sz="half" idx="1"/>
          </p:nvPr>
        </p:nvSpPr>
        <p:spPr>
          <a:xfrm rot="0">
            <a:off x="1066800" y="2103120"/>
            <a:ext cx="5715635" cy="3231515"/>
          </a:xfrm>
          <a:prstGeom prst="rect"/>
        </p:spPr>
        <p:txBody>
          <a:bodyPr wrap="square" lIns="91440" tIns="45720" rIns="91440" bIns="45720" numCol="1" vert="horz" anchor="t">
            <a:noAutofit/>
          </a:bodyPr>
          <a:lstStyle/>
          <a:p>
            <a:pPr marL="0" indent="0" algn="just" latinLnBrk="0">
              <a:lnSpc>
                <a:spcPct val="150000"/>
              </a:lnSpc>
              <a:buClr>
                <a:srgbClr val="002060"/>
              </a:buClr>
              <a:buFont typeface="Segoe UI"/>
              <a:buChar char="•"/>
            </a:pPr>
            <a:r>
              <a:rPr lang="ru-RU" sz="2400">
                <a:solidFill>
                  <a:srgbClr val="002060"/>
                </a:solidFill>
              </a:rPr>
              <a:t> </a:t>
            </a:r>
            <a:r>
              <a:rPr lang="ru-RU" sz="2400" b="1">
                <a:solidFill>
                  <a:srgbClr val="002060"/>
                </a:solidFill>
                <a:latin typeface=".SFUIText" charset="0"/>
              </a:rPr>
              <a:t>Управлінське рішення </a:t>
            </a:r>
            <a:r>
              <a:rPr lang="ru-RU" sz="2400">
                <a:solidFill>
                  <a:srgbClr val="002060"/>
                </a:solidFill>
                <a:latin typeface=".SFUIText" charset="0"/>
              </a:rPr>
              <a:t>- це вибір альтернативи , здійснений керівником у рамках його посадових повноважень і компетенціі , спрямований на досягненні цілей організації.</a:t>
            </a:r>
            <a:endParaRPr lang="ko-KR" altLang="en-US" sz="2400">
              <a:solidFill>
                <a:srgbClr val="002060"/>
              </a:solidFill>
              <a:latin typeface=".SFUIText" charset="0"/>
            </a:endParaRPr>
          </a:p>
        </p:txBody>
      </p:sp>
      <p:pic>
        <p:nvPicPr>
          <p:cNvPr id="6" name="Рисунок 6">
            <a:extLst>
              <a:ext uri="{FF2B5EF4-FFF2-40B4-BE49-F238E27FC236}">
                <a16:creationId xmlns:a16="http://schemas.microsoft.com/office/drawing/2014/main" id="{51EEB7B1-2B96-8E4A-B1A3-C8487C997D78}"/>
              </a:ext>
            </a:extLst>
          </p:cNvPr>
          <p:cNvPicPr>
            <a:picLocks noGrp="1" noChangeAspect="1"/>
          </p:cNvPicPr>
          <p:nvPr>
            <p:ph sz="half" idx="2"/>
          </p:nvPr>
        </p:nvPicPr>
        <p:blipFill>
          <a:blip r:embed="rId2"/>
          <a:stretch>
            <a:fillRect/>
          </a:stretch>
        </p:blipFill>
        <p:spPr>
          <a:xfrm>
            <a:off x="7162800" y="2209800"/>
            <a:ext cx="4163695" cy="2069465"/>
          </a:xfrm>
          <a:prstGeom prst="rect">
            <a:avLst/>
          </a:prstGeom>
        </p:spPr>
      </p:pic>
    </p:spTree>
    <p:extLst>
      <p:ext uri="{BB962C8B-B14F-4D97-AF65-F5344CB8AC3E}">
        <p14:creationId xmlns:p14="http://schemas.microsoft.com/office/powerpoint/2010/main" val="31553985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Заголовок 4"/>
          <p:cNvSpPr txBox="1">
            <a:spLocks noGrp="1"/>
          </p:cNvSpPr>
          <p:nvPr>
            <p:ph type="title"/>
          </p:nvPr>
        </p:nvSpPr>
        <p:spPr>
          <a:xfrm rot="0">
            <a:off x="457200" y="457200"/>
            <a:ext cx="11278235" cy="882015"/>
          </a:xfrm>
          <a:prstGeom prst="rect"/>
        </p:spPr>
        <p:txBody>
          <a:bodyPr wrap="square" lIns="91440" tIns="45720" rIns="91440" bIns="45720" numCol="1" vert="horz" anchor="ctr">
            <a:normAutofit fontScale="100000" lnSpcReduction="0"/>
          </a:bodyPr>
          <a:lstStyle/>
          <a:p>
            <a:pPr marL="0" indent="0" algn="just" latinLnBrk="0">
              <a:buFontTx/>
              <a:buNone/>
            </a:pPr>
            <a:r>
              <a:rPr lang="uk-UA" sz="2000">
                <a:solidFill>
                  <a:srgbClr val="002060"/>
                </a:solidFill>
                <a:effectLst>
                  <a:outerShdw sx="100000" sy="100000" blurRad="38100" dist="38100" dir="2700000" rotWithShape="1" algn="tl">
                    <a:srgbClr val="000000">
                      <a:alpha val="42745"/>
                    </a:srgbClr>
                  </a:outerShdw>
                </a:effectLst>
                <a:latin typeface=".SFUIText" charset="0"/>
              </a:rPr>
              <a:t> </a:t>
            </a:r>
            <a:r>
              <a:rPr lang="ru-RU" sz="2000">
                <a:solidFill>
                  <a:srgbClr val="002060"/>
                </a:solidFill>
                <a:effectLst>
                  <a:outerShdw sx="100000" sy="100000" blurRad="38100" dist="38100" dir="2700000" rotWithShape="1" algn="tl">
                    <a:srgbClr val="000000">
                      <a:alpha val="42745"/>
                    </a:srgbClr>
                  </a:outerShdw>
                </a:effectLst>
                <a:latin typeface=".SFUIText" charset="0"/>
              </a:rPr>
              <a:t>Кожне управлінське рішення, прийняте відповідно до його призначення, має відповідати наступним вимогам:</a:t>
            </a:r>
            <a:endParaRPr lang="ko-KR" altLang="en-US" sz="2000">
              <a:solidFill>
                <a:srgbClr val="002060"/>
              </a:solidFill>
              <a:latin typeface=".SFUIText" charset="0"/>
            </a:endParaRPr>
          </a:p>
        </p:txBody>
      </p:sp>
      <p:sp>
        <p:nvSpPr>
          <p:cNvPr id="6" name="Содержимое 5"/>
          <p:cNvSpPr txBox="1">
            <a:spLocks noGrp="1"/>
          </p:cNvSpPr>
          <p:nvPr>
            <p:ph type="obj" idx="1"/>
          </p:nvPr>
        </p:nvSpPr>
        <p:spPr>
          <a:xfrm rot="0">
            <a:off x="609600" y="1371600"/>
            <a:ext cx="11049635" cy="4953635"/>
          </a:xfrm>
          <a:prstGeom prst="rect"/>
        </p:spPr>
        <p:txBody>
          <a:bodyPr wrap="square" lIns="91440" tIns="45720" rIns="91440" bIns="45720" numCol="1" vert="horz" anchor="t">
            <a:noAutofit/>
          </a:bodyPr>
          <a:lstStyle/>
          <a:p>
            <a:pPr marL="182880" indent="-182880" algn="just" latinLnBrk="0">
              <a:buClr>
                <a:srgbClr val="002060"/>
              </a:buClr>
              <a:buFont typeface="Segoe UI"/>
              <a:buChar char="•"/>
            </a:pPr>
            <a:r>
              <a:rPr lang="ru-RU" sz="1600">
                <a:solidFill>
                  <a:srgbClr val="002060"/>
                </a:solidFill>
                <a:latin typeface=".SFUIText" charset="0"/>
              </a:rPr>
              <a:t>Мати ясну мету;</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Бути обгрунтованим, тобто містити кількісну, розрахункову основу, яка пояснює мотив вибору саме даного рішення з ряду інших можливих;</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Мати адресатами терміни виконання (тобто мати орієнтацію на певних виконавців і конкретні дати виконання рішень);</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Бути несуперечливим, тобто всебічно узгодженим як з внутрішніми, так і з зовнішніми обставинами, а також з попередніми і майбутніми рішеннями;</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Бути правомочним, тобто спиратися на вимоги правових актів, нормативних документів, вказівок і розпоряджень керівників, а також враховувати обов'язки і права керівництва і підлеглих;</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 Бути ефективним, тобто найкращим з можливих щодо очікуваного результату до витрат;</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 Бути конкретним, тобто відповідати на питання: як, коли і де діяти?</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Бути своєчасним, тобто прийматися тоді, коли реалізація цього рішення може призвести до поставленої мети;</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 Володіти достатньою повнотою, стислістю, чіткістю, бути зрозумілим виконавцям без будь-яких додаткових уточнень і роз'яснень.</a:t>
            </a:r>
            <a:endParaRPr lang="ko-KR" altLang="en-US" sz="1600">
              <a:solidFill>
                <a:srgbClr val="002060"/>
              </a:solidFill>
              <a:latin typeface=".SFUIText" charset="0"/>
            </a:endParaRPr>
          </a:p>
          <a:p>
            <a:pPr marL="182880" indent="-182880" algn="just" latinLnBrk="0">
              <a:buClr>
                <a:srgbClr val="002060"/>
              </a:buClr>
              <a:buFont typeface="Segoe UI"/>
              <a:buChar char="•"/>
            </a:pPr>
            <a:r>
              <a:rPr lang="ru-RU" sz="1600">
                <a:solidFill>
                  <a:srgbClr val="002060"/>
                </a:solidFill>
                <a:latin typeface=".SFUIText" charset="0"/>
              </a:rPr>
              <a:t>Ці вимоги необхідно повною мірою враховувати в процесі підготовки, прийняття та організації виконання прийнятих рішень.</a:t>
            </a:r>
            <a:endParaRPr lang="ko-KR" altLang="en-US" sz="1600">
              <a:solidFill>
                <a:srgbClr val="002060"/>
              </a:solidFill>
              <a:latin typeface=".SFUIText"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066800" y="642620"/>
            <a:ext cx="9906635" cy="1034415"/>
          </a:xfrm>
          <a:prstGeom prst="rect"/>
        </p:spPr>
        <p:txBody>
          <a:bodyPr wrap="square" lIns="91440" tIns="45720" rIns="91440" bIns="45720" numCol="1" vert="horz" anchor="ctr">
            <a:normAutofit fontScale="100000" lnSpcReduction="0"/>
          </a:bodyPr>
          <a:lstStyle/>
          <a:p>
            <a:pPr marL="0" indent="0" algn="ctr" latinLnBrk="0">
              <a:buFontTx/>
              <a:buNone/>
            </a:pPr>
            <a:r>
              <a:rPr lang="ru-RU">
                <a:solidFill>
                  <a:srgbClr val="002060"/>
                </a:solidFill>
                <a:effectLst>
                  <a:outerShdw sx="100000" sy="100000" blurRad="38100" dist="38100" dir="2700000" rotWithShape="1" algn="tl">
                    <a:srgbClr val="000000">
                      <a:alpha val="42745"/>
                    </a:srgbClr>
                  </a:outerShdw>
                </a:effectLst>
                <a:latin typeface=".SFUIText" charset="0"/>
              </a:rPr>
              <a:t>Типи управлінських рішень:</a:t>
            </a:r>
            <a:endParaRPr lang="ko-KR" altLang="en-US">
              <a:solidFill>
                <a:srgbClr val="002060"/>
              </a:solidFill>
              <a:latin typeface=".SFUIText" charset="0"/>
            </a:endParaRPr>
          </a:p>
        </p:txBody>
      </p:sp>
      <p:sp>
        <p:nvSpPr>
          <p:cNvPr id="5" name="Содержимое 4"/>
          <p:cNvSpPr txBox="1">
            <a:spLocks noGrp="1"/>
          </p:cNvSpPr>
          <p:nvPr>
            <p:ph type="obj" idx="1"/>
          </p:nvPr>
        </p:nvSpPr>
        <p:spPr>
          <a:xfrm rot="0">
            <a:off x="609600" y="1600200"/>
            <a:ext cx="10973435" cy="4526915"/>
          </a:xfrm>
          <a:prstGeom prst="rect"/>
        </p:spPr>
        <p:txBody>
          <a:bodyPr wrap="square" lIns="91440" tIns="45720" rIns="91440" bIns="45720" numCol="1" vert="horz" anchor="t">
            <a:normAutofit fontScale="100000" lnSpcReduction="0"/>
          </a:bodyPr>
          <a:lstStyle/>
          <a:p>
            <a:pPr marL="182880" indent="-182880" latinLnBrk="0">
              <a:lnSpc>
                <a:spcPct val="150000"/>
              </a:lnSpc>
              <a:buClr>
                <a:srgbClr val="002060"/>
              </a:buClr>
              <a:buFont typeface="Segoe UI"/>
              <a:buChar char="•"/>
            </a:pPr>
            <a:r>
              <a:rPr lang="uk-UA" sz="1900">
                <a:solidFill>
                  <a:srgbClr val="002060"/>
                </a:solidFill>
                <a:latin typeface=".SFUIText" charset="0"/>
              </a:rPr>
              <a:t> За характером вирішення завдань - стратегічні та оперативні </a:t>
            </a:r>
            <a:endParaRPr lang="ko-KR" altLang="en-US" sz="1900">
              <a:solidFill>
                <a:srgbClr val="002060"/>
              </a:solidFill>
              <a:latin typeface=".SFUIText" charset="0"/>
            </a:endParaRPr>
          </a:p>
          <a:p>
            <a:pPr marL="182880" indent="-182880" latinLnBrk="0">
              <a:lnSpc>
                <a:spcPct val="150000"/>
              </a:lnSpc>
              <a:buClr>
                <a:srgbClr val="002060"/>
              </a:buClr>
              <a:buFont typeface="Segoe UI"/>
              <a:buChar char="•"/>
            </a:pPr>
            <a:r>
              <a:rPr lang="uk-UA" sz="1900">
                <a:solidFill>
                  <a:srgbClr val="002060"/>
                </a:solidFill>
                <a:latin typeface=".SFUIText" charset="0"/>
              </a:rPr>
              <a:t> За ступенем визначеності середовища - в умовах визначеності і в умовах ризику </a:t>
            </a:r>
            <a:endParaRPr lang="ko-KR" altLang="en-US" sz="1900">
              <a:solidFill>
                <a:srgbClr val="002060"/>
              </a:solidFill>
              <a:latin typeface=".SFUIText" charset="0"/>
            </a:endParaRPr>
          </a:p>
          <a:p>
            <a:pPr marL="182880" indent="-182880" latinLnBrk="0">
              <a:lnSpc>
                <a:spcPct val="150000"/>
              </a:lnSpc>
              <a:buClr>
                <a:srgbClr val="002060"/>
              </a:buClr>
              <a:buFont typeface="Segoe UI"/>
              <a:buChar char="•"/>
            </a:pPr>
            <a:r>
              <a:rPr lang="uk-UA" sz="1900">
                <a:solidFill>
                  <a:srgbClr val="002060"/>
                </a:solidFill>
                <a:latin typeface=".SFUIText" charset="0"/>
              </a:rPr>
              <a:t> За ступенем структуризації завдань - добре структуровані (програмовані, алгоритмічні) і слабо структуровані (нестандартні, непрограмовані, евристичні)</a:t>
            </a:r>
            <a:endParaRPr lang="ko-KR" altLang="en-US" sz="1900">
              <a:solidFill>
                <a:srgbClr val="002060"/>
              </a:solidFill>
              <a:latin typeface=".SFUIText" charset="0"/>
            </a:endParaRPr>
          </a:p>
          <a:p>
            <a:pPr marL="182880" indent="-182880" latinLnBrk="0">
              <a:lnSpc>
                <a:spcPct val="150000"/>
              </a:lnSpc>
              <a:buClr>
                <a:srgbClr val="002060"/>
              </a:buClr>
              <a:buFont typeface="Segoe UI"/>
              <a:buChar char="•"/>
            </a:pPr>
            <a:r>
              <a:rPr lang="uk-UA" sz="1900">
                <a:solidFill>
                  <a:srgbClr val="002060"/>
                </a:solidFill>
                <a:latin typeface=".SFUIText" charset="0"/>
              </a:rPr>
              <a:t> За функціональним областям - фінансові, кадрові, виробничі і т.д.</a:t>
            </a:r>
            <a:endParaRPr lang="ko-KR" altLang="en-US" sz="1900">
              <a:solidFill>
                <a:srgbClr val="002060"/>
              </a:solidFill>
              <a:latin typeface=".SFUIText" charset="0"/>
            </a:endParaRPr>
          </a:p>
          <a:p>
            <a:pPr marL="182880" indent="-182880" latinLnBrk="0">
              <a:lnSpc>
                <a:spcPct val="150000"/>
              </a:lnSpc>
              <a:buClr>
                <a:srgbClr val="002060"/>
              </a:buClr>
              <a:buFont typeface="Segoe UI"/>
              <a:buChar char="•"/>
            </a:pPr>
            <a:r>
              <a:rPr lang="uk-UA" sz="1900">
                <a:solidFill>
                  <a:srgbClr val="002060"/>
                </a:solidFill>
                <a:latin typeface=".SFUIText" charset="0"/>
              </a:rPr>
              <a:t> За кількістю учасників - індивідуальні (одноосібні), колегіальні і колективні</a:t>
            </a:r>
            <a:endParaRPr lang="ko-KR" altLang="en-US" sz="1900">
              <a:solidFill>
                <a:srgbClr val="002060"/>
              </a:solidFill>
              <a:latin typeface=".SFUIText" charset="0"/>
            </a:endParaRPr>
          </a:p>
          <a:p>
            <a:pPr marL="182880" indent="-182880" latinLnBrk="0">
              <a:lnSpc>
                <a:spcPct val="150000"/>
              </a:lnSpc>
              <a:buClr>
                <a:srgbClr val="002060"/>
              </a:buClr>
              <a:buFont typeface="Segoe UI"/>
              <a:buChar char="•"/>
            </a:pPr>
            <a:r>
              <a:rPr lang="uk-UA" sz="1900">
                <a:solidFill>
                  <a:srgbClr val="002060"/>
                </a:solidFill>
                <a:latin typeface=".SFUIText" charset="0"/>
              </a:rPr>
              <a:t> За способом прийняття - на основі суджень, інтуїтивні і раціональні</a:t>
            </a:r>
            <a:endParaRPr lang="ko-KR" altLang="en-US" sz="1900">
              <a:solidFill>
                <a:srgbClr val="002060"/>
              </a:solidFill>
              <a:latin typeface=".SFUIText"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uk-UA" sz="3500">
                <a:solidFill>
                  <a:srgbClr val="002060"/>
                </a:solidFill>
                <a:effectLst>
                  <a:outerShdw sx="100000" sy="100000" blurRad="38100" dist="38100" dir="2700000" rotWithShape="1" algn="tl">
                    <a:srgbClr val="000000">
                      <a:alpha val="42745"/>
                    </a:srgbClr>
                  </a:outerShdw>
                </a:effectLst>
                <a:latin typeface=".SFUIText" charset="0"/>
              </a:rPr>
              <a:t>Етапи прийняття управлінських рішень:</a:t>
            </a:r>
            <a:endParaRPr lang="ko-KR" altLang="en-US" sz="3500">
              <a:solidFill>
                <a:srgbClr val="002060"/>
              </a:solidFill>
              <a:latin typeface=".SFUIText" charset="0"/>
            </a:endParaRPr>
          </a:p>
        </p:txBody>
      </p:sp>
      <p:sp>
        <p:nvSpPr>
          <p:cNvPr id="3" name="Содержимое 2"/>
          <p:cNvSpPr txBox="1">
            <a:spLocks noGrp="1"/>
          </p:cNvSpPr>
          <p:nvPr>
            <p:ph type="obj" sz="half" idx="1"/>
          </p:nvPr>
        </p:nvSpPr>
        <p:spPr>
          <a:xfrm rot="0">
            <a:off x="1371600" y="2209800"/>
            <a:ext cx="4755515" cy="3749675"/>
          </a:xfrm>
          <a:prstGeom prst="rect"/>
        </p:spPr>
        <p:txBody>
          <a:bodyPr wrap="square" lIns="91440" tIns="45720" rIns="91440" bIns="45720" numCol="1" vert="horz" anchor="t">
            <a:normAutofit fontScale="92500" lnSpcReduction="20000"/>
          </a:bodyPr>
          <a:lstStyle/>
          <a:p>
            <a:pPr marL="182880" indent="-182880" latinLnBrk="0">
              <a:lnSpc>
                <a:spcPct val="150000"/>
              </a:lnSpc>
              <a:buClr>
                <a:srgbClr val="002060"/>
              </a:buClr>
              <a:buFont typeface="Segoe UI"/>
              <a:buChar char="•"/>
            </a:pPr>
            <a:r>
              <a:rPr lang="ru-RU" sz="2400">
                <a:solidFill>
                  <a:srgbClr val="002060"/>
                </a:solidFill>
                <a:latin typeface=".SFUIText" charset="0"/>
              </a:rPr>
              <a:t>визначення проблеми;</a:t>
            </a:r>
            <a:endParaRPr lang="ko-KR" altLang="en-US" sz="2400">
              <a:solidFill>
                <a:srgbClr val="002060"/>
              </a:solidFill>
              <a:latin typeface=".SFUIText" charset="0"/>
            </a:endParaRPr>
          </a:p>
          <a:p>
            <a:pPr marL="182880" indent="-182880" latinLnBrk="0">
              <a:lnSpc>
                <a:spcPct val="150000"/>
              </a:lnSpc>
              <a:buClr>
                <a:srgbClr val="002060"/>
              </a:buClr>
              <a:buFont typeface="Segoe UI"/>
              <a:buChar char="•"/>
            </a:pPr>
            <a:r>
              <a:rPr lang="ru-RU" sz="2400">
                <a:solidFill>
                  <a:srgbClr val="002060"/>
                </a:solidFill>
                <a:latin typeface=".SFUIText" charset="0"/>
              </a:rPr>
              <a:t>установка цілей;</a:t>
            </a:r>
            <a:endParaRPr lang="ko-KR" altLang="en-US" sz="2400">
              <a:solidFill>
                <a:srgbClr val="002060"/>
              </a:solidFill>
              <a:latin typeface=".SFUIText" charset="0"/>
            </a:endParaRPr>
          </a:p>
          <a:p>
            <a:pPr marL="182880" indent="-182880" latinLnBrk="0">
              <a:lnSpc>
                <a:spcPct val="150000"/>
              </a:lnSpc>
              <a:buClr>
                <a:srgbClr val="002060"/>
              </a:buClr>
              <a:buFont typeface="Segoe UI"/>
              <a:buChar char="•"/>
            </a:pPr>
            <a:r>
              <a:rPr lang="ru-RU" sz="2400">
                <a:solidFill>
                  <a:srgbClr val="002060"/>
                </a:solidFill>
                <a:latin typeface=".SFUIText" charset="0"/>
              </a:rPr>
              <a:t>розробка альтернативних рішень;</a:t>
            </a:r>
            <a:endParaRPr lang="ko-KR" altLang="en-US" sz="2400">
              <a:solidFill>
                <a:srgbClr val="002060"/>
              </a:solidFill>
              <a:latin typeface=".SFUIText" charset="0"/>
            </a:endParaRPr>
          </a:p>
          <a:p>
            <a:pPr marL="182880" indent="-182880" latinLnBrk="0">
              <a:lnSpc>
                <a:spcPct val="150000"/>
              </a:lnSpc>
              <a:buClr>
                <a:srgbClr val="002060"/>
              </a:buClr>
              <a:buFont typeface="Segoe UI"/>
              <a:buChar char="•"/>
            </a:pPr>
            <a:r>
              <a:rPr lang="ru-RU" sz="2400">
                <a:solidFill>
                  <a:srgbClr val="002060"/>
                </a:solidFill>
                <a:latin typeface=".SFUIText" charset="0"/>
              </a:rPr>
              <a:t>вибір альтернативи;</a:t>
            </a:r>
            <a:endParaRPr lang="ko-KR" altLang="en-US" sz="2400">
              <a:solidFill>
                <a:srgbClr val="002060"/>
              </a:solidFill>
              <a:latin typeface=".SFUIText" charset="0"/>
            </a:endParaRPr>
          </a:p>
          <a:p>
            <a:pPr marL="182880" indent="-182880" latinLnBrk="0">
              <a:lnSpc>
                <a:spcPct val="150000"/>
              </a:lnSpc>
              <a:buClr>
                <a:srgbClr val="002060"/>
              </a:buClr>
              <a:buFont typeface="Segoe UI"/>
              <a:buChar char="•"/>
            </a:pPr>
            <a:r>
              <a:rPr lang="ru-RU" sz="2400">
                <a:solidFill>
                  <a:srgbClr val="002060"/>
                </a:solidFill>
                <a:latin typeface=".SFUIText" charset="0"/>
              </a:rPr>
              <a:t>реалізація рішення;</a:t>
            </a:r>
            <a:endParaRPr lang="ko-KR" altLang="en-US" sz="2400">
              <a:solidFill>
                <a:srgbClr val="002060"/>
              </a:solidFill>
              <a:latin typeface=".SFUIText" charset="0"/>
            </a:endParaRPr>
          </a:p>
          <a:p>
            <a:pPr marL="182880" indent="-182880" latinLnBrk="0">
              <a:lnSpc>
                <a:spcPct val="150000"/>
              </a:lnSpc>
              <a:buClr>
                <a:srgbClr val="002060"/>
              </a:buClr>
              <a:buFont typeface="Segoe UI"/>
              <a:buChar char="•"/>
            </a:pPr>
            <a:r>
              <a:rPr lang="ru-RU" sz="2400">
                <a:solidFill>
                  <a:srgbClr val="002060"/>
                </a:solidFill>
                <a:latin typeface=".SFUIText" charset="0"/>
              </a:rPr>
              <a:t>оцінка результатів.</a:t>
            </a:r>
            <a:endParaRPr lang="ko-KR" altLang="en-US" sz="2400">
              <a:solidFill>
                <a:srgbClr val="002060"/>
              </a:solidFill>
              <a:latin typeface=".SFUIText" charset="0"/>
            </a:endParaRPr>
          </a:p>
        </p:txBody>
      </p:sp>
      <p:pic>
        <p:nvPicPr>
          <p:cNvPr id="5" name="Содержимое 4"/>
          <p:cNvPicPr>
            <a:picLocks noGrp="1" noChangeAspect="1"/>
          </p:cNvPicPr>
          <p:nvPr>
            <p:ph sz="half" idx="2"/>
          </p:nvPr>
        </p:nvPicPr>
        <p:blipFill>
          <a:blip r:embed="rId2"/>
          <a:stretch>
            <a:fillRect/>
          </a:stretch>
        </p:blipFill>
        <p:spPr>
          <a:xfrm>
            <a:off x="7772400" y="3048000"/>
            <a:ext cx="2971800" cy="2971800"/>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066800" y="457200"/>
            <a:ext cx="10059035" cy="1219835"/>
          </a:xfrm>
          <a:prstGeom prst="rect"/>
        </p:spPr>
        <p:txBody>
          <a:bodyPr wrap="square" lIns="91440" tIns="45720" rIns="91440" bIns="45720" numCol="1" vert="horz" anchor="ctr">
            <a:normAutofit fontScale="100000" lnSpcReduction="0"/>
          </a:bodyPr>
          <a:lstStyle/>
          <a:p>
            <a:pPr marL="0" indent="0" algn="ctr" latinLnBrk="0">
              <a:buFontTx/>
              <a:buNone/>
            </a:pPr>
            <a:r>
              <a:rPr lang="ru-RU" sz="4000">
                <a:solidFill>
                  <a:srgbClr val="002060"/>
                </a:solidFill>
                <a:latin typeface=".SFUIText" charset="0"/>
              </a:rPr>
              <a:t>Визначення проблеми</a:t>
            </a:r>
            <a:endParaRPr lang="ko-KR" altLang="en-US" sz="4000">
              <a:solidFill>
                <a:srgbClr val="002060"/>
              </a:solidFill>
              <a:latin typeface=".SFUIText" charset="0"/>
            </a:endParaRPr>
          </a:p>
        </p:txBody>
      </p:sp>
      <p:sp>
        <p:nvSpPr>
          <p:cNvPr id="3" name="Содержимое 2"/>
          <p:cNvSpPr txBox="1">
            <a:spLocks noGrp="1"/>
          </p:cNvSpPr>
          <p:nvPr>
            <p:ph type="obj" sz="half" idx="1"/>
          </p:nvPr>
        </p:nvSpPr>
        <p:spPr>
          <a:xfrm rot="0">
            <a:off x="1219200" y="1752600"/>
            <a:ext cx="5487035" cy="3749675"/>
          </a:xfrm>
          <a:prstGeom prst="rect"/>
        </p:spPr>
        <p:txBody>
          <a:bodyPr wrap="square" lIns="91440" tIns="45720" rIns="91440" bIns="45720" numCol="1" vert="horz" anchor="t">
            <a:noAutofit/>
          </a:bodyPr>
          <a:lstStyle/>
          <a:p>
            <a:pPr marL="0" indent="0" algn="just" latinLnBrk="0">
              <a:lnSpc>
                <a:spcPct val="170000"/>
              </a:lnSpc>
              <a:buClr>
                <a:srgbClr val="002060"/>
              </a:buClr>
              <a:buFont typeface="Segoe UI"/>
              <a:buChar char="•"/>
            </a:pPr>
            <a:r>
              <a:rPr lang="ru-RU" sz="1600">
                <a:solidFill>
                  <a:srgbClr val="002060"/>
                </a:solidFill>
                <a:latin typeface=".SFUIText" charset="0"/>
              </a:rPr>
              <a:t>   Виявлення проблеми — процес усвідомлення, що існує деякий вид проблеми. Джерела, з яких менеджер може довідатися про існування проблеми, містять у собі особистий огляд, аналіз даних і документів компанії, крім того, суспільна думка (думка покупців та їхні зауваження). Думка менеджерів та їхніх підлеглих теж є важливим джерелом виявлення проблеми. Менеджери часто починають усвідомлювати суть проблеми з двох чи декількох таких джерел.</a:t>
            </a:r>
            <a:endParaRPr lang="ko-KR" altLang="en-US" sz="1600">
              <a:solidFill>
                <a:srgbClr val="002060"/>
              </a:solidFill>
              <a:latin typeface=".SFUIText" charset="0"/>
            </a:endParaRPr>
          </a:p>
        </p:txBody>
      </p:sp>
      <p:pic>
        <p:nvPicPr>
          <p:cNvPr id="5" name="Содержимое 4"/>
          <p:cNvPicPr>
            <a:picLocks noGrp="1" noChangeAspect="1"/>
          </p:cNvPicPr>
          <p:nvPr>
            <p:ph sz="half" idx="2"/>
          </p:nvPr>
        </p:nvPicPr>
        <p:blipFill>
          <a:blip r:embed="rId2"/>
          <a:stretch>
            <a:fillRect/>
          </a:stretch>
        </p:blipFill>
        <p:spPr>
          <a:xfrm>
            <a:off x="7086600" y="2438400"/>
            <a:ext cx="4267200" cy="2530475"/>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a:solidFill>
                  <a:srgbClr val="002060"/>
                </a:solidFill>
                <a:latin typeface=".SFUIText" charset="0"/>
              </a:rPr>
              <a:t>Постановка цілей</a:t>
            </a:r>
            <a:endParaRPr lang="ko-KR" altLang="en-US">
              <a:solidFill>
                <a:srgbClr val="002060"/>
              </a:solidFill>
              <a:latin typeface=".SFUIText" charset="0"/>
            </a:endParaRPr>
          </a:p>
        </p:txBody>
      </p:sp>
      <p:sp>
        <p:nvSpPr>
          <p:cNvPr id="3" name="Содержимое 2"/>
          <p:cNvSpPr txBox="1">
            <a:spLocks noGrp="1"/>
          </p:cNvSpPr>
          <p:nvPr>
            <p:ph type="obj" idx="1"/>
          </p:nvPr>
        </p:nvSpPr>
        <p:spPr>
          <a:xfrm rot="0">
            <a:off x="1066800" y="2103120"/>
            <a:ext cx="9982835" cy="3688715"/>
          </a:xfrm>
          <a:prstGeom prst="rect"/>
        </p:spPr>
        <p:txBody>
          <a:bodyPr wrap="square" lIns="91440" tIns="45720" rIns="91440" bIns="45720" numCol="1" vert="horz" anchor="t">
            <a:normAutofit fontScale="92500" lnSpcReduction="10000"/>
          </a:bodyPr>
          <a:lstStyle/>
          <a:p>
            <a:pPr marL="0" indent="0" algn="just" latinLnBrk="0">
              <a:lnSpc>
                <a:spcPct val="150000"/>
              </a:lnSpc>
              <a:buClr>
                <a:srgbClr val="002060"/>
              </a:buClr>
              <a:buFont typeface="Segoe UI"/>
              <a:buChar char="•"/>
            </a:pPr>
            <a:r>
              <a:rPr lang="ru-RU" sz="2000">
                <a:solidFill>
                  <a:srgbClr val="002060"/>
                </a:solidFill>
              </a:rPr>
              <a:t>   </a:t>
            </a:r>
            <a:r>
              <a:rPr lang="ru-RU" sz="3200">
                <a:solidFill>
                  <a:srgbClr val="002060"/>
                </a:solidFill>
              </a:rPr>
              <a:t>За визначенням проблеми випливає постановка цілей, що будуть основою для майбутнього рішення. Менеджер повинен запитати себе:</a:t>
            </a:r>
            <a:endParaRPr lang="ko-KR" altLang="en-US" sz="3200">
              <a:solidFill>
                <a:srgbClr val="002060"/>
              </a:solidFill>
            </a:endParaRPr>
          </a:p>
          <a:p>
            <a:pPr marL="0" indent="0" algn="just" latinLnBrk="0">
              <a:buClr>
                <a:srgbClr val="002060"/>
              </a:buClr>
              <a:buFont typeface="Segoe UI"/>
              <a:buChar char="•"/>
            </a:pPr>
            <a:endParaRPr lang="ko-KR" altLang="en-US" sz="3200">
              <a:solidFill>
                <a:srgbClr val="002060"/>
              </a:solidFill>
            </a:endParaRPr>
          </a:p>
          <a:p>
            <a:pPr marL="0" indent="0" algn="just" latinLnBrk="0">
              <a:buClr>
                <a:srgbClr val="002060"/>
              </a:buClr>
              <a:buFont typeface="Segoe UI"/>
              <a:buChar char="•"/>
            </a:pPr>
            <a:r>
              <a:rPr lang="ru-RU" sz="3200">
                <a:solidFill>
                  <a:srgbClr val="002060"/>
                </a:solidFill>
              </a:rPr>
              <a:t>"Що я сподіваюся досягти цим рішенням? </a:t>
            </a:r>
            <a:endParaRPr lang="ko-KR" altLang="en-US" sz="3200">
              <a:solidFill>
                <a:srgbClr val="002060"/>
              </a:solidFill>
            </a:endParaRPr>
          </a:p>
          <a:p>
            <a:pPr marL="0" indent="0" algn="just" latinLnBrk="0">
              <a:buClr>
                <a:srgbClr val="002060"/>
              </a:buClr>
              <a:buFont typeface="Segoe UI"/>
              <a:buChar char="•"/>
            </a:pPr>
            <a:r>
              <a:rPr lang="ru-RU" sz="3200">
                <a:solidFill>
                  <a:srgbClr val="002060"/>
                </a:solidFill>
              </a:rPr>
              <a:t>І що під ним розуміється?"</a:t>
            </a:r>
            <a:endParaRPr lang="ko-KR" altLang="en-US" sz="3200">
              <a:solidFill>
                <a:srgbClr val="00206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sz="3600">
                <a:solidFill>
                  <a:srgbClr val="002060"/>
                </a:solidFill>
                <a:latin typeface=".SFUIText" charset="0"/>
              </a:rPr>
              <a:t>Розробка альтернативних рішень</a:t>
            </a:r>
            <a:endParaRPr lang="ko-KR" altLang="en-US" sz="3600">
              <a:solidFill>
                <a:srgbClr val="002060"/>
              </a:solidFill>
              <a:latin typeface=".SFUIText" charset="0"/>
            </a:endParaRPr>
          </a:p>
        </p:txBody>
      </p:sp>
      <p:sp>
        <p:nvSpPr>
          <p:cNvPr id="3" name="Содержимое 2"/>
          <p:cNvSpPr txBox="1">
            <a:spLocks noGrp="1"/>
          </p:cNvSpPr>
          <p:nvPr>
            <p:ph type="obj" idx="1"/>
          </p:nvPr>
        </p:nvSpPr>
        <p:spPr>
          <a:xfrm rot="0">
            <a:off x="1066800" y="1981200"/>
            <a:ext cx="6782435" cy="3932555"/>
          </a:xfrm>
          <a:prstGeom prst="rect"/>
        </p:spPr>
        <p:txBody>
          <a:bodyPr wrap="square" lIns="91440" tIns="45720" rIns="91440" bIns="45720" numCol="1" vert="horz" anchor="t">
            <a:normAutofit fontScale="100000" lnSpcReduction="20000"/>
          </a:bodyPr>
          <a:lstStyle/>
          <a:p>
            <a:pPr marL="0" indent="0" algn="just" latinLnBrk="0">
              <a:lnSpc>
                <a:spcPct val="150000"/>
              </a:lnSpc>
              <a:buClr>
                <a:srgbClr val="002060"/>
              </a:buClr>
              <a:buFont typeface="Segoe UI"/>
              <a:buChar char="•"/>
            </a:pPr>
            <a:r>
              <a:rPr lang="ru-RU" sz="2000">
                <a:solidFill>
                  <a:srgbClr val="002060"/>
                </a:solidFill>
              </a:rPr>
              <a:t>  </a:t>
            </a:r>
            <a:r>
              <a:rPr lang="ru-RU" sz="2000" b="1">
                <a:solidFill>
                  <a:srgbClr val="002060"/>
                </a:solidFill>
              </a:rPr>
              <a:t>Альтернативні рішення </a:t>
            </a:r>
            <a:r>
              <a:rPr lang="ru-RU" sz="2000">
                <a:solidFill>
                  <a:srgbClr val="002060"/>
                </a:solidFill>
              </a:rPr>
              <a:t>— два чи більше способи розгляду проблеми. Процес розробки альтернативних рішень проводиться для того, щоб знайти найкраще можливе рішення, з огляду на всі фактори, які впливають на процес прийняття рішень. Це допомагає запобігти вибору першого рішення. Замість того, щоб розглядати окремо один від одного, варіанти рішень розглядаються разом.</a:t>
            </a:r>
            <a:endParaRPr lang="ko-KR" altLang="en-US" sz="2000">
              <a:solidFill>
                <a:srgbClr val="002060"/>
              </a:solidFill>
            </a:endParaRPr>
          </a:p>
        </p:txBody>
      </p:sp>
      <p:pic>
        <p:nvPicPr>
          <p:cNvPr id="4" name="Рисунок 3"/>
          <p:cNvPicPr>
            <a:picLocks noChangeAspect="1"/>
          </p:cNvPicPr>
          <p:nvPr/>
        </p:nvPicPr>
        <p:blipFill>
          <a:blip r:embed="rId2"/>
          <a:stretch>
            <a:fillRect/>
          </a:stretch>
        </p:blipFill>
        <p:spPr>
          <a:xfrm>
            <a:off x="8305800" y="2819400"/>
            <a:ext cx="3054985" cy="2209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2819400" y="914400"/>
            <a:ext cx="5258435" cy="991235"/>
          </a:xfrm>
          <a:prstGeom prst="rect"/>
        </p:spPr>
        <p:txBody>
          <a:bodyPr wrap="square" lIns="91440" tIns="45720" rIns="91440" bIns="45720" numCol="1" vert="horz" anchor="ctr">
            <a:normAutofit fontScale="100000" lnSpcReduction="0"/>
          </a:bodyPr>
          <a:lstStyle/>
          <a:p>
            <a:pPr marL="0" indent="0" algn="ctr" latinLnBrk="0">
              <a:buFontTx/>
              <a:buNone/>
            </a:pPr>
            <a:r>
              <a:rPr lang="ru-RU" sz="4000">
                <a:solidFill>
                  <a:srgbClr val="002060"/>
                </a:solidFill>
                <a:latin typeface=".SFUIText" charset="0"/>
              </a:rPr>
              <a:t>Вибір альтернативи</a:t>
            </a:r>
            <a:endParaRPr lang="ko-KR" altLang="en-US" sz="4000">
              <a:solidFill>
                <a:srgbClr val="002060"/>
              </a:solidFill>
              <a:latin typeface=".SFUIText" charset="0"/>
            </a:endParaRPr>
          </a:p>
        </p:txBody>
      </p:sp>
      <p:sp>
        <p:nvSpPr>
          <p:cNvPr id="3" name="Содержимое 2"/>
          <p:cNvSpPr txBox="1">
            <a:spLocks noGrp="1"/>
          </p:cNvSpPr>
          <p:nvPr>
            <p:ph type="obj" idx="1"/>
          </p:nvPr>
        </p:nvSpPr>
        <p:spPr>
          <a:xfrm rot="0">
            <a:off x="838200" y="2209800"/>
            <a:ext cx="7468235" cy="3810635"/>
          </a:xfrm>
          <a:prstGeom prst="rect"/>
        </p:spPr>
        <p:txBody>
          <a:bodyPr wrap="square" lIns="91440" tIns="45720" rIns="91440" bIns="45720" numCol="1" vert="horz" anchor="t">
            <a:normAutofit fontScale="62500" lnSpcReduction="20000"/>
          </a:bodyPr>
          <a:lstStyle/>
          <a:p>
            <a:pPr marL="0" indent="0" algn="just" latinLnBrk="0">
              <a:lnSpc>
                <a:spcPct val="160000"/>
              </a:lnSpc>
              <a:buClr>
                <a:srgbClr val="002060"/>
              </a:buClr>
              <a:buFont typeface="Segoe UI"/>
              <a:buChar char="•"/>
            </a:pPr>
            <a:r>
              <a:rPr lang="ru-RU">
                <a:solidFill>
                  <a:srgbClr val="002060"/>
                </a:solidFill>
                <a:latin typeface=".SFUIText" charset="0"/>
              </a:rPr>
              <a:t>   У цьому пункті менеджер повинен задати собі запитання про кожну альтернативу: "Чи є це рішення найкращим?" </a:t>
            </a:r>
            <a:endParaRPr lang="ko-KR" altLang="en-US">
              <a:solidFill>
                <a:srgbClr val="002060"/>
              </a:solidFill>
              <a:latin typeface=".SFUIText" charset="0"/>
            </a:endParaRPr>
          </a:p>
          <a:p>
            <a:pPr marL="0" indent="0" algn="just" latinLnBrk="0">
              <a:lnSpc>
                <a:spcPct val="160000"/>
              </a:lnSpc>
              <a:buClr>
                <a:srgbClr val="002060"/>
              </a:buClr>
              <a:buFont typeface="Segoe UI"/>
              <a:buChar char="•"/>
            </a:pPr>
            <a:r>
              <a:rPr lang="ru-RU">
                <a:solidFill>
                  <a:srgbClr val="002060"/>
                </a:solidFill>
                <a:latin typeface=".SFUIText" charset="0"/>
              </a:rPr>
              <a:t>   Менеджер повинен уважно оцінити широту розмаху альтернатив. Очікуваний ефект кожного варіанта повинен бути перелічений разом з оцінкою імовірності того, що цей ефект буде отриманий. Позитивний і негативний результати кожної альтернативи повинні бути передбачені. </a:t>
            </a:r>
            <a:endParaRPr lang="ko-KR" altLang="en-US">
              <a:solidFill>
                <a:srgbClr val="002060"/>
              </a:solidFill>
              <a:latin typeface=".SFUIText" charset="0"/>
            </a:endParaRPr>
          </a:p>
        </p:txBody>
      </p:sp>
      <p:pic>
        <p:nvPicPr>
          <p:cNvPr id="4" name="Рисунок 3"/>
          <p:cNvPicPr>
            <a:picLocks noChangeAspect="1"/>
          </p:cNvPicPr>
          <p:nvPr/>
        </p:nvPicPr>
        <p:blipFill>
          <a:blip r:embed="rId2"/>
          <a:stretch>
            <a:fillRect/>
          </a:stretch>
        </p:blipFill>
        <p:spPr>
          <a:xfrm>
            <a:off x="8610600" y="2819400"/>
            <a:ext cx="2741930" cy="1981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524000" y="838200"/>
            <a:ext cx="8687435" cy="882015"/>
          </a:xfrm>
          <a:prstGeom prst="rect"/>
        </p:spPr>
        <p:txBody>
          <a:bodyPr wrap="square" lIns="91440" tIns="45720" rIns="91440" bIns="45720" numCol="1" vert="horz" anchor="ctr">
            <a:normAutofit fontScale="100000" lnSpcReduction="0"/>
          </a:bodyPr>
          <a:lstStyle/>
          <a:p>
            <a:pPr marL="0" indent="0" algn="ctr" latinLnBrk="0">
              <a:buFontTx/>
              <a:buNone/>
            </a:pPr>
            <a:r>
              <a:rPr lang="ru-RU" sz="4000">
                <a:solidFill>
                  <a:srgbClr val="002060"/>
                </a:solidFill>
                <a:latin typeface=".SFUIText" charset="0"/>
              </a:rPr>
              <a:t>Реалізація альтернативи</a:t>
            </a:r>
            <a:endParaRPr lang="ko-KR" altLang="en-US" sz="4000">
              <a:solidFill>
                <a:srgbClr val="002060"/>
              </a:solidFill>
              <a:latin typeface=".SFUIText" charset="0"/>
            </a:endParaRPr>
          </a:p>
        </p:txBody>
      </p:sp>
      <p:sp>
        <p:nvSpPr>
          <p:cNvPr id="3" name="Содержимое 2"/>
          <p:cNvSpPr txBox="1">
            <a:spLocks noGrp="1"/>
          </p:cNvSpPr>
          <p:nvPr>
            <p:ph type="obj" idx="1"/>
          </p:nvPr>
        </p:nvSpPr>
        <p:spPr>
          <a:xfrm rot="0">
            <a:off x="1066800" y="2103120"/>
            <a:ext cx="9678035" cy="3079115"/>
          </a:xfrm>
          <a:prstGeom prst="rect"/>
        </p:spPr>
        <p:txBody>
          <a:bodyPr wrap="square" lIns="91440" tIns="45720" rIns="91440" bIns="45720" numCol="1" vert="horz" anchor="t">
            <a:normAutofit fontScale="92500" lnSpcReduction="0"/>
          </a:bodyPr>
          <a:lstStyle/>
          <a:p>
            <a:pPr marL="0" indent="0" algn="just" latinLnBrk="0">
              <a:lnSpc>
                <a:spcPct val="150000"/>
              </a:lnSpc>
              <a:buClr>
                <a:srgbClr val="002060"/>
              </a:buClr>
              <a:buFont typeface="Segoe UI"/>
              <a:buChar char="•"/>
            </a:pPr>
            <a:r>
              <a:rPr lang="ru-RU" sz="2400">
                <a:solidFill>
                  <a:srgbClr val="002060"/>
                </a:solidFill>
                <a:latin typeface=".SFUIText" charset="0"/>
              </a:rPr>
              <a:t> Вибір альтернативи передбачає її здійснення, тобто впровадження рішення в дію. Багато факторів задіяно в реалізацію рішення.</a:t>
            </a:r>
            <a:endParaRPr lang="ko-KR" altLang="en-US" sz="2400">
              <a:solidFill>
                <a:srgbClr val="002060"/>
              </a:solidFill>
              <a:latin typeface=".SFUIText" charset="0"/>
            </a:endParaRPr>
          </a:p>
          <a:p>
            <a:pPr marL="0" indent="0" algn="just" latinLnBrk="0">
              <a:lnSpc>
                <a:spcPct val="150000"/>
              </a:lnSpc>
              <a:buClr>
                <a:srgbClr val="002060"/>
              </a:buClr>
              <a:buFont typeface="Segoe UI"/>
              <a:buChar char="•"/>
            </a:pPr>
            <a:r>
              <a:rPr lang="ru-RU" sz="2400">
                <a:solidFill>
                  <a:srgbClr val="002060"/>
                </a:solidFill>
                <a:latin typeface=".SFUIText" charset="0"/>
              </a:rPr>
              <a:t> Оголошення альтернативи. Менеджер повідомляє рішення чітко і без сумніву. Якщо альтернатива цінна, вона буде підтриманаю.</a:t>
            </a:r>
            <a:endParaRPr lang="ko-KR" altLang="en-US" sz="2400">
              <a:solidFill>
                <a:srgbClr val="002060"/>
              </a:solidFill>
              <a:latin typeface=".SFUIText" charset="0"/>
            </a:endParaRPr>
          </a:p>
          <a:p>
            <a:pPr marL="182880" indent="-182880" latinLnBrk="0">
              <a:buFont typeface="Segoe UI"/>
              <a:buChar char="•"/>
            </a:pPr>
            <a:endParaRPr lang="ko-KR"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371600" y="685800"/>
            <a:ext cx="8992235" cy="729615"/>
          </a:xfrm>
          <a:prstGeom prst="rect"/>
        </p:spPr>
        <p:txBody>
          <a:bodyPr wrap="square" lIns="91440" tIns="45720" rIns="91440" bIns="45720" numCol="1" vert="horz" anchor="ctr">
            <a:normAutofit fontScale="100000" lnSpcReduction="0"/>
          </a:bodyPr>
          <a:lstStyle/>
          <a:p>
            <a:pPr marL="0" indent="0" algn="ctr" latinLnBrk="0">
              <a:buFontTx/>
              <a:buNone/>
            </a:pPr>
            <a:r>
              <a:rPr lang="ru-RU" sz="3600">
                <a:solidFill>
                  <a:srgbClr val="002060"/>
                </a:solidFill>
                <a:latin typeface=".SFUIText" charset="0"/>
              </a:rPr>
              <a:t>Оцінка результатів рішення</a:t>
            </a:r>
            <a:endParaRPr lang="ko-KR" altLang="en-US" sz="3600">
              <a:solidFill>
                <a:srgbClr val="002060"/>
              </a:solidFill>
              <a:latin typeface=".SFUIText" charset="0"/>
            </a:endParaRPr>
          </a:p>
        </p:txBody>
      </p:sp>
      <p:sp>
        <p:nvSpPr>
          <p:cNvPr id="3" name="Содержимое 2"/>
          <p:cNvSpPr txBox="1">
            <a:spLocks noGrp="1"/>
          </p:cNvSpPr>
          <p:nvPr>
            <p:ph type="obj" idx="1"/>
          </p:nvPr>
        </p:nvSpPr>
        <p:spPr>
          <a:xfrm rot="0">
            <a:off x="914400" y="1600200"/>
            <a:ext cx="9601835" cy="4572635"/>
          </a:xfrm>
          <a:prstGeom prst="rect"/>
        </p:spPr>
        <p:txBody>
          <a:bodyPr wrap="square" lIns="91440" tIns="45720" rIns="91440" bIns="45720" numCol="1" vert="horz" anchor="t">
            <a:normAutofit fontScale="55000" lnSpcReduction="20000"/>
          </a:bodyPr>
          <a:lstStyle/>
          <a:p>
            <a:pPr marL="0" indent="0" algn="just" latinLnBrk="0">
              <a:lnSpc>
                <a:spcPct val="150000"/>
              </a:lnSpc>
              <a:buClr>
                <a:srgbClr val="002060"/>
              </a:buClr>
              <a:buFont typeface="Segoe UI"/>
              <a:buChar char="•"/>
            </a:pPr>
            <a:r>
              <a:rPr lang="ru-RU">
                <a:solidFill>
                  <a:srgbClr val="002060"/>
                </a:solidFill>
              </a:rPr>
              <a:t>Після того, як рішення реалізоване, менеджери повинні оцінити ефективність. Чи досягло рішення мети? Чи вносить свою частку в збільшення обсягу товарів? Чи було воно ефективне за витратами? Чи відкрило обрії зростання для фірми? Чи згодні підлеглі, що це продуктивне рішення? Які труднощі зустрілися при здійсненні рішення?</a:t>
            </a:r>
            <a:endParaRPr lang="ko-KR" altLang="en-US">
              <a:solidFill>
                <a:srgbClr val="002060"/>
              </a:solidFill>
            </a:endParaRPr>
          </a:p>
          <a:p>
            <a:pPr marL="0" indent="182880" algn="just" latinLnBrk="0">
              <a:lnSpc>
                <a:spcPct val="150000"/>
              </a:lnSpc>
              <a:buClr>
                <a:srgbClr val="002060"/>
              </a:buClr>
              <a:buFont typeface="Segoe UI"/>
              <a:buChar char="•"/>
            </a:pPr>
            <a:r>
              <a:rPr lang="ru-RU">
                <a:solidFill>
                  <a:srgbClr val="002060"/>
                </a:solidFill>
              </a:rPr>
              <a:t> Якщо рішення оцінене як неефективне, менеджер може зштовхнутися з вибором іншої альтернативи чи скласти новий список альтернатив.</a:t>
            </a:r>
            <a:endParaRPr lang="ko-KR" altLang="en-US">
              <a:solidFill>
                <a:srgbClr val="002060"/>
              </a:solidFill>
            </a:endParaRPr>
          </a:p>
          <a:p>
            <a:pPr marL="0" indent="182880" algn="just" latinLnBrk="0">
              <a:lnSpc>
                <a:spcPct val="150000"/>
              </a:lnSpc>
              <a:buClr>
                <a:srgbClr val="002060"/>
              </a:buClr>
              <a:buFont typeface="Segoe UI"/>
              <a:buChar char="•"/>
            </a:pPr>
            <a:r>
              <a:rPr lang="ru-RU">
                <a:solidFill>
                  <a:srgbClr val="002060"/>
                </a:solidFill>
              </a:rPr>
              <a:t> Якщо рішення оцінене як ефективне, менеджер повинен переглянути елементи, що зробили його таким. Досвід прийняття і здійснення кожного рішення стає безцінною частиною управлінського досвіду. Він буде використаний повторно для прийняття рішень у майбутньому.</a:t>
            </a:r>
            <a:endParaRPr lang="ko-KR" altLang="en-US">
              <a:solidFill>
                <a:srgbClr val="00206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914400" y="1143000"/>
            <a:ext cx="10516235" cy="991235"/>
          </a:xfrm>
          <a:prstGeom prst="rect"/>
        </p:spPr>
        <p:txBody>
          <a:bodyPr wrap="square" lIns="91440" tIns="45720" rIns="91440" bIns="45720" numCol="1" vert="horz" anchor="ctr">
            <a:normAutofit fontScale="97500" lnSpcReduction="0"/>
          </a:bodyPr>
          <a:lstStyle/>
          <a:p>
            <a:pPr marL="0" indent="0" algn="ctr" latinLnBrk="0">
              <a:buFontTx/>
              <a:buNone/>
            </a:pPr>
            <a:r>
              <a:rPr lang="ru-RU" sz="3100" b="1">
                <a:solidFill>
                  <a:srgbClr val="002060"/>
                </a:solidFill>
                <a:latin typeface=".SFUIText" charset="0"/>
              </a:rPr>
              <a:t>Фактори, які впливають на процес прийняття рішень</a:t>
            </a:r>
            <a:r>
              <a:rPr lang="ru-RU">
                <a:solidFill>
                  <a:srgbClr val="002060"/>
                </a:solidFill>
              </a:rPr>
              <a:t/>
            </a:r>
            <a:br>
              <a:rPr lang="ru-RU">
                <a:solidFill>
                  <a:srgbClr val="002060"/>
                </a:solidFill>
              </a:rPr>
            </a:br>
            <a:endParaRPr lang="ko-KR" altLang="en-US">
              <a:solidFill>
                <a:srgbClr val="002060"/>
              </a:solidFill>
            </a:endParaRPr>
          </a:p>
        </p:txBody>
      </p:sp>
      <p:sp>
        <p:nvSpPr>
          <p:cNvPr id="3" name="Содержимое 2"/>
          <p:cNvSpPr txBox="1">
            <a:spLocks noGrp="1"/>
          </p:cNvSpPr>
          <p:nvPr>
            <p:ph type="obj" idx="1"/>
          </p:nvPr>
        </p:nvSpPr>
        <p:spPr>
          <a:xfrm rot="0">
            <a:off x="609600" y="1600200"/>
            <a:ext cx="10973435" cy="4526915"/>
          </a:xfrm>
          <a:prstGeom prst="rect"/>
        </p:spPr>
        <p:txBody>
          <a:bodyPr wrap="square" lIns="91440" tIns="45720" rIns="91440" bIns="45720" numCol="1" vert="horz" anchor="t">
            <a:normAutofit fontScale="100000" lnSpcReduction="0"/>
          </a:bodyPr>
          <a:lstStyle/>
          <a:p>
            <a:pPr marL="342900" indent="0" latinLnBrk="0">
              <a:lnSpc>
                <a:spcPct val="150000"/>
              </a:lnSpc>
              <a:buClr>
                <a:srgbClr val="002060"/>
              </a:buClr>
              <a:buFont typeface="Segoe UI"/>
              <a:buChar char="•"/>
            </a:pPr>
            <a:r>
              <a:rPr lang="ru-RU" sz="2800">
                <a:solidFill>
                  <a:srgbClr val="002060"/>
                </a:solidFill>
                <a:latin typeface=".SFUIText" charset="0"/>
              </a:rPr>
              <a:t>Особисті оцінки керівника</a:t>
            </a:r>
            <a:endParaRPr lang="ko-KR" altLang="en-US" sz="2800">
              <a:solidFill>
                <a:srgbClr val="002060"/>
              </a:solidFill>
              <a:latin typeface=".SFUIText" charset="0"/>
            </a:endParaRPr>
          </a:p>
          <a:p>
            <a:pPr marL="342900" indent="0" latinLnBrk="0">
              <a:lnSpc>
                <a:spcPct val="150000"/>
              </a:lnSpc>
              <a:buClr>
                <a:srgbClr val="002060"/>
              </a:buClr>
              <a:buFont typeface="Segoe UI"/>
              <a:buChar char="•"/>
            </a:pPr>
            <a:r>
              <a:rPr lang="ru-RU" sz="2800">
                <a:solidFill>
                  <a:srgbClr val="002060"/>
                </a:solidFill>
                <a:latin typeface=".SFUIText" charset="0"/>
              </a:rPr>
              <a:t>Середовище прийняття рішень</a:t>
            </a:r>
            <a:endParaRPr lang="ko-KR" altLang="en-US" sz="2800">
              <a:solidFill>
                <a:srgbClr val="002060"/>
              </a:solidFill>
              <a:latin typeface=".SFUIText" charset="0"/>
            </a:endParaRPr>
          </a:p>
          <a:p>
            <a:pPr marL="342900" indent="0" latinLnBrk="0">
              <a:lnSpc>
                <a:spcPct val="150000"/>
              </a:lnSpc>
              <a:buClr>
                <a:srgbClr val="002060"/>
              </a:buClr>
              <a:buFont typeface="Segoe UI"/>
              <a:buChar char="•"/>
            </a:pPr>
            <a:r>
              <a:rPr lang="ru-RU" sz="2800">
                <a:solidFill>
                  <a:srgbClr val="002060"/>
                </a:solidFill>
                <a:latin typeface=".SFUIText" charset="0"/>
              </a:rPr>
              <a:t>Інформаційні обмеження.</a:t>
            </a:r>
            <a:endParaRPr lang="ko-KR" altLang="en-US" sz="2800">
              <a:solidFill>
                <a:srgbClr val="002060"/>
              </a:solidFill>
              <a:latin typeface=".SFUIText" charset="0"/>
            </a:endParaRPr>
          </a:p>
          <a:p>
            <a:pPr marL="342900" indent="0" latinLnBrk="0">
              <a:lnSpc>
                <a:spcPct val="150000"/>
              </a:lnSpc>
              <a:buClr>
                <a:srgbClr val="002060"/>
              </a:buClr>
              <a:buFont typeface="Segoe UI"/>
              <a:buChar char="•"/>
            </a:pPr>
            <a:r>
              <a:rPr lang="ru-RU" sz="2800">
                <a:solidFill>
                  <a:srgbClr val="002060"/>
                </a:solidFill>
                <a:latin typeface=".SFUIText" charset="0"/>
              </a:rPr>
              <a:t>Взаємозалежність рішень.</a:t>
            </a:r>
            <a:endParaRPr lang="ko-KR" altLang="en-US" sz="2800">
              <a:solidFill>
                <a:srgbClr val="002060"/>
              </a:solidFill>
              <a:latin typeface=".SFUIText" charset="0"/>
            </a:endParaRPr>
          </a:p>
        </p:txBody>
      </p:sp>
      <p:pic>
        <p:nvPicPr>
          <p:cNvPr id="4" name="Рисунок 3"/>
          <p:cNvPicPr>
            <a:picLocks noChangeAspect="1"/>
          </p:cNvPicPr>
          <p:nvPr/>
        </p:nvPicPr>
        <p:blipFill>
          <a:blip r:embed="rId2"/>
          <a:stretch>
            <a:fillRect/>
          </a:stretch>
        </p:blipFill>
        <p:spPr>
          <a:xfrm>
            <a:off x="7620000" y="2362200"/>
            <a:ext cx="3618230" cy="24098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219200" y="1219200"/>
            <a:ext cx="9373235" cy="805815"/>
          </a:xfrm>
          <a:prstGeom prst="rect"/>
        </p:spPr>
        <p:txBody>
          <a:bodyPr wrap="square" lIns="91440" tIns="45720" rIns="91440" bIns="45720" numCol="1" vert="horz" anchor="ctr">
            <a:normAutofit fontScale="90000" lnSpcReduction="0"/>
          </a:bodyPr>
          <a:lstStyle/>
          <a:p>
            <a:pPr marL="0" indent="0" algn="ctr" latinLnBrk="0">
              <a:buFontTx/>
              <a:buNone/>
            </a:pPr>
            <a:r>
              <a:rPr lang="ru-RU">
                <a:solidFill>
                  <a:srgbClr val="002060"/>
                </a:solidFill>
                <a:latin typeface=".SFUIText" charset="0"/>
              </a:rPr>
              <a:t>Особисті оцінки керівника</a:t>
            </a:r>
            <a:r>
              <a:rPr lang="ru-RU">
                <a:solidFill>
                  <a:srgbClr val="002060"/>
                </a:solidFill>
                <a:latin typeface=".SFUIText" charset="0"/>
              </a:rPr>
              <a:t/>
            </a:r>
            <a:br>
              <a:rPr lang="ru-RU">
                <a:solidFill>
                  <a:srgbClr val="002060"/>
                </a:solidFill>
                <a:latin typeface=".SFUIText" charset="0"/>
              </a:rPr>
            </a:br>
            <a:endParaRPr lang="ko-KR" altLang="en-US">
              <a:solidFill>
                <a:srgbClr val="002060"/>
              </a:solidFill>
              <a:latin typeface=".SFUIText" charset="0"/>
            </a:endParaRPr>
          </a:p>
        </p:txBody>
      </p:sp>
      <p:sp>
        <p:nvSpPr>
          <p:cNvPr id="3" name="Содержимое 2"/>
          <p:cNvSpPr txBox="1">
            <a:spLocks noGrp="1"/>
          </p:cNvSpPr>
          <p:nvPr>
            <p:ph type="obj" idx="1"/>
          </p:nvPr>
        </p:nvSpPr>
        <p:spPr>
          <a:xfrm rot="0">
            <a:off x="838200" y="2209800"/>
            <a:ext cx="6858635" cy="1859915"/>
          </a:xfrm>
          <a:prstGeom prst="rect"/>
        </p:spPr>
        <p:txBody>
          <a:bodyPr wrap="square" lIns="91440" tIns="45720" rIns="91440" bIns="45720" numCol="1" vert="horz" anchor="t">
            <a:noAutofit/>
          </a:bodyPr>
          <a:lstStyle/>
          <a:p>
            <a:pPr marL="182880" indent="0" algn="just" latinLnBrk="0">
              <a:lnSpc>
                <a:spcPct val="150000"/>
              </a:lnSpc>
              <a:buClr>
                <a:srgbClr val="002060"/>
              </a:buClr>
              <a:buFont typeface="Segoe UI"/>
              <a:buChar char="•"/>
            </a:pPr>
            <a:r>
              <a:rPr lang="ru-RU" sz="2000">
                <a:solidFill>
                  <a:srgbClr val="002060"/>
                </a:solidFill>
              </a:rPr>
              <a:t>Кожна людина має свою систему цінностей, яка визначає її дії і впливає на рішення, які вона приймає. Це впливає на засіб, за допомогою якого приймаються рішення. Керівник, для якого головне— прибуток, не буде реконструювати підприємство, щоб було зручно працівникам.</a:t>
            </a:r>
            <a:endParaRPr lang="ko-KR" altLang="en-US" sz="2000">
              <a:solidFill>
                <a:srgbClr val="002060"/>
              </a:solidFill>
            </a:endParaRPr>
          </a:p>
        </p:txBody>
      </p:sp>
      <p:pic>
        <p:nvPicPr>
          <p:cNvPr id="4" name="Рисунок 3"/>
          <p:cNvPicPr>
            <a:picLocks noChangeAspect="1"/>
          </p:cNvPicPr>
          <p:nvPr/>
        </p:nvPicPr>
        <p:blipFill>
          <a:blip r:embed="rId2"/>
          <a:stretch>
            <a:fillRect/>
          </a:stretch>
        </p:blipFill>
        <p:spPr>
          <a:xfrm>
            <a:off x="8305800" y="2743200"/>
            <a:ext cx="2857500" cy="1854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2514600" y="1143000"/>
            <a:ext cx="7011035" cy="305435"/>
          </a:xfrm>
          <a:prstGeom prst="rect"/>
        </p:spPr>
        <p:txBody>
          <a:bodyPr wrap="square" lIns="91440" tIns="45720" rIns="91440" bIns="45720" numCol="1" vert="horz" anchor="ctr">
            <a:normAutofit fontScale="90000" lnSpcReduction="0"/>
          </a:bodyPr>
          <a:lstStyle/>
          <a:p>
            <a:pPr marL="0" indent="0" algn="ctr" latinLnBrk="0">
              <a:buFontTx/>
              <a:buNone/>
            </a:pPr>
            <a:r>
              <a:rPr lang="ru-RU" sz="4000">
                <a:solidFill>
                  <a:srgbClr val="002060"/>
                </a:solidFill>
                <a:latin typeface=".SFUIText" charset="0"/>
              </a:rPr>
              <a:t>Середовище прийняття рішень</a:t>
            </a:r>
            <a:r>
              <a:rPr lang="ru-RU">
                <a:solidFill>
                  <a:srgbClr val="002060"/>
                </a:solidFill>
                <a:latin typeface=".SFUIText" charset="0"/>
              </a:rPr>
              <a:t/>
            </a:r>
            <a:br>
              <a:rPr lang="ru-RU">
                <a:solidFill>
                  <a:srgbClr val="002060"/>
                </a:solidFill>
                <a:latin typeface=".SFUIText" charset="0"/>
              </a:rPr>
            </a:br>
            <a:endParaRPr lang="ko-KR" altLang="en-US">
              <a:solidFill>
                <a:srgbClr val="002060"/>
              </a:solidFill>
              <a:latin typeface=".SFUIText" charset="0"/>
            </a:endParaRPr>
          </a:p>
        </p:txBody>
      </p:sp>
      <p:sp>
        <p:nvSpPr>
          <p:cNvPr id="3" name="Содержимое 2"/>
          <p:cNvSpPr txBox="1">
            <a:spLocks noGrp="1"/>
          </p:cNvSpPr>
          <p:nvPr>
            <p:ph type="obj" idx="1"/>
          </p:nvPr>
        </p:nvSpPr>
        <p:spPr>
          <a:xfrm rot="0">
            <a:off x="533400" y="1524000"/>
            <a:ext cx="10744835" cy="4572635"/>
          </a:xfrm>
          <a:prstGeom prst="rect"/>
        </p:spPr>
        <p:txBody>
          <a:bodyPr wrap="square" lIns="91440" tIns="45720" rIns="91440" bIns="45720" numCol="1" vert="horz" anchor="t">
            <a:noAutofit/>
          </a:bodyPr>
          <a:lstStyle/>
          <a:p>
            <a:pPr marL="0" indent="0" algn="just" latinLnBrk="0">
              <a:lnSpc>
                <a:spcPct val="150000"/>
              </a:lnSpc>
              <a:spcBef>
                <a:spcPts val="0"/>
              </a:spcBef>
              <a:buClr>
                <a:srgbClr val="002060"/>
              </a:buClr>
              <a:buFont typeface="Segoe UI"/>
              <a:buChar char="•"/>
            </a:pPr>
            <a:r>
              <a:rPr lang="ru-RU" sz="1700">
                <a:solidFill>
                  <a:srgbClr val="002060"/>
                </a:solidFill>
                <a:latin typeface=".SFUIText" charset="0"/>
              </a:rPr>
              <a:t>Характеризується більшою чи меншою невизначеністю. Під час прийняття рішень завжди треба враховувати ризик. Ризик відноситься до рівня невизначеності, з яким можна прогнозувати результат прийнятого рішення.</a:t>
            </a:r>
            <a:endParaRPr lang="ko-KR" altLang="en-US" sz="1700">
              <a:solidFill>
                <a:srgbClr val="002060"/>
              </a:solidFill>
              <a:latin typeface=".SFUIText" charset="0"/>
            </a:endParaRPr>
          </a:p>
          <a:p>
            <a:pPr marL="0" indent="0" algn="just" latinLnBrk="0">
              <a:lnSpc>
                <a:spcPct val="150000"/>
              </a:lnSpc>
              <a:spcBef>
                <a:spcPts val="0"/>
              </a:spcBef>
              <a:buClr>
                <a:srgbClr val="002060"/>
              </a:buClr>
              <a:buFont typeface="Segoe UI"/>
              <a:buChar char="•"/>
            </a:pPr>
            <a:r>
              <a:rPr lang="ru-RU" sz="1700">
                <a:solidFill>
                  <a:srgbClr val="002060"/>
                </a:solidFill>
                <a:latin typeface=".SFUIText" charset="0"/>
              </a:rPr>
              <a:t>Невизначеність характеризується новими, складними факторами, щодо яких не можна отримати досить релевантної інформації (наприклад, швидко змінюються обставини).</a:t>
            </a:r>
            <a:endParaRPr lang="ko-KR" altLang="en-US" sz="1700">
              <a:solidFill>
                <a:srgbClr val="002060"/>
              </a:solidFill>
              <a:latin typeface=".SFUIText" charset="0"/>
            </a:endParaRPr>
          </a:p>
          <a:p>
            <a:pPr marL="0" indent="0" algn="just" latinLnBrk="0">
              <a:lnSpc>
                <a:spcPct val="150000"/>
              </a:lnSpc>
              <a:spcBef>
                <a:spcPts val="0"/>
              </a:spcBef>
              <a:buClr>
                <a:srgbClr val="002060"/>
              </a:buClr>
              <a:buFont typeface="Segoe UI"/>
              <a:buChar char="•"/>
            </a:pPr>
            <a:r>
              <a:rPr lang="ru-RU" sz="1700">
                <a:solidFill>
                  <a:srgbClr val="002060"/>
                </a:solidFill>
                <a:latin typeface=".SFUIText" charset="0"/>
              </a:rPr>
              <a:t> У такому разі керівник може:</a:t>
            </a:r>
            <a:endParaRPr lang="ko-KR" altLang="en-US" sz="1700">
              <a:solidFill>
                <a:srgbClr val="002060"/>
              </a:solidFill>
              <a:latin typeface=".SFUIText" charset="0"/>
            </a:endParaRPr>
          </a:p>
          <a:p>
            <a:pPr marL="0" indent="0" algn="just" latinLnBrk="0">
              <a:lnSpc>
                <a:spcPct val="150000"/>
              </a:lnSpc>
              <a:spcBef>
                <a:spcPts val="0"/>
              </a:spcBef>
              <a:buClr>
                <a:srgbClr val="002060"/>
              </a:buClr>
              <a:buFont typeface="Segoe UI"/>
              <a:buChar char="•"/>
            </a:pPr>
            <a:r>
              <a:rPr lang="ru-RU" sz="1700">
                <a:solidFill>
                  <a:srgbClr val="002060"/>
                </a:solidFill>
                <a:latin typeface=".SFUIText" charset="0"/>
              </a:rPr>
              <a:t> отримати додаткову релевантну інформацію і ще раз проаналізувати проблему, цим самим зменшуючи новизну та складність проблеми;</a:t>
            </a:r>
            <a:endParaRPr lang="ko-KR" altLang="en-US" sz="1700">
              <a:solidFill>
                <a:srgbClr val="002060"/>
              </a:solidFill>
              <a:latin typeface=".SFUIText" charset="0"/>
            </a:endParaRPr>
          </a:p>
          <a:p>
            <a:pPr marL="0" indent="0" algn="just" latinLnBrk="0">
              <a:lnSpc>
                <a:spcPct val="150000"/>
              </a:lnSpc>
              <a:spcBef>
                <a:spcPts val="0"/>
              </a:spcBef>
              <a:buClr>
                <a:srgbClr val="002060"/>
              </a:buClr>
              <a:buFont typeface="Segoe UI"/>
              <a:buChar char="•"/>
            </a:pPr>
            <a:r>
              <a:rPr lang="ru-RU" sz="1700">
                <a:solidFill>
                  <a:srgbClr val="002060"/>
                </a:solidFill>
                <a:latin typeface=".SFUIText" charset="0"/>
              </a:rPr>
              <a:t> діяти, спираючись на досвід, судження, інтуїцію та робити передбачення про ймовірність подій. Так треба робити, коли не вистачає часу на збір додаткової інформації або витрати дуже високі.</a:t>
            </a:r>
            <a:endParaRPr lang="ko-KR" altLang="en-US" sz="1700">
              <a:solidFill>
                <a:srgbClr val="002060"/>
              </a:solidFill>
              <a:latin typeface=".SFUIText" charset="0"/>
            </a:endParaRPr>
          </a:p>
          <a:p>
            <a:pPr marL="0" indent="0" algn="just" latinLnBrk="0">
              <a:lnSpc>
                <a:spcPct val="150000"/>
              </a:lnSpc>
              <a:spcBef>
                <a:spcPts val="0"/>
              </a:spcBef>
              <a:buClr>
                <a:srgbClr val="002060"/>
              </a:buClr>
              <a:buFont typeface="Segoe UI"/>
              <a:buChar char="•"/>
            </a:pPr>
            <a:endParaRPr lang="ko-KR" altLang="en-US" sz="1600">
              <a:solidFill>
                <a:srgbClr val="002060"/>
              </a:solidFill>
              <a:latin typeface=".SFUIText" charset="0"/>
            </a:endParaRPr>
          </a:p>
          <a:p>
            <a:pPr marL="0" indent="0" algn="just" latinLnBrk="0">
              <a:lnSpc>
                <a:spcPct val="150000"/>
              </a:lnSpc>
              <a:spcBef>
                <a:spcPts val="0"/>
              </a:spcBef>
              <a:buClr>
                <a:srgbClr val="002060"/>
              </a:buClr>
              <a:buFont typeface="Segoe UI"/>
              <a:buChar char="•"/>
            </a:pPr>
            <a:endParaRPr lang="ko-KR" altLang="en-US" sz="1600">
              <a:solidFill>
                <a:srgbClr val="002060"/>
              </a:solidFill>
              <a:latin typeface=".SFUIText" charset="0"/>
            </a:endParaRPr>
          </a:p>
          <a:p>
            <a:pPr marL="0" indent="0" algn="just" latinLnBrk="0">
              <a:lnSpc>
                <a:spcPct val="150000"/>
              </a:lnSpc>
              <a:spcBef>
                <a:spcPts val="0"/>
              </a:spcBef>
              <a:buClr>
                <a:srgbClr val="002060"/>
              </a:buClr>
              <a:buFont typeface="Segoe UI"/>
              <a:buChar char="•"/>
            </a:pPr>
            <a:endParaRPr lang="ko-KR" altLang="en-US" sz="1600">
              <a:solidFill>
                <a:srgbClr val="002060"/>
              </a:solidFill>
              <a:latin typeface=".SFUIText"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609600" y="274955"/>
            <a:ext cx="10973435" cy="1143635"/>
          </a:xfrm>
          <a:prstGeom prst="rect"/>
        </p:spPr>
        <p:txBody>
          <a:bodyPr wrap="square" lIns="91440" tIns="45720" rIns="91440" bIns="45720" numCol="1" vert="horz" anchor="ctr">
            <a:normAutofit fontScale="100000" lnSpcReduction="0"/>
          </a:bodyPr>
          <a:lstStyle/>
          <a:p>
            <a:pPr marL="0" indent="0" algn="ctr" latinLnBrk="0">
              <a:buFontTx/>
              <a:buNone/>
            </a:pPr>
            <a:r>
              <a:rPr lang="ru-RU" sz="4000">
                <a:solidFill>
                  <a:srgbClr val="002060"/>
                </a:solidFill>
                <a:latin typeface=".SFUIText" charset="0"/>
              </a:rPr>
              <a:t>Інформаційні обмеження</a:t>
            </a:r>
            <a:endParaRPr lang="ko-KR" altLang="en-US" sz="4000">
              <a:solidFill>
                <a:srgbClr val="002060"/>
              </a:solidFill>
              <a:latin typeface=".SFUIText" charset="0"/>
            </a:endParaRPr>
          </a:p>
        </p:txBody>
      </p:sp>
      <p:sp>
        <p:nvSpPr>
          <p:cNvPr id="3" name="Содержимое 2"/>
          <p:cNvSpPr txBox="1">
            <a:spLocks noGrp="1"/>
          </p:cNvSpPr>
          <p:nvPr>
            <p:ph type="obj" idx="1"/>
          </p:nvPr>
        </p:nvSpPr>
        <p:spPr>
          <a:xfrm rot="0">
            <a:off x="609600" y="1600200"/>
            <a:ext cx="10973435" cy="4526915"/>
          </a:xfrm>
          <a:prstGeom prst="rect"/>
        </p:spPr>
        <p:txBody>
          <a:bodyPr wrap="square" lIns="91440" tIns="45720" rIns="91440" bIns="45720" numCol="1" vert="horz" anchor="t">
            <a:normAutofit fontScale="62500" lnSpcReduction="20000"/>
          </a:bodyPr>
          <a:lstStyle/>
          <a:p>
            <a:pPr marL="182880" indent="-182880" latinLnBrk="0">
              <a:lnSpc>
                <a:spcPct val="150000"/>
              </a:lnSpc>
              <a:buClr>
                <a:srgbClr val="002060"/>
              </a:buClr>
              <a:buFont typeface="Segoe UI"/>
              <a:buChar char="•"/>
            </a:pPr>
            <a:r>
              <a:rPr lang="ru-RU">
                <a:solidFill>
                  <a:srgbClr val="002060"/>
                </a:solidFill>
              </a:rPr>
              <a:t> Інформація потрібна для раціонального вирішення проблеми. Інколи вона недоступна або дорого коштує. Тому керівник повинен вирішити, чи суттєва вигода від додаткової інформації" наскільки важливе саме рішення, чи пов'язане воно із значними ресурсами організації чи з незначними коштами (у вартість інформації треба враховувати час керівника, час підлеглих, витрачений на збір інформації, послуги зовнішніх консультантів і т. ін.).</a:t>
            </a:r>
            <a:endParaRPr lang="ko-KR" altLang="en-US">
              <a:solidFill>
                <a:srgbClr val="002060"/>
              </a:solidFill>
            </a:endParaRPr>
          </a:p>
          <a:p>
            <a:pPr marL="182880" indent="-182880" latinLnBrk="0">
              <a:lnSpc>
                <a:spcPct val="150000"/>
              </a:lnSpc>
              <a:buClr>
                <a:srgbClr val="002060"/>
              </a:buClr>
              <a:buFont typeface="Segoe UI"/>
              <a:buChar char="•"/>
            </a:pPr>
            <a:r>
              <a:rPr lang="ru-RU">
                <a:solidFill>
                  <a:srgbClr val="002060"/>
                </a:solidFill>
              </a:rPr>
              <a:t> Прийняття управлінського рішення дуже часто є мистецтвом знаходження ефективного компромісу. Виграш в одному майже завжди відбувається за рахунок іншого (якість тягне зростання додаткових витрат, запровадження нової технології призводить, як правило, до звільнення працівників).</a:t>
            </a:r>
            <a:endParaRPr lang="ko-KR" altLang="en-US">
              <a:solidFill>
                <a:srgbClr val="002060"/>
              </a:solidFill>
            </a:endParaRPr>
          </a:p>
          <a:p>
            <a:pPr marL="182880" indent="-182880" latinLnBrk="0">
              <a:buFont typeface="Segoe UI"/>
              <a:buChar char="•"/>
            </a:pPr>
            <a:endParaRPr lang="ko-KR"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1371600" y="1143000"/>
            <a:ext cx="8916035" cy="719455"/>
          </a:xfrm>
          <a:prstGeom prst="rect"/>
        </p:spPr>
        <p:txBody>
          <a:bodyPr wrap="square" lIns="91440" tIns="45720" rIns="91440" bIns="45720" numCol="1" vert="horz" anchor="ctr">
            <a:normAutofit fontScale="100000" lnSpcReduction="0"/>
          </a:bodyPr>
          <a:lstStyle/>
          <a:p>
            <a:pPr marL="0" indent="0" algn="ctr" latinLnBrk="0">
              <a:buFontTx/>
              <a:buNone/>
            </a:pPr>
            <a:r>
              <a:rPr lang="ru-RU" sz="4000">
                <a:solidFill>
                  <a:srgbClr val="002060"/>
                </a:solidFill>
                <a:latin typeface=".SFUIText" charset="0"/>
              </a:rPr>
              <a:t>Взаємозалежність рішень</a:t>
            </a:r>
            <a:endParaRPr lang="ko-KR" altLang="en-US" sz="4000">
              <a:solidFill>
                <a:srgbClr val="002060"/>
              </a:solidFill>
              <a:latin typeface=".SFUIText" charset="0"/>
            </a:endParaRPr>
          </a:p>
        </p:txBody>
      </p:sp>
      <p:sp>
        <p:nvSpPr>
          <p:cNvPr id="3" name="Содержимое 2"/>
          <p:cNvSpPr txBox="1">
            <a:spLocks noGrp="1"/>
          </p:cNvSpPr>
          <p:nvPr>
            <p:ph type="obj" idx="1"/>
          </p:nvPr>
        </p:nvSpPr>
        <p:spPr>
          <a:xfrm rot="0">
            <a:off x="609600" y="1600200"/>
            <a:ext cx="10973435" cy="4526915"/>
          </a:xfrm>
          <a:prstGeom prst="rect"/>
        </p:spPr>
        <p:txBody>
          <a:bodyPr wrap="square" lIns="91440" tIns="45720" rIns="91440" bIns="45720" numCol="1" vert="horz" anchor="t">
            <a:normAutofit fontScale="70000" lnSpcReduction="0"/>
          </a:bodyPr>
          <a:lstStyle/>
          <a:p>
            <a:pPr marL="182880" indent="-182880" algn="just" latinLnBrk="0">
              <a:lnSpc>
                <a:spcPct val="150000"/>
              </a:lnSpc>
              <a:buClr>
                <a:srgbClr val="002060"/>
              </a:buClr>
              <a:buFont typeface="Segoe UI"/>
              <a:buChar char="•"/>
            </a:pPr>
            <a:r>
              <a:rPr lang="ru-RU">
                <a:solidFill>
                  <a:srgbClr val="002060"/>
                </a:solidFill>
              </a:rPr>
              <a:t> Вагомі рішення мають наслідки для організації в цілому, а не тільки для окремого підрозділу. (Наприклад: якщо організація купує нове високопродуктивне устаткування, то треба зразу ж шукати засоби для збільшення збуту продукції— завдання для відділу маркетингу, Збуту).</a:t>
            </a:r>
            <a:endParaRPr lang="ko-KR" altLang="en-US">
              <a:solidFill>
                <a:srgbClr val="002060"/>
              </a:solidFill>
            </a:endParaRPr>
          </a:p>
          <a:p>
            <a:pPr marL="182880" indent="-182880" algn="just" latinLnBrk="0">
              <a:lnSpc>
                <a:spcPct val="150000"/>
              </a:lnSpc>
              <a:buClr>
                <a:srgbClr val="002060"/>
              </a:buClr>
              <a:buFont typeface="Segoe UI"/>
              <a:buChar char="•"/>
            </a:pPr>
            <a:r>
              <a:rPr lang="ru-RU">
                <a:solidFill>
                  <a:srgbClr val="002060"/>
                </a:solidFill>
              </a:rPr>
              <a:t> Керівники, які знаходяться на нижніх щаблях влади, але здатні бачити таку взаємозалежність рішень, тобто бачать "всю картину", дуже часто стають кандидатами на підвищення.</a:t>
            </a:r>
            <a:endParaRPr lang="ko-KR" altLang="en-US">
              <a:solidFill>
                <a:srgbClr val="002060"/>
              </a:solidFill>
            </a:endParaRPr>
          </a:p>
          <a:p>
            <a:pPr marL="182880" indent="-182880" latinLnBrk="0">
              <a:buFont typeface="Segoe UI"/>
              <a:buChar char="•"/>
            </a:pPr>
            <a:endParaRPr lang="ko-KR"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rot="0">
            <a:off x="2895600" y="990600"/>
            <a:ext cx="6096635" cy="3048635"/>
          </a:xfrm>
          <a:prstGeom prst="rect"/>
        </p:spPr>
        <p:txBody>
          <a:bodyPr wrap="square" lIns="91440" tIns="45720" rIns="91440" bIns="45720" numCol="1" vert="horz" anchor="ctr">
            <a:normAutofit fontScale="100000" lnSpcReduction="0"/>
          </a:bodyPr>
          <a:lstStyle/>
          <a:p>
            <a:pPr marL="0" indent="0" latinLnBrk="0">
              <a:buFontTx/>
              <a:buNone/>
            </a:pPr>
            <a:r>
              <a:rPr lang="ru-RU" sz="6600">
                <a:solidFill>
                  <a:srgbClr val="002060"/>
                </a:solidFill>
                <a:latin typeface=".SFUIText" charset="0"/>
              </a:rPr>
              <a:t>Дякую за увагу</a:t>
            </a:r>
            <a:endParaRPr lang="ko-KR" altLang="en-US" sz="6600">
              <a:solidFill>
                <a:srgbClr val="002060"/>
              </a:solidFill>
              <a:latin typeface=".SFUIText" charset="0"/>
            </a:endParaRPr>
          </a:p>
        </p:txBody>
      </p:sp>
      <p:pic>
        <p:nvPicPr>
          <p:cNvPr id="4" name="Рисунок 3"/>
          <p:cNvPicPr>
            <a:picLocks noChangeAspect="1"/>
          </p:cNvPicPr>
          <p:nvPr/>
        </p:nvPicPr>
        <p:blipFill>
          <a:blip r:embed="rId2"/>
          <a:stretch>
            <a:fillRect/>
          </a:stretch>
        </p:blipFill>
        <p:spPr>
          <a:xfrm>
            <a:off x="4191000" y="3352800"/>
            <a:ext cx="3048000" cy="20332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theme patter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 pattern" id="{E00A56F1-6350-4856-BC9D-EC3CDC6A0AB2}" vid="{5099FA5E-2A93-49D7-A669-826116241527}"/>
    </a:ext>
  </a:extLst>
</a:theme>
</file>

<file path=docProps/app.xml><?xml version="1.0" encoding="utf-8"?>
<Properties xmlns="http://schemas.openxmlformats.org/officeDocument/2006/extended-properties" xmlns:vt="http://schemas.openxmlformats.org/officeDocument/2006/docPropsVTypes">
  <Application>Polaris Office Slide</Application>
  <AppVersion>12.000</AppVersion>
  <Characters>0</Characters>
  <CharactersWithSpaces>0</CharactersWithSpaces>
  <DocSecurity>0</DocSecurity>
  <HyperlinksChanged>false</HyperlinksChanged>
  <Lines>0</Lines>
  <LinksUpToDate>false</LinksUpToDate>
  <Pages>30</Pages>
  <Paragraphs>118</Paragraphs>
  <Words>1674</Words>
  <TotalTime>0</TotalTime>
  <MMClips>0</MMClips>
  <ScaleCrop>false</ScaleCrop>
  <HeadingPairs>
    <vt:vector size="2" baseType="variant">
      <vt:variant>
        <vt:lpstr>Title</vt:lpstr>
      </vt:variant>
      <vt:variant>
        <vt:i4>1</vt:i4>
      </vt:variant>
    </vt:vector>
  </HeadingPairs>
  <TitlesOfParts>
    <vt:vector size="1" baseType="lpstr">
      <vt:lpstr>Title text</vt:lpstr>
    </vt:vector>
  </TitlesOfParts>
  <SharedDoc>false</SharedDoc>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creator>1</dc:creator>
  <cp:lastModifiedBy>Hp</cp:lastModifiedBy>
  <dc:title>Управління процесом прийняття рішень</dc:title>
  <cp:version>9.114.101.46484</cp:version>
  <dcterms:modified xsi:type="dcterms:W3CDTF">2022-08-18T16:42:13Z</dcterms:modified>
</cp:coreProperties>
</file>