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8" r:id="rId4"/>
    <p:sldId id="257" r:id="rId5"/>
    <p:sldId id="260" r:id="rId6"/>
    <p:sldId id="261" r:id="rId7"/>
    <p:sldId id="265" r:id="rId8"/>
    <p:sldId id="266" r:id="rId9"/>
    <p:sldId id="267" r:id="rId10"/>
    <p:sldId id="268" r:id="rId11"/>
    <p:sldId id="259" r:id="rId12"/>
    <p:sldId id="262" r:id="rId13"/>
    <p:sldId id="26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786-2A35-4D2A-8F6B-77ECC1A22CA9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59DA-C36E-4F88-9844-86B17D8DA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821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786-2A35-4D2A-8F6B-77ECC1A22CA9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59DA-C36E-4F88-9844-86B17D8DA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898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786-2A35-4D2A-8F6B-77ECC1A22CA9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59DA-C36E-4F88-9844-86B17D8DA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663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786-2A35-4D2A-8F6B-77ECC1A22CA9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59DA-C36E-4F88-9844-86B17D8DA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103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786-2A35-4D2A-8F6B-77ECC1A22CA9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59DA-C36E-4F88-9844-86B17D8DA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972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786-2A35-4D2A-8F6B-77ECC1A22CA9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59DA-C36E-4F88-9844-86B17D8DA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920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786-2A35-4D2A-8F6B-77ECC1A22CA9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59DA-C36E-4F88-9844-86B17D8DA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072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786-2A35-4D2A-8F6B-77ECC1A22CA9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59DA-C36E-4F88-9844-86B17D8DA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610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786-2A35-4D2A-8F6B-77ECC1A22CA9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59DA-C36E-4F88-9844-86B17D8DA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023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786-2A35-4D2A-8F6B-77ECC1A22CA9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59DA-C36E-4F88-9844-86B17D8DA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730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4786-2A35-4D2A-8F6B-77ECC1A22CA9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59DA-C36E-4F88-9844-86B17D8DA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180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F4786-2A35-4D2A-8F6B-77ECC1A22CA9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D59DA-C36E-4F88-9844-86B17D8DA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196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alanced Scoreboard clou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322" y="923925"/>
            <a:ext cx="6057900" cy="593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4874" y="3890962"/>
            <a:ext cx="2932176" cy="2587752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  <a:latin typeface=".Helvetica NeueUI" panose="02000503000000020004" pitchFamily="2" charset="0"/>
              </a:rPr>
              <a:t>Balanced scorecard (BSC)</a:t>
            </a:r>
            <a:endParaRPr lang="ru-RU" b="1" dirty="0">
              <a:solidFill>
                <a:srgbClr val="00B050"/>
              </a:solidFill>
              <a:latin typeface=".Helvetica NeueUI" panose="02000503000000020004" pitchFamily="2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885176" y="0"/>
            <a:ext cx="4306824" cy="25968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dirty="0" smtClean="0">
                <a:solidFill>
                  <a:srgbClr val="00B050"/>
                </a:solidFill>
                <a:latin typeface=".Helvetica NeueUI" panose="02000503000000020004" pitchFamily="2" charset="0"/>
              </a:rPr>
              <a:t>Збалансована система показників</a:t>
            </a:r>
            <a:endParaRPr lang="ru-RU" b="1" dirty="0">
              <a:solidFill>
                <a:srgbClr val="00B050"/>
              </a:solidFill>
              <a:latin typeface=".Helvetica NeueUI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78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0708" y="489204"/>
            <a:ext cx="11530584" cy="587959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Протягом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досить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тривалого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часу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використовували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складаються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поєднання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фінансових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нефінансових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відстеження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прогресу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Одну з таких систем створив Арт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Шнайдерман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 1987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Analog Devices,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компанії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середнього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розміру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виробництва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напівпровідників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 1990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Арт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Шнайдерман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брав участь у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дослідженні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під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керівництвом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Роберта С. Каплана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спільно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консультаційною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компанією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Nolan-Norton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і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під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час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цього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дослідження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описав свою роботу з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вимірювання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ефективності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Згодом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Каплан і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Девід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П. Нортон включили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анонімні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деталі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дизайну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збалансованої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статтю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1992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року. Вона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була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єдиною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статтею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тему,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опублікованою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цей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 період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але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саме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вона стала популярною,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і за нею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швидко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послідувала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друга у 1993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 1996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обидва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автори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опублікували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книгу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Balanced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Scorecard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статті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перша книга широко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поширили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знання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про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концепцію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збалансованої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призвели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до того,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Каплан і Нортон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вважаються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творцями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цієї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концепції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42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71145"/>
            <a:ext cx="10515600" cy="217030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балансована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система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показників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є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інструментом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управління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стратегією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її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результатами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добре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структурований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звіт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може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використовуватися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керівниками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відстеження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виконання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дій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персоналом,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вони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контролюють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і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моніторингу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наслідків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виникають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результаті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дій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2692783"/>
            <a:ext cx="10515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Основними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характеристиками,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визначають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BSC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є: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її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зосередженість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стратегічному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порядку денному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організації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цілеспрямований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набір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вимірювань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контролю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результативності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поєднання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фінансових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нефінансових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аспектів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портфель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ініціатив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мають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вплинути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виконання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показників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цілей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035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SC (Balanced Scorecard) | SoftExpert Softw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993" y="369000"/>
            <a:ext cx="8394015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19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9232" y="0"/>
            <a:ext cx="6193536" cy="1325563"/>
          </a:xfrm>
        </p:spPr>
        <p:txBody>
          <a:bodyPr/>
          <a:lstStyle/>
          <a:p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Основні аспекти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BSC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2376" y="1325563"/>
            <a:ext cx="10747248" cy="4023677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Фінанси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заохочує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визначення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кількох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відповідних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фінансових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заходів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високого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рівня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відповідають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питання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«Як нас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бачать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акціонери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?».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Приклади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грошовий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потік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зростання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продажів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операційний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дохід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рентабельність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капіталу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Клієнт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заохочує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визначення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заходів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відповідають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запитання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важливо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для наших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клієнтів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зацікавлених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сторін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?».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Приклади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відсоток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продажів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нових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продуктів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своєчасна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доставка,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частка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покупок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важливих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клієнтів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647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9232" y="0"/>
            <a:ext cx="6193536" cy="1325563"/>
          </a:xfrm>
        </p:spPr>
        <p:txBody>
          <a:bodyPr/>
          <a:lstStyle/>
          <a:p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Основні аспекти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BSC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100" y="1325562"/>
            <a:ext cx="11353800" cy="4270565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Внутрішні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бізнес-процеси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заохочують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ідентифікацію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відповідають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питання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«У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чому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ми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маємо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досягти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успіху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?»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Приклади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тривалість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виробничого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циклу,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собівартість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одиниці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впровадження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нових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продуктів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Навчання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зростання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заохочує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визначення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заходів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відповідають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питання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«Як ми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можемо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продовжувати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вдосконалюватися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створювати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цінності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інновації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?».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Приклади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час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розробки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нового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покоління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продуктів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життєвий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цикл до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зрілості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продукту, час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виходу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ринок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конкуренції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71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4.3 The Roles of Mission, Vision, and Values – Principles of Manage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04" y="369000"/>
            <a:ext cx="10436393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89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7213"/>
            <a:ext cx="10515600" cy="3203575"/>
          </a:xfrm>
        </p:spPr>
        <p:txBody>
          <a:bodyPr/>
          <a:lstStyle/>
          <a:p>
            <a:pPr algn="just"/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Місія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призначення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Може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відповідати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запитання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«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Навіщо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створено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?»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бути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продовження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«Ми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створені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для того,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щоб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...».</a:t>
            </a:r>
          </a:p>
          <a:p>
            <a:pPr algn="just"/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Бачення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мрія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опис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бажаного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стану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компанії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майбутньому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через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кілька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років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зазвичай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обрій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стратегічного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планування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вибирається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2-3 до 5-10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років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/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Стратегія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шлях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досягнення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стратегічного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бачення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2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2356" y="1325563"/>
            <a:ext cx="7409688" cy="391394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Місія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«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Вселяти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надію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сприяти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здоров’ю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добробуту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надаючи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найкращу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допомогу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кожному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пацієнту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через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інтегровану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клінічну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практику,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освіту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дослідження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 algn="just">
              <a:buNone/>
            </a:pPr>
            <a:endParaRPr lang="uk-U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Бачення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«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Клініка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Мейо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забезпечить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неперевершений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досвід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як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найбільш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надійний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партнер 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сфері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охорони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здоров’я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6552" y="0"/>
            <a:ext cx="3358896" cy="1325563"/>
          </a:xfrm>
        </p:spPr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Mayo Clinic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128" y="1482537"/>
            <a:ext cx="36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30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Нет описания фот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870" y="940006"/>
            <a:ext cx="4992497" cy="4992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365633" y="940006"/>
            <a:ext cx="5730367" cy="5489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Місія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«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Місія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онкологічного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центру Фокс Чейз —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перемогти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рак,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об’єднуючи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серця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й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уми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сміливі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наукові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відкриття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новаторську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профілактику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співчутливу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допомогу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Бачення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«Бути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регіональним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національним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міжнародним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лідером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сфері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онкологічного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медсестринського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догляду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послуг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583009" y="96239"/>
            <a:ext cx="7025982" cy="84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Fox Chase Cancer Center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80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9538" y="0"/>
            <a:ext cx="7392924" cy="1325563"/>
          </a:xfrm>
        </p:spPr>
        <p:txBody>
          <a:bodyPr/>
          <a:lstStyle/>
          <a:p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Основні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компоненти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BSC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100" y="1325563"/>
            <a:ext cx="11353800" cy="4959223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Цілі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організаційні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цілі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стратегічного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рівня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В першу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чергу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необхідно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проаналізувати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стан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компанії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наприклад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за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допомогою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таких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інструментів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як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PESTEL 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та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SWOT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Потім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за результатами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аналізу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необхідно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сформулювати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10-15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цілей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Побудовані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вони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мають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бути за методикою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Показники –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допомагають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визначити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досягаєте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своїх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цілей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можна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розглядати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як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KPI).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Кожна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ціль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повинна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більше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трьох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KPI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Сильні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KPI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мають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бути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достатньо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об’єктивними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щоб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могли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визначити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працює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стратегія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використовувати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мову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яку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розуміють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усі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вашій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компанії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вимірювати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досягнення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показувати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успіх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(а не просто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марний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показник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), бути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змозі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показати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зміни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 часом і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зменшити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невизначеність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751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9538" y="0"/>
            <a:ext cx="7392924" cy="1325563"/>
          </a:xfrm>
        </p:spPr>
        <p:txBody>
          <a:bodyPr/>
          <a:lstStyle/>
          <a:p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Основні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компоненти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BSC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100" y="1325563"/>
            <a:ext cx="11353800" cy="3776789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Завдання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мають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бути 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прописані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так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щоб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вони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безпосередньо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стосувалися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кожного з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KPI.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Завдання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мають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бути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амбітними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але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досяжними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Ініціативи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мають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бути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елементами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дій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і проектами,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вам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потрібні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щоб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допомогти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вашій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компанії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досягти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успіху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її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стратегії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проекти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мають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дату початку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завершення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Необхідно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ідентифікувати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їх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під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час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написання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і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налаштувати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під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час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впровадження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BSC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Ваші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ініціативи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означають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різницю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між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реальністю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вашої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компанії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її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великими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цілями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086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alanced Scoreboard 101 graphi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77" y="369000"/>
            <a:ext cx="11248246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19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765</Words>
  <Application>Microsoft Office PowerPoint</Application>
  <PresentationFormat>Широкоэкранный</PresentationFormat>
  <Paragraphs>36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.Helvetica NeueUI</vt:lpstr>
      <vt:lpstr>Arial</vt:lpstr>
      <vt:lpstr>Calibri</vt:lpstr>
      <vt:lpstr>Calibri Light</vt:lpstr>
      <vt:lpstr>Тема Office</vt:lpstr>
      <vt:lpstr>Balanced scorecard (BSC)</vt:lpstr>
      <vt:lpstr>Презентация PowerPoint</vt:lpstr>
      <vt:lpstr>Презентация PowerPoint</vt:lpstr>
      <vt:lpstr>Презентация PowerPoint</vt:lpstr>
      <vt:lpstr>Основні аспекти BSC</vt:lpstr>
      <vt:lpstr>Основні аспекти BSC</vt:lpstr>
      <vt:lpstr>Презентация PowerPoint</vt:lpstr>
      <vt:lpstr>Презентация PowerPoint</vt:lpstr>
      <vt:lpstr>Mayo Clinic</vt:lpstr>
      <vt:lpstr>Презентация PowerPoint</vt:lpstr>
      <vt:lpstr>Основні компоненти BSC</vt:lpstr>
      <vt:lpstr>Основні компоненти BSC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Balanced scorecard (BSC)</dc:title>
  <dc:creator>Жмай Олександр Володимирович</dc:creator>
  <cp:lastModifiedBy>Жмай Олександр Володимирович</cp:lastModifiedBy>
  <cp:revision>19</cp:revision>
  <dcterms:created xsi:type="dcterms:W3CDTF">2023-04-26T17:10:25Z</dcterms:created>
  <dcterms:modified xsi:type="dcterms:W3CDTF">2023-04-27T09:17:42Z</dcterms:modified>
</cp:coreProperties>
</file>