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84" d="100"/>
          <a:sy n="84" d="100"/>
        </p:scale>
        <p:origin x="619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80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698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20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20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5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11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2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8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9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296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05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4948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266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97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75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4882F-4E75-4702-B12A-02A7AD0ACEC2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B0EC9A4-FF33-481B-986F-5C712209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12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1288" y="1344168"/>
            <a:ext cx="106253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Клінічна анатомія мозкових оболонок і 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міжоболонкових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просторів. </a:t>
            </a:r>
            <a:endParaRPr lang="uk-UA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Гематоми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мозкового відділу голови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зупинки кровотечі та обробки ран на склепінні черепа. </a:t>
            </a:r>
            <a:endParaRPr lang="uk-UA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Проникаючі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непроникаючі поранення черепа. 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Краніопластика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7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512" y="545747"/>
            <a:ext cx="5077420" cy="61476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6552" y="-100584"/>
            <a:ext cx="352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 голови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33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76" y="346456"/>
            <a:ext cx="4178808" cy="613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482" y="346456"/>
            <a:ext cx="6186243" cy="613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52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89" y="115051"/>
            <a:ext cx="5061367" cy="648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909" y="101129"/>
            <a:ext cx="5318829" cy="651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85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24" y="21983"/>
            <a:ext cx="5331224" cy="670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8" y="21984"/>
            <a:ext cx="4828418" cy="670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067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40" y="1173384"/>
            <a:ext cx="5175503" cy="411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303" y="1173384"/>
            <a:ext cx="5051388" cy="411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28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405" y="292608"/>
            <a:ext cx="5330407" cy="599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88" y="292608"/>
            <a:ext cx="5076380" cy="60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92 0.01341 L 0.22379 0.013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Картинки по запросу external carotid artery branch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57" y="113855"/>
            <a:ext cx="5061057" cy="63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914" y="113854"/>
            <a:ext cx="5624427" cy="636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4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601" y="340869"/>
            <a:ext cx="5154231" cy="59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415" y="340869"/>
            <a:ext cx="5364359" cy="59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81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3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440" y="1241642"/>
            <a:ext cx="7250077" cy="427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755" y="219456"/>
            <a:ext cx="4779662" cy="612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563624"/>
            <a:ext cx="5257800" cy="39433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859" y="1545336"/>
            <a:ext cx="5942457" cy="39616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4048" y="420624"/>
            <a:ext cx="6565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 </a:t>
            </a:r>
            <a:r>
              <a:rPr lang="uk-UA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Шипо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2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1084956"/>
            <a:ext cx="4396909" cy="22496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29" y="1074146"/>
            <a:ext cx="2250560" cy="2250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707" y="4799572"/>
            <a:ext cx="3499111" cy="18924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12" y="4038490"/>
            <a:ext cx="3560986" cy="26707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708" y="1074146"/>
            <a:ext cx="3499110" cy="10234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3600270"/>
            <a:ext cx="3108960" cy="31089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65" y="2463414"/>
            <a:ext cx="3499110" cy="19175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4476" y="-105433"/>
            <a:ext cx="8860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 хірургічний 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інструментарій</a:t>
            </a:r>
          </a:p>
          <a:p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для </a:t>
            </a:r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трепанації черепа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5096" y="2606973"/>
            <a:ext cx="391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600" b="1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86922" y="2635179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088097" y="1490792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095012" y="3021420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095789" y="5133996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56995" y="4337907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31728" y="4153241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33763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50</Words>
  <Application>Microsoft Office PowerPoint</Application>
  <PresentationFormat>Широкоэкранный</PresentationFormat>
  <Paragraphs>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10</cp:revision>
  <dcterms:created xsi:type="dcterms:W3CDTF">2023-09-27T15:48:24Z</dcterms:created>
  <dcterms:modified xsi:type="dcterms:W3CDTF">2023-09-28T09:23:45Z</dcterms:modified>
</cp:coreProperties>
</file>