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6" r:id="rId19"/>
    <p:sldId id="277" r:id="rId20"/>
    <p:sldId id="278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78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634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35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74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5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5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4818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801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0318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75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91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7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11BA9-17DE-488B-A6E5-0FEC59F559B8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DCB63B-6E80-450B-859F-DE75273E3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0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5920" y="822960"/>
            <a:ext cx="1026871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3:</a:t>
            </a: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Клінічна анатомія клітковинних просторів лиця.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Шляхи розповсюдження запальних процесів. Клінічна анатомія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приносових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пазух.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Місця виходу кінцевих гілок трійчастого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нерва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Топографо-анатомічне обґрунтування проведення раціональних розрізів на обличчі. Первинна хірургічна обробка ран лиця.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1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456" y="822961"/>
            <a:ext cx="5319504" cy="58613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4640" y="82296"/>
            <a:ext cx="722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ілянки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лицевого відділу голови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0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37" y="1493012"/>
            <a:ext cx="4621679" cy="464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82" y="1493013"/>
            <a:ext cx="5551724" cy="464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9696" y="530352"/>
            <a:ext cx="8833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Очниця                              Очне яблуко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8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24" y="1363687"/>
            <a:ext cx="5459562" cy="4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24" y="1363687"/>
            <a:ext cx="3584448" cy="496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5968" y="475488"/>
            <a:ext cx="5065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очного яблука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55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77" y="999012"/>
            <a:ext cx="8602980" cy="5612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10912" y="164592"/>
            <a:ext cx="3730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Вміст очниці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22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8" y="1373886"/>
            <a:ext cx="5871150" cy="496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390" y="1373886"/>
            <a:ext cx="5336056" cy="496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11096" y="548640"/>
            <a:ext cx="9893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Будова повік                         Сльозовий апарат</a:t>
            </a:r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6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6" y="1235136"/>
            <a:ext cx="3445397" cy="517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1" b="6746"/>
          <a:stretch>
            <a:fillRect/>
          </a:stretch>
        </p:blipFill>
        <p:spPr bwMode="auto">
          <a:xfrm>
            <a:off x="7581035" y="3212879"/>
            <a:ext cx="4105985" cy="319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779" y="3057493"/>
            <a:ext cx="4847943" cy="335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40" y="1132195"/>
            <a:ext cx="3137380" cy="230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6704" y="485864"/>
            <a:ext cx="555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 структури ока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15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666" y="1094103"/>
            <a:ext cx="3706558" cy="543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24" y="1094102"/>
            <a:ext cx="6636369" cy="543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66744" y="274320"/>
            <a:ext cx="6876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 носова порожнина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84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27"/>
          <a:stretch>
            <a:fillRect/>
          </a:stretch>
        </p:blipFill>
        <p:spPr bwMode="auto">
          <a:xfrm>
            <a:off x="2134485" y="912585"/>
            <a:ext cx="8948043" cy="570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784" y="219456"/>
            <a:ext cx="5888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Приносові пазухи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30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297" y="1271524"/>
            <a:ext cx="3067050" cy="5124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382" y="1899857"/>
            <a:ext cx="43656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043" y="1271524"/>
            <a:ext cx="3803418" cy="422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0904" y="310896"/>
            <a:ext cx="9043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Хрящі носа                              Носові ходи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1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09" y="1917912"/>
            <a:ext cx="5775483" cy="405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192" y="1917912"/>
            <a:ext cx="5847123" cy="405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9170" y="585216"/>
            <a:ext cx="375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 носа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52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99" y="280536"/>
            <a:ext cx="5585578" cy="632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632" y="280536"/>
            <a:ext cx="4581144" cy="632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099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56" y="1849183"/>
            <a:ext cx="55372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884" y="1849183"/>
            <a:ext cx="5871612" cy="331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3352" y="640080"/>
            <a:ext cx="1004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Ротова ділянка                         Будова губ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091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259" y="243840"/>
            <a:ext cx="544405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30" y="243840"/>
            <a:ext cx="46863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264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796" y="893256"/>
            <a:ext cx="4646788" cy="56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84" y="1497357"/>
            <a:ext cx="5450569" cy="4461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0056" y="225810"/>
            <a:ext cx="5321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язика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272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64" y="126904"/>
            <a:ext cx="4023360" cy="4069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20" y="1233289"/>
            <a:ext cx="3168458" cy="283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998" y="462088"/>
            <a:ext cx="3940631" cy="361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029" y="4298269"/>
            <a:ext cx="4164582" cy="235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68" y="4292247"/>
            <a:ext cx="3092641" cy="236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87244" y="370649"/>
            <a:ext cx="3255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Слинні залози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45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51" y="1128839"/>
            <a:ext cx="4869242" cy="550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12" y="1128839"/>
            <a:ext cx="4934590" cy="551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77056" y="292608"/>
            <a:ext cx="675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та нерви обличчя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79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62" y="1400241"/>
            <a:ext cx="5861162" cy="5165149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605" y="1400241"/>
            <a:ext cx="2977539" cy="516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7176" y="438912"/>
            <a:ext cx="383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Трійчастий нерв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91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38" y="1275181"/>
            <a:ext cx="6102520" cy="54469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306" y="1275181"/>
            <a:ext cx="4729758" cy="544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49698" y="429768"/>
            <a:ext cx="5650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Гілки трійчастого </a:t>
            </a:r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76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335" y="1080326"/>
            <a:ext cx="6586465" cy="564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2312" y="246888"/>
            <a:ext cx="3310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Лицевий нерв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87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179" y="919679"/>
            <a:ext cx="4294021" cy="5754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28" y="919679"/>
            <a:ext cx="3959352" cy="5754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9579" y="182880"/>
            <a:ext cx="9716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Направлення хірургічних розрізів на обличчі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981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49" y="1232138"/>
            <a:ext cx="5942674" cy="39907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168" y="1232138"/>
            <a:ext cx="4937760" cy="55161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8686" y="365760"/>
            <a:ext cx="4937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Розтин лобової пазухи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542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242" y="115728"/>
            <a:ext cx="5123965" cy="66051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9616" y="2194560"/>
            <a:ext cx="3913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Розтин </a:t>
            </a:r>
          </a:p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верхньощелепної</a:t>
            </a:r>
          </a:p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673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192</TotalTime>
  <Words>110</Words>
  <Application>Microsoft Office PowerPoint</Application>
  <PresentationFormat>Широкоэкранный</PresentationFormat>
  <Paragraphs>25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16</cp:revision>
  <dcterms:created xsi:type="dcterms:W3CDTF">2023-10-04T14:44:22Z</dcterms:created>
  <dcterms:modified xsi:type="dcterms:W3CDTF">2023-10-05T19:22:50Z</dcterms:modified>
</cp:coreProperties>
</file>