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65" r:id="rId3"/>
    <p:sldId id="268" r:id="rId4"/>
    <p:sldId id="257" r:id="rId5"/>
    <p:sldId id="258" r:id="rId6"/>
    <p:sldId id="259" r:id="rId7"/>
    <p:sldId id="266" r:id="rId8"/>
    <p:sldId id="260" r:id="rId9"/>
    <p:sldId id="261" r:id="rId10"/>
    <p:sldId id="262" r:id="rId11"/>
    <p:sldId id="263" r:id="rId12"/>
    <p:sldId id="264" r:id="rId13"/>
    <p:sldId id="267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52" autoAdjust="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D09801-ECE4-4512-B165-FD1D85B52F97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54973-8A58-4ED0-99AF-FEED42540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912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54973-8A58-4ED0-99AF-FEED4254028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776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9244-2688-4F9C-95C6-7BCC03732252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AF2E7DE-8D46-4AFD-BF70-3D771F7E8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17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9244-2688-4F9C-95C6-7BCC03732252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2E7DE-8D46-4AFD-BF70-3D771F7E8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39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9244-2688-4F9C-95C6-7BCC03732252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F2E7DE-8D46-4AFD-BF70-3D771F7E8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394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9244-2688-4F9C-95C6-7BCC03732252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AF2E7DE-8D46-4AFD-BF70-3D771F7E8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788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9244-2688-4F9C-95C6-7BCC03732252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AF2E7DE-8D46-4AFD-BF70-3D771F7E8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080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9244-2688-4F9C-95C6-7BCC03732252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2E7DE-8D46-4AFD-BF70-3D771F7E8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598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9244-2688-4F9C-95C6-7BCC03732252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2E7DE-8D46-4AFD-BF70-3D771F7E8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859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9244-2688-4F9C-95C6-7BCC03732252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2E7DE-8D46-4AFD-BF70-3D771F7E8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583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9244-2688-4F9C-95C6-7BCC03732252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F2E7DE-8D46-4AFD-BF70-3D771F7E8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75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9244-2688-4F9C-95C6-7BCC03732252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F2E7DE-8D46-4AFD-BF70-3D771F7E8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63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9244-2688-4F9C-95C6-7BCC03732252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F2E7DE-8D46-4AFD-BF70-3D771F7E8C1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15677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9244-2688-4F9C-95C6-7BCC03732252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F2E7DE-8D46-4AFD-BF70-3D771F7E8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419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9244-2688-4F9C-95C6-7BCC03732252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F2E7DE-8D46-4AFD-BF70-3D771F7E8C1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7946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9244-2688-4F9C-95C6-7BCC03732252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F2E7DE-8D46-4AFD-BF70-3D771F7E8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690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9244-2688-4F9C-95C6-7BCC03732252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2E7DE-8D46-4AFD-BF70-3D771F7E8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399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9244-2688-4F9C-95C6-7BCC03732252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2E7DE-8D46-4AFD-BF70-3D771F7E8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446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99244-2688-4F9C-95C6-7BCC03732252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AF2E7DE-8D46-4AFD-BF70-3D771F7E8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121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6384" y="1207008"/>
            <a:ext cx="1119225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№ 4:</a:t>
            </a:r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Топографія </a:t>
            </a:r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судино-нервових пучків шиї</a:t>
            </a:r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зупинки кровотечі  і обробки ран при пораненнях шиї</a:t>
            </a:r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 допомоги при асфіксії (</a:t>
            </a:r>
            <a:r>
              <a:rPr lang="uk-UA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конікотомія</a:t>
            </a:r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крикотомія</a:t>
            </a:r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трахеотомія) з врахуванням вікових анатомічних особливостей людини</a:t>
            </a:r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Вагосимпатична</a:t>
            </a:r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блокада.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918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180" y="1167955"/>
            <a:ext cx="9001125" cy="53816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47259" y="374904"/>
            <a:ext cx="317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 шиї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757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985" y="283464"/>
            <a:ext cx="10172063" cy="626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087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229"/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330" y="307830"/>
            <a:ext cx="5410454" cy="6328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84" y="1368007"/>
            <a:ext cx="5645145" cy="52678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61865" y="518142"/>
            <a:ext cx="3785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Трикутники шиї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288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32" y="1361313"/>
            <a:ext cx="4155376" cy="5089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Без имени-1копирова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122" y="1356881"/>
            <a:ext cx="6506868" cy="5094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10328" y="438912"/>
            <a:ext cx="2642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язи</a:t>
            </a:r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шиї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61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321" y="195150"/>
            <a:ext cx="5146103" cy="6525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64" y="191453"/>
            <a:ext cx="3854450" cy="323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64" y="3543745"/>
            <a:ext cx="3854450" cy="31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40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520" y="143729"/>
            <a:ext cx="8842248" cy="662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041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256" y="311467"/>
            <a:ext cx="5161981" cy="624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133" y="311467"/>
            <a:ext cx="4890643" cy="626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409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76" y="1339215"/>
            <a:ext cx="6323205" cy="5317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784" y="310007"/>
            <a:ext cx="4797173" cy="634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831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843" y="1335023"/>
            <a:ext cx="4997220" cy="5221225"/>
          </a:xfrm>
          <a:prstGeom prst="rect">
            <a:avLst/>
          </a:prstGeo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77" y="411480"/>
            <a:ext cx="5788102" cy="61447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31136" y="521208"/>
            <a:ext cx="2953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Судини шиї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6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594" y="342456"/>
            <a:ext cx="4962525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950" y="342456"/>
            <a:ext cx="4910103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710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610" y="326154"/>
            <a:ext cx="4087813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976" y="326155"/>
            <a:ext cx="5219744" cy="611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5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78624" y="3085402"/>
            <a:ext cx="46268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1 -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паралельний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краю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нижньої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щелепи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;</a:t>
            </a: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2 -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під’язиковий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коміроподібний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до глотки; </a:t>
            </a:r>
            <a:endParaRPr lang="ru-RU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3 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-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коміроподібний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до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верхньої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щитоподібної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артерії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; </a:t>
            </a:r>
            <a:endParaRPr lang="ru-RU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4 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-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серединний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повздовжній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;</a:t>
            </a: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5 -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вздовж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переднього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краю грудинно-ключично-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соскоподібного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м’яза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;</a:t>
            </a: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6 -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коміроподібний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до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щитовидної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залози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;</a:t>
            </a: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7 -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паралельний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верхньому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 краю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Roboto"/>
              </a:rPr>
              <a:t>ключиці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Roboto"/>
              </a:rPr>
              <a:t>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072" y="1105746"/>
            <a:ext cx="5166360" cy="53959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3976" y="347472"/>
            <a:ext cx="905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Розрізи на шиї при абсцесах та флегмонах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267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" y="1557796"/>
            <a:ext cx="6780276" cy="43901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723" y="1557796"/>
            <a:ext cx="5202277" cy="43901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29968" y="539496"/>
            <a:ext cx="9180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Вагосимпатична</a:t>
            </a:r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блокада за Вишневським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402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584" y="94512"/>
            <a:ext cx="5346192" cy="66720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" y="2660904"/>
            <a:ext cx="4178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Судинно-нервові  пучки шиї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126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743" y="1916431"/>
            <a:ext cx="9676927" cy="34930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4" y="1619858"/>
            <a:ext cx="2042436" cy="378958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59936" y="649224"/>
            <a:ext cx="4032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 трахеотомії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21543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90</TotalTime>
  <Words>124</Words>
  <Application>Microsoft Office PowerPoint</Application>
  <PresentationFormat>Широкоэкранный</PresentationFormat>
  <Paragraphs>20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Century Gothic</vt:lpstr>
      <vt:lpstr>Roboto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Наталя Анатоліївна Антонова</dc:creator>
  <cp:lastModifiedBy>Наталя Анатоліївна Антонова</cp:lastModifiedBy>
  <cp:revision>10</cp:revision>
  <dcterms:created xsi:type="dcterms:W3CDTF">2023-10-11T12:02:21Z</dcterms:created>
  <dcterms:modified xsi:type="dcterms:W3CDTF">2023-10-12T15:56:54Z</dcterms:modified>
</cp:coreProperties>
</file>