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376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15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67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733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562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19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41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01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0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14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9857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74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2116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378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810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853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3D2D3-2218-4E72-BF0F-EF3FD2B96BF7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0E91A76-FF3D-42A8-84FF-46BC861CE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83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9576" y="510046"/>
            <a:ext cx="10728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Тема 5: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Клінічна анатомія молочної залози. Розрізи при гнійному запаленні молочної залози (мастит). Клініко-анатомічне обґрунтування радикальної </a:t>
            </a:r>
            <a:r>
              <a:rPr lang="uk-UA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мастектомії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Органозберігаючі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операції  та пластичні операції на молочній залозі. Міжреброві простори: їх будова та вміст.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Клінічна анатомія плеври. 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Топографо-анатомічне обґрунтування та умови виконання пункції плеври. Види пневмотораксу.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Техніка закриття пневмотораксу.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045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" t="20997" r="-240" b="17765"/>
          <a:stretch/>
        </p:blipFill>
        <p:spPr>
          <a:xfrm>
            <a:off x="1938529" y="1335024"/>
            <a:ext cx="9276752" cy="53915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53712" y="347472"/>
            <a:ext cx="3904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Границі грудей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666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3" t="20112" r="190" b="984"/>
          <a:stretch/>
        </p:blipFill>
        <p:spPr>
          <a:xfrm>
            <a:off x="1463350" y="1114757"/>
            <a:ext cx="10387274" cy="55603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38399" y="100584"/>
            <a:ext cx="4837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Лінії грудної клітки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71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43" y="867918"/>
            <a:ext cx="512445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Безимени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919" y="867918"/>
            <a:ext cx="5817008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625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473" y="682816"/>
            <a:ext cx="7417562" cy="5842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976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36" y="1307160"/>
            <a:ext cx="6144284" cy="54776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61" y="1307688"/>
            <a:ext cx="4737002" cy="54771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365760"/>
            <a:ext cx="4087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Молочна залоза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560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497" y="946795"/>
            <a:ext cx="3868928" cy="566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Безимени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2" y="946795"/>
            <a:ext cx="5075693" cy="566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4240" y="238909"/>
            <a:ext cx="2935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Діафрагма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939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Безимени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193" y="1173961"/>
            <a:ext cx="4407408" cy="555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840" y="1173961"/>
            <a:ext cx="5137737" cy="555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9715" y="283464"/>
            <a:ext cx="1984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Плевра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415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286" y="886968"/>
            <a:ext cx="3997180" cy="5867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498" y="886359"/>
            <a:ext cx="4102634" cy="586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98064" y="100584"/>
            <a:ext cx="770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 та нерви грудної клітки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778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83" y="1389888"/>
            <a:ext cx="3374355" cy="47914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899" y="1389888"/>
            <a:ext cx="8128636" cy="47914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20640" y="384048"/>
            <a:ext cx="1956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Мастит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51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177" y="1081251"/>
            <a:ext cx="7430086" cy="5594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00016" y="265176"/>
            <a:ext cx="358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Пневмоторакс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937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94" y="1244742"/>
            <a:ext cx="5163829" cy="54943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650" y="1244742"/>
            <a:ext cx="6044684" cy="54943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77640" y="384048"/>
            <a:ext cx="5047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Плевральна пункція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73349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131</TotalTime>
  <Words>78</Words>
  <Application>Microsoft Office PowerPoint</Application>
  <PresentationFormat>Широкоэкранный</PresentationFormat>
  <Paragraphs>13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11</cp:revision>
  <dcterms:created xsi:type="dcterms:W3CDTF">2023-10-18T16:59:56Z</dcterms:created>
  <dcterms:modified xsi:type="dcterms:W3CDTF">2023-10-18T19:11:10Z</dcterms:modified>
</cp:coreProperties>
</file>