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87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1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28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6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05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9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66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19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44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895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204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193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7590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175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1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17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BAD16-9071-47D0-A6F2-6D7E6D8D42F5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36238B-5297-4ED8-B292-27657BB6C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82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5896" y="1815191"/>
            <a:ext cx="917752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6: 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Операції при пораненні серця. Оперативні доступи до серця.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Топографо-анатомічне обґрунтування техніки пункції осердя.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Оперативні втручання на легенях.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3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33" y="776842"/>
            <a:ext cx="4283519" cy="594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556" y="782214"/>
            <a:ext cx="4450524" cy="593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85500" y="130511"/>
            <a:ext cx="31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Середостіння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7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5" y="1723025"/>
            <a:ext cx="6604695" cy="395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286" y="1723025"/>
            <a:ext cx="5313714" cy="395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8488" y="621792"/>
            <a:ext cx="446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Верхнє середостіння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09222" y="621792"/>
            <a:ext cx="4524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Нижнє середостіння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4804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18" y="322806"/>
            <a:ext cx="4883086" cy="62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61" y="328820"/>
            <a:ext cx="4337876" cy="620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22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168" y="1211895"/>
            <a:ext cx="4489703" cy="536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66" y="1211644"/>
            <a:ext cx="4421886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10281" y="438912"/>
            <a:ext cx="159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2753" y="438912"/>
            <a:ext cx="2322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Перикард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8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348" y="411481"/>
            <a:ext cx="4201263" cy="626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24" y="411481"/>
            <a:ext cx="4562856" cy="626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16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534" y="240725"/>
            <a:ext cx="2028442" cy="647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09" y="240725"/>
            <a:ext cx="7554578" cy="647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88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636" y="437069"/>
            <a:ext cx="2301811" cy="624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768" y="434153"/>
            <a:ext cx="3758184" cy="625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504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65" y="1536193"/>
            <a:ext cx="6888659" cy="40233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084" y="862012"/>
            <a:ext cx="55911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28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65" y="3226116"/>
            <a:ext cx="5848350" cy="3514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44" y="71659"/>
            <a:ext cx="4911471" cy="30725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67" y="3226116"/>
            <a:ext cx="4927185" cy="3514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1937" y="1007765"/>
            <a:ext cx="4352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Аорто-коронарне шунтування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31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13" y="1554480"/>
            <a:ext cx="10605789" cy="48554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36592" y="612648"/>
            <a:ext cx="341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Пункція серця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93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48" y="1335976"/>
            <a:ext cx="7031736" cy="52855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5152" y="374904"/>
            <a:ext cx="428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Стентування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судин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122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1307592"/>
            <a:ext cx="10295290" cy="5305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4081" y="438912"/>
            <a:ext cx="5239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пересадки серця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4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57" y="896112"/>
            <a:ext cx="9061981" cy="52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8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609" y="54468"/>
            <a:ext cx="6019936" cy="651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73" y="2261711"/>
            <a:ext cx="4716085" cy="430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20825" y="658368"/>
            <a:ext cx="3255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легень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12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86" y="1017063"/>
            <a:ext cx="3781742" cy="55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890" y="1017063"/>
            <a:ext cx="3842315" cy="55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292608"/>
            <a:ext cx="321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легень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15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1" y="906437"/>
            <a:ext cx="2578608" cy="579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Безимени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906437"/>
            <a:ext cx="5890323" cy="579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67912" y="173736"/>
            <a:ext cx="555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 будова легень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05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Безимени-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67" y="1062990"/>
            <a:ext cx="563880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Безимени-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367" y="1062990"/>
            <a:ext cx="5380038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95344" y="347472"/>
            <a:ext cx="5833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Границі легень та плеври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42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72" y="800016"/>
            <a:ext cx="7206832" cy="5954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7288" y="155448"/>
            <a:ext cx="5888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Сегментарна будова легень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058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92" y="1399032"/>
            <a:ext cx="9918278" cy="52486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8216" y="603504"/>
            <a:ext cx="9820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Оперативні доступи до органів грудної клітки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65306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</TotalTime>
  <Words>60</Words>
  <Application>Microsoft Office PowerPoint</Application>
  <PresentationFormat>Широкоэкранный</PresentationFormat>
  <Paragraphs>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8</cp:revision>
  <dcterms:created xsi:type="dcterms:W3CDTF">2023-10-26T07:56:52Z</dcterms:created>
  <dcterms:modified xsi:type="dcterms:W3CDTF">2023-10-26T09:07:09Z</dcterms:modified>
</cp:coreProperties>
</file>