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CC179-8B8A-45A2-95E9-928D959FABCD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F4999-4131-4C8A-8041-FD852DFCDB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513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F4999-4131-4C8A-8041-FD852DFCDB2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985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600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18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743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100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340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714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7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40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086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632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1400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039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451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230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205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37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324EC-4487-49EB-8312-FF5090FBB9C9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AC93003-7919-47A9-B1C2-B15DA058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1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39112" y="1241087"/>
            <a:ext cx="9052560" cy="3788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40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№7.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Хірургічна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анатомія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гриж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Топографо-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анатомічне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обґрунтування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пластики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грижових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воріт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косих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прямих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пахвинних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грижах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Ендоскопічна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анатомія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передньо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-б</a:t>
            </a:r>
            <a:r>
              <a:rPr lang="uk-UA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ічн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ої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стінки</a:t>
            </a:r>
            <a:r>
              <a:rPr lang="ru-RU" sz="3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живота.</a:t>
            </a:r>
            <a:endParaRPr lang="ru-RU" sz="3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343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23" y="621520"/>
            <a:ext cx="5457306" cy="61203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36"/>
          <a:stretch/>
        </p:blipFill>
        <p:spPr>
          <a:xfrm>
            <a:off x="6547104" y="621520"/>
            <a:ext cx="5413248" cy="612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777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136" y="266488"/>
            <a:ext cx="5056632" cy="659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71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" y="457201"/>
            <a:ext cx="6090666" cy="60906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5563" b="20246"/>
          <a:stretch/>
        </p:blipFill>
        <p:spPr>
          <a:xfrm>
            <a:off x="6653853" y="457202"/>
            <a:ext cx="5472422" cy="609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43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408" y="347698"/>
            <a:ext cx="2692288" cy="64429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408" y="347698"/>
            <a:ext cx="4860496" cy="641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437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763" y="339318"/>
            <a:ext cx="5410006" cy="63567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" y="339318"/>
            <a:ext cx="4803843" cy="635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30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400" y="326090"/>
            <a:ext cx="4380712" cy="63764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62" b="7334"/>
          <a:stretch/>
        </p:blipFill>
        <p:spPr>
          <a:xfrm>
            <a:off x="6172200" y="326091"/>
            <a:ext cx="5833872" cy="637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46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82" y="1485550"/>
            <a:ext cx="5625275" cy="503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3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101" y="1485549"/>
            <a:ext cx="5450395" cy="503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48456" y="630936"/>
            <a:ext cx="526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ПАХВИННИЙ КАНАЛ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885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Паховая грыжа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171" y="1098550"/>
            <a:ext cx="540385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3" descr="5.8_11.GIF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521" y="1098550"/>
            <a:ext cx="2636510" cy="283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4" descr="5.8_12.GIF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356" y="3929251"/>
            <a:ext cx="3182330" cy="299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42032" y="452219"/>
            <a:ext cx="8004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ГРИЖІ ПАХВИННОГО КАНАЛУ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273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1" y="1746504"/>
            <a:ext cx="6236773" cy="39227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426" y="1742896"/>
            <a:ext cx="5281509" cy="39263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96512" y="630936"/>
            <a:ext cx="4453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ПУПКОВА ГРИЖА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124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22" r="51269" b="325"/>
          <a:stretch/>
        </p:blipFill>
        <p:spPr>
          <a:xfrm>
            <a:off x="8386684" y="2793492"/>
            <a:ext cx="3805316" cy="29626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5" b="51695"/>
          <a:stretch/>
        </p:blipFill>
        <p:spPr>
          <a:xfrm>
            <a:off x="292608" y="2793492"/>
            <a:ext cx="8204278" cy="29626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4016" y="704088"/>
            <a:ext cx="8778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ПЛАСТИКА ПАХВИННОГО КАНАЛУ</a:t>
            </a:r>
          </a:p>
          <a:p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ПО ЖИРАРУ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411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0" t="9199" r="3701" b="51467"/>
          <a:stretch/>
        </p:blipFill>
        <p:spPr>
          <a:xfrm>
            <a:off x="420004" y="2249424"/>
            <a:ext cx="11577854" cy="29443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3048" y="658368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 МАРТИНОВА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82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9915" r="-2751" b="25387"/>
          <a:stretch/>
        </p:blipFill>
        <p:spPr>
          <a:xfrm>
            <a:off x="1265499" y="2013065"/>
            <a:ext cx="10332638" cy="41199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44329" y="905069"/>
            <a:ext cx="4702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 САПЕЖКО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02736" y="443404"/>
            <a:ext cx="5385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ПЛАСТИКА ПУПКОВОГО КІЛЬЦЯ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851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0" t="15937" r="49962" b="12813"/>
          <a:stretch/>
        </p:blipFill>
        <p:spPr>
          <a:xfrm>
            <a:off x="3806703" y="1260192"/>
            <a:ext cx="4730621" cy="54064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38939" y="382555"/>
            <a:ext cx="5365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ПЛАСТИКА ПО МЕЙО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470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7" t="16681" r="28596" b="39358"/>
          <a:stretch/>
        </p:blipFill>
        <p:spPr>
          <a:xfrm>
            <a:off x="388402" y="1335285"/>
            <a:ext cx="3862874" cy="29754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6" t="13193" r="9284" b="10865"/>
          <a:stretch/>
        </p:blipFill>
        <p:spPr>
          <a:xfrm>
            <a:off x="7580002" y="1335285"/>
            <a:ext cx="4345858" cy="29754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1" t="18390" r="25162" b="25162"/>
          <a:stretch/>
        </p:blipFill>
        <p:spPr>
          <a:xfrm>
            <a:off x="3967283" y="3731873"/>
            <a:ext cx="3986534" cy="29754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77461" y="513184"/>
            <a:ext cx="4553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</a:t>
            </a:r>
            <a:r>
              <a:rPr lang="uk-UA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ІБ ЛЕКСЕРА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773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987" y="1412582"/>
            <a:ext cx="5354183" cy="51310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86" y="1412582"/>
            <a:ext cx="5425626" cy="51310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5336" y="768096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СТЕГНОВИЙ КАНАЛ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79008" y="768096"/>
            <a:ext cx="6483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СТЕГНОВОЇ ГРИЖІ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481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305" y="1249553"/>
            <a:ext cx="5183124" cy="504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411" y="1249553"/>
            <a:ext cx="5038725" cy="50387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73552" y="429768"/>
            <a:ext cx="6638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СТЕГНОВОЇ ГРИЖІ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232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736" y="916149"/>
            <a:ext cx="7918704" cy="548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95522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126</TotalTime>
  <Words>64</Words>
  <Application>Microsoft Office PowerPoint</Application>
  <PresentationFormat>Широкоэкранный</PresentationFormat>
  <Paragraphs>16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Наталя Анатоліївна Антонова</dc:creator>
  <cp:lastModifiedBy>Наталя Анатоліївна Антонова</cp:lastModifiedBy>
  <cp:revision>13</cp:revision>
  <dcterms:created xsi:type="dcterms:W3CDTF">2023-11-01T17:16:38Z</dcterms:created>
  <dcterms:modified xsi:type="dcterms:W3CDTF">2023-11-01T19:22:55Z</dcterms:modified>
</cp:coreProperties>
</file>