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80EE4-CAA2-444A-81A4-5BCEBD306537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B6A50F4-CE1E-4F9A-A575-6AF802B56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6783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80EE4-CAA2-444A-81A4-5BCEBD306537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A50F4-CE1E-4F9A-A575-6AF802B56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4571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80EE4-CAA2-444A-81A4-5BCEBD306537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B6A50F4-CE1E-4F9A-A575-6AF802B56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8092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80EE4-CAA2-444A-81A4-5BCEBD306537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B6A50F4-CE1E-4F9A-A575-6AF802B56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988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80EE4-CAA2-444A-81A4-5BCEBD306537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B6A50F4-CE1E-4F9A-A575-6AF802B56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8944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80EE4-CAA2-444A-81A4-5BCEBD306537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A50F4-CE1E-4F9A-A575-6AF802B56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5321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80EE4-CAA2-444A-81A4-5BCEBD306537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A50F4-CE1E-4F9A-A575-6AF802B56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435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80EE4-CAA2-444A-81A4-5BCEBD306537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A50F4-CE1E-4F9A-A575-6AF802B56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959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80EE4-CAA2-444A-81A4-5BCEBD306537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B6A50F4-CE1E-4F9A-A575-6AF802B56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4490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80EE4-CAA2-444A-81A4-5BCEBD306537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B6A50F4-CE1E-4F9A-A575-6AF802B56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7475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80EE4-CAA2-444A-81A4-5BCEBD306537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B6A50F4-CE1E-4F9A-A575-6AF802B56BD5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133035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80EE4-CAA2-444A-81A4-5BCEBD306537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B6A50F4-CE1E-4F9A-A575-6AF802B56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63216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80EE4-CAA2-444A-81A4-5BCEBD306537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B6A50F4-CE1E-4F9A-A575-6AF802B56BD5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670737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80EE4-CAA2-444A-81A4-5BCEBD306537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B6A50F4-CE1E-4F9A-A575-6AF802B56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90431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80EE4-CAA2-444A-81A4-5BCEBD306537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A50F4-CE1E-4F9A-A575-6AF802B56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5640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80EE4-CAA2-444A-81A4-5BCEBD306537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A50F4-CE1E-4F9A-A575-6AF802B56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7386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E80EE4-CAA2-444A-81A4-5BCEBD306537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B6A50F4-CE1E-4F9A-A575-6AF802B56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496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66088" y="1209008"/>
            <a:ext cx="10393680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i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Тема № 8:</a:t>
            </a:r>
            <a:r>
              <a:rPr lang="uk-UA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Поверхи очеревинної порожнини. Сумки, канали, закутки. </a:t>
            </a:r>
          </a:p>
          <a:p>
            <a:pPr algn="ctr"/>
            <a:r>
              <a:rPr lang="uk-UA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Шляхи поширення гнійного процесу в черевній порожнині. </a:t>
            </a:r>
          </a:p>
          <a:p>
            <a:pPr algn="ctr"/>
            <a:r>
              <a:rPr lang="uk-UA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Хірургічні доступи до чепцевої сумки. </a:t>
            </a:r>
          </a:p>
          <a:p>
            <a:pPr algn="ctr"/>
            <a:r>
              <a:rPr lang="uk-UA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Хірургічні доступи до органів черевної порожнини: </a:t>
            </a:r>
            <a:r>
              <a:rPr lang="uk-UA" sz="36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лапаротомія</a:t>
            </a:r>
            <a:r>
              <a:rPr lang="uk-UA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uk-UA" sz="36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лапароскопія</a:t>
            </a:r>
            <a:r>
              <a:rPr lang="uk-UA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Поняття про відкриті та ендоскопічні операції.</a:t>
            </a:r>
            <a:endParaRPr lang="ru-RU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511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653" y="713232"/>
            <a:ext cx="4855675" cy="600889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EFCFF"/>
              </a:clrFrom>
              <a:clrTo>
                <a:srgbClr val="FEFC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3" t="1542" r="5593" b="2716"/>
          <a:stretch/>
        </p:blipFill>
        <p:spPr>
          <a:xfrm>
            <a:off x="1634713" y="713232"/>
            <a:ext cx="5277940" cy="60088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61277" y="190012"/>
            <a:ext cx="8302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МЕЖІ ТА ПОВЕРХИ ЧЕРЕВНОЇ ПОРОЖНИНИ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2200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BFF"/>
              </a:clrFrom>
              <a:clrTo>
                <a:srgbClr val="FFFB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149" y="1082123"/>
            <a:ext cx="9862731" cy="57140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29384" y="128016"/>
            <a:ext cx="98663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ТОПОГРАФІЧНІ УТВОРЕННЯ ВЕРХНЬОГО ПОВЕРХУ</a:t>
            </a:r>
          </a:p>
          <a:p>
            <a:r>
              <a:rPr lang="uk-UA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ЧЕРЕВНОЇ ПОРОЖНИНИ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004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2" t="3500" r="5817" b="6096"/>
          <a:stretch/>
        </p:blipFill>
        <p:spPr>
          <a:xfrm>
            <a:off x="1662144" y="891062"/>
            <a:ext cx="5095272" cy="589378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1463" y="891062"/>
            <a:ext cx="4660627" cy="589378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98648" y="274320"/>
            <a:ext cx="7927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ДРУГИЙ ПОВЕРХ ЧЕРЕВНОЇ ПОРОЖНИНИ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4751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8" t="-140" r="7119" b="139"/>
          <a:stretch/>
        </p:blipFill>
        <p:spPr>
          <a:xfrm>
            <a:off x="2249423" y="906679"/>
            <a:ext cx="3813049" cy="585987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6" t="1264" r="2412"/>
          <a:stretch/>
        </p:blipFill>
        <p:spPr>
          <a:xfrm>
            <a:off x="7040879" y="906679"/>
            <a:ext cx="4467845" cy="585987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474720" y="256032"/>
            <a:ext cx="6665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ПОКРИТТЯ ОРГАНІВ ОЧЕРЕВИНОЮ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209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" y="1403109"/>
            <a:ext cx="4946904" cy="494690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295" y="1403109"/>
            <a:ext cx="6291681" cy="49469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63624" y="649224"/>
            <a:ext cx="10789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ТОПОГРАФІЧНІ УТВОРЕННЯ ПОРОЖНИНИ МАЛОГО ТАЗУ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213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149" y="1064816"/>
            <a:ext cx="8922099" cy="570174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34165" y="201168"/>
            <a:ext cx="92147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ТОПОГРАФІЧНІ УТВОРЕННЯ ДРУГОГО ПОВЕРХУ</a:t>
            </a:r>
          </a:p>
          <a:p>
            <a:r>
              <a:rPr lang="uk-UA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ЧЕРЕВНОЇ ПОРОЖНИНИ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815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6952" y="305292"/>
            <a:ext cx="9211024" cy="64246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50592" y="1069848"/>
            <a:ext cx="8567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ПРОЕКЦІЯ ОРГАНІВ ЧЕРЕВНОЇ ПОРОЖНИНИ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2994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39" t="3475" r="16526" b="28246"/>
          <a:stretch/>
        </p:blipFill>
        <p:spPr>
          <a:xfrm>
            <a:off x="1956816" y="1362456"/>
            <a:ext cx="9261544" cy="534363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72968" y="280333"/>
            <a:ext cx="71780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ОПЕРАТИВНІ ДОСТУПИ ДО ОРГАНІВ </a:t>
            </a:r>
          </a:p>
          <a:p>
            <a:r>
              <a:rPr lang="uk-UA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ЧЕРЕВНОЇ ПОРОЖНИНИ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1167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78" y="1392576"/>
            <a:ext cx="7438456" cy="489849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9287" y="1393283"/>
            <a:ext cx="4073687" cy="489778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809744" y="566928"/>
            <a:ext cx="3300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ЛАПАРОСКОПІЯ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6785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280" y="1860232"/>
            <a:ext cx="4151017" cy="312528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0" t="19787" r="1"/>
          <a:stretch/>
        </p:blipFill>
        <p:spPr>
          <a:xfrm>
            <a:off x="228601" y="1860232"/>
            <a:ext cx="7726679" cy="309119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17720" y="740664"/>
            <a:ext cx="3246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ЛАПАРОТОМІЯ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4708635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100</TotalTime>
  <Words>88</Words>
  <Application>Microsoft Office PowerPoint</Application>
  <PresentationFormat>Широкоэкранный</PresentationFormat>
  <Paragraphs>17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Century Gothic</vt:lpstr>
      <vt:lpstr>Times New Roman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Наталя Анатоліївна Антонова</dc:creator>
  <cp:lastModifiedBy>Наталя Анатоліївна Антонова</cp:lastModifiedBy>
  <cp:revision>11</cp:revision>
  <dcterms:created xsi:type="dcterms:W3CDTF">2023-11-08T15:55:15Z</dcterms:created>
  <dcterms:modified xsi:type="dcterms:W3CDTF">2023-11-09T12:58:42Z</dcterms:modified>
</cp:coreProperties>
</file>