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50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510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510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004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717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02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787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546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624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314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426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314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7265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373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5380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602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9E00A-CF74-4DAB-8E77-50BE0808F8A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14B2D74-BF39-4FB9-9903-8EB5F0350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404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6984" y="719879"/>
            <a:ext cx="9470136" cy="5208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40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№ 9: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Резекція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кишок.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Види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ентероанастомозів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кінець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кінець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бік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бік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кінець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бік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Анатомічне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обґрунтування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кишкових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швів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Травми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живота.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Порядок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ревізії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органів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черевної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порожнини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проникаючих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пораненнях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живота.</a:t>
            </a:r>
            <a:endParaRPr lang="ru-RU" sz="3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470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2882"/>
            <a:ext cx="13132862" cy="7418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42616" y="301752"/>
            <a:ext cx="50840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БУДОВА СТІНКИ ПОРОЖНИСТОГО ОРГАНА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12464" y="2216639"/>
            <a:ext cx="229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 оболонка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76272" y="3977640"/>
            <a:ext cx="2542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язова</a:t>
            </a:r>
            <a:r>
              <a:rPr lang="uk-UA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оболонка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2728" y="4848307"/>
            <a:ext cx="2395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Серозна оболонка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242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945" y="369888"/>
            <a:ext cx="4854575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809" y="369888"/>
            <a:ext cx="4856857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876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41" b="100000" l="3182" r="96364">
                        <a14:backgroundMark x1="9091" y1="98471" x2="5455" y2="951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220" y="874911"/>
            <a:ext cx="3851211" cy="57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04" b="97196" l="545" r="986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935" y="606946"/>
            <a:ext cx="4510378" cy="2630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83" b="97450" l="5515" r="878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55884">
            <a:off x="6650013" y="2526640"/>
            <a:ext cx="3628588" cy="470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7157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3" b="98526" l="1399" r="996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370" y="1463231"/>
            <a:ext cx="5448300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25" b="97727" l="13569" r="879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043" y="505460"/>
            <a:ext cx="4676775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10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114" y="369951"/>
            <a:ext cx="4721225" cy="611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017" y="497904"/>
            <a:ext cx="4476750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3198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966" y="726504"/>
            <a:ext cx="4951514" cy="577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480" y="726504"/>
            <a:ext cx="5325356" cy="577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492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152" y="470472"/>
            <a:ext cx="4675188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705" y="470472"/>
            <a:ext cx="4376737" cy="6118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5399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248" y="759743"/>
            <a:ext cx="4064064" cy="5832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280" y="759743"/>
            <a:ext cx="3727006" cy="5838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99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993" y="141288"/>
            <a:ext cx="5340350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994" y="136122"/>
            <a:ext cx="3965638" cy="6481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378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4" t="10935" r="3566" b="20933"/>
          <a:stretch/>
        </p:blipFill>
        <p:spPr>
          <a:xfrm>
            <a:off x="1568044" y="1024128"/>
            <a:ext cx="10479364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59936" y="201168"/>
            <a:ext cx="4718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 кишкових швів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633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9386" y="2576882"/>
            <a:ext cx="5573633" cy="26561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655" y="1118557"/>
            <a:ext cx="5693435" cy="55732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26202" y="356616"/>
            <a:ext cx="625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 кишкових </a:t>
            </a:r>
            <a:r>
              <a:rPr lang="uk-UA" sz="3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анастомозів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283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52" y="1490472"/>
            <a:ext cx="5782056" cy="43365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744" y="1490472"/>
            <a:ext cx="5782056" cy="433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028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208" y="109728"/>
            <a:ext cx="8836152" cy="662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87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60" y="146304"/>
            <a:ext cx="8772144" cy="657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06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864" y="118872"/>
            <a:ext cx="8766048" cy="657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30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752" y="109728"/>
            <a:ext cx="8872728" cy="665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53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952" y="105156"/>
            <a:ext cx="8805672" cy="660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8666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121</TotalTime>
  <Words>61</Words>
  <Application>Microsoft Office PowerPoint</Application>
  <PresentationFormat>Широкоэкранный</PresentationFormat>
  <Paragraphs>10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Наталя Анатоліївна Антонова</dc:creator>
  <cp:lastModifiedBy>Наталя Анатоліївна Антонова</cp:lastModifiedBy>
  <cp:revision>11</cp:revision>
  <dcterms:created xsi:type="dcterms:W3CDTF">2023-11-15T18:10:52Z</dcterms:created>
  <dcterms:modified xsi:type="dcterms:W3CDTF">2023-11-15T20:11:57Z</dcterms:modified>
</cp:coreProperties>
</file>