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5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69BD2-4507-4EB7-97D1-0538C65646D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4F89-A4F7-48F1-B9A0-ED745F8181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229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4F89-A4F7-48F1-B9A0-ED745F81817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312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9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25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29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446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51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02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492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47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88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885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2124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707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0892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74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45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6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013B0-8E66-4D05-8BFE-2D226752DF0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23D2C7-EBA2-4B9B-B6D2-C442AA30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67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16736" y="1300448"/>
            <a:ext cx="106253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Тема № 10: 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Клінічна анатомія шлунку, дванадцятипалої кишки.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Дванадцятипало-порожній вигин, його практичне значення, метод ідентифікації під час операції. </a:t>
            </a:r>
          </a:p>
          <a:p>
            <a:pPr algn="ctr"/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Гастроенторостомія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Особливості виконання, недоліки та переваги різних видів резекцій шлунку.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3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9" b="96959" l="9695" r="897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0802" y="1143752"/>
            <a:ext cx="5165558" cy="549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Без имени-1копирование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136" l="449" r="986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068" y="1206109"/>
            <a:ext cx="3878966" cy="504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Без имени-1копирование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0" b="89764" l="0" r="990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735" y="1263774"/>
            <a:ext cx="4553265" cy="554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89120" y="439607"/>
            <a:ext cx="4590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ШЛУНКА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1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079" y="895528"/>
            <a:ext cx="4580904" cy="582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75" y="895528"/>
            <a:ext cx="4167199" cy="582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9344" y="274320"/>
            <a:ext cx="1047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ВЕРХНЬОГО ПОВЕРХУ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559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128" y="889974"/>
            <a:ext cx="3566160" cy="582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152" y="888759"/>
            <a:ext cx="3721608" cy="582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1368" y="210312"/>
            <a:ext cx="9777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ВЕГЕТАТИВНІ СПЛЕТЕННЯ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9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28" y="1801368"/>
            <a:ext cx="5592428" cy="438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9" y="1353792"/>
            <a:ext cx="5502109" cy="5010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19856" y="502920"/>
            <a:ext cx="6181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ДВАНАДЦЯТИПАЛА КИШКА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81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861589"/>
            <a:ext cx="4758019" cy="57867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939" y="861589"/>
            <a:ext cx="4758018" cy="57867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7488" y="192024"/>
            <a:ext cx="1095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ТА КРОВОПОСТАЧАННЯ ПІДШЛУНКОВОЇ ЗАЛОЗИ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817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322" y="1182871"/>
            <a:ext cx="4387557" cy="52358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16" y="1182871"/>
            <a:ext cx="6088161" cy="52358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90088" y="374904"/>
            <a:ext cx="8183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</a:t>
            </a:r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ДВАНАДЦЯТИПАЛОЇ КИШКИ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978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64" y="1017788"/>
            <a:ext cx="5458968" cy="57037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9384" y="219456"/>
            <a:ext cx="9756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ДВАНАДЦЯТИПАЛО-ПОРОЖНЬОКИШКОВИЙ ЗГИН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01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5685" y="932467"/>
            <a:ext cx="8923466" cy="60718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473" y="621792"/>
            <a:ext cx="5941676" cy="62775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66744" y="621792"/>
            <a:ext cx="4379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СЕЛЕЗІНКИ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74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11" r="69026"/>
          <a:stretch/>
        </p:blipFill>
        <p:spPr>
          <a:xfrm>
            <a:off x="5607698" y="680955"/>
            <a:ext cx="3342987" cy="24727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216" y="-121612"/>
            <a:ext cx="4898705" cy="35549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01" y="2778163"/>
            <a:ext cx="5329252" cy="36638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4" r="126" b="36175"/>
          <a:stretch/>
        </p:blipFill>
        <p:spPr>
          <a:xfrm>
            <a:off x="5123209" y="3438239"/>
            <a:ext cx="3275045" cy="3102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06" b="35088"/>
          <a:stretch/>
        </p:blipFill>
        <p:spPr>
          <a:xfrm>
            <a:off x="1477208" y="1758598"/>
            <a:ext cx="3274632" cy="3155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0180" y="662473"/>
            <a:ext cx="393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СПЛЕНЕКТОМІЯ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35333" y="6257358"/>
            <a:ext cx="232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СПЛЕНОМЕГАЛІЯ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31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994" y="489304"/>
            <a:ext cx="3765884" cy="28244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56" y="3419856"/>
            <a:ext cx="10581168" cy="31821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44368" y="649224"/>
            <a:ext cx="3584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ГАСТРОСТОМІЯ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5044" y="2743200"/>
            <a:ext cx="6483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Гастростомія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uk-UA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Штаммом-Сенном-Кадером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3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" t="5601" r="-102" b="4992"/>
          <a:stretch/>
        </p:blipFill>
        <p:spPr>
          <a:xfrm>
            <a:off x="2232875" y="1197864"/>
            <a:ext cx="8237005" cy="5523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9495" y="438912"/>
            <a:ext cx="7525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Губовидна</a:t>
            </a:r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гастростомія</a:t>
            </a:r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uk-UA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Тапровером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61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1" t="164" r="14793"/>
          <a:stretch/>
        </p:blipFill>
        <p:spPr>
          <a:xfrm>
            <a:off x="1622339" y="927763"/>
            <a:ext cx="5573989" cy="5930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8349" y="219877"/>
            <a:ext cx="6087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Трубчаста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гастростомія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Вітцелем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328" y="927763"/>
            <a:ext cx="4818888" cy="5917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89420" y="3256090"/>
            <a:ext cx="5711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 </a:t>
            </a:r>
            <a:r>
              <a:rPr lang="uk-UA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передободовий</a:t>
            </a:r>
            <a:endParaRPr lang="uk-UA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гастоентероанастомоз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uk-UA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Вьольфлером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96328" y="219877"/>
            <a:ext cx="4898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</a:t>
            </a:r>
            <a:r>
              <a:rPr lang="uk-UA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задньоободовий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ентероанастомоз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uk-UA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Гаккером</a:t>
            </a: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Патерсеном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9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" t="11316" r="-1670" b="15604"/>
          <a:stretch/>
        </p:blipFill>
        <p:spPr>
          <a:xfrm>
            <a:off x="1569854" y="923544"/>
            <a:ext cx="10622146" cy="57424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5808" y="246888"/>
            <a:ext cx="797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УШИВАННЯ ЕНТЕРОАНАСТОМОЗУ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5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051" y="3952875"/>
            <a:ext cx="5715000" cy="29051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968" y="540298"/>
            <a:ext cx="4403871" cy="34424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788" y="3142442"/>
            <a:ext cx="5248782" cy="3936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10" y="1053875"/>
            <a:ext cx="4997678" cy="25404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960" y="1684701"/>
            <a:ext cx="5527008" cy="44216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71131" y="492126"/>
            <a:ext cx="447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РЕЗЕКЦІЯ ШЛУНКА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8842" y="3542786"/>
            <a:ext cx="1735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Більрот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І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5966" y="3491210"/>
            <a:ext cx="195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Більрот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ІІ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72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2" y="1812757"/>
            <a:ext cx="3600440" cy="38501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494" y="1812757"/>
            <a:ext cx="6881683" cy="38501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166" y="407233"/>
            <a:ext cx="5198505" cy="2668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66" y="3893498"/>
            <a:ext cx="6893626" cy="35387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64024" y="448276"/>
            <a:ext cx="278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ВАГОТОМІЯ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7632" y="1161294"/>
            <a:ext cx="2130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Стовбурова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79392" y="1161314"/>
            <a:ext cx="4590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Селективна проксимальна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14726" y="2906812"/>
            <a:ext cx="3409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Дренажні операції -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гастроентероанастомоз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991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67" y="1273493"/>
            <a:ext cx="3961873" cy="285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240" y="3815525"/>
            <a:ext cx="4032470" cy="295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48" y="1273492"/>
            <a:ext cx="3812153" cy="285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36192" y="210312"/>
            <a:ext cx="10204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Оперативні доступи до порожнини сальникової сумки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39113" y="4197096"/>
            <a:ext cx="357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шлунково-ободову зв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4368" y="3106286"/>
            <a:ext cx="3044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малий сальник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4197096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Малий сальник та шлунково-ободова зв</a:t>
            </a:r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921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2" y="1457942"/>
            <a:ext cx="5063135" cy="32277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03" y="1214963"/>
            <a:ext cx="4785397" cy="37584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717" y="2436948"/>
            <a:ext cx="4230463" cy="40281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3432" y="354634"/>
            <a:ext cx="8330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 НА ПІДШЛУНКОВІЙ ЗАЛОЗІ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644" y="4742558"/>
            <a:ext cx="3236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 панкреатит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26633" y="4978992"/>
            <a:ext cx="1545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Резекція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4621" y="6257288"/>
            <a:ext cx="5797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Каудальна </a:t>
            </a:r>
            <a:r>
              <a:rPr lang="uk-UA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панкреатоєюностомія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4422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590</TotalTime>
  <Words>139</Words>
  <Application>Microsoft Office PowerPoint</Application>
  <PresentationFormat>Широкоэкранный</PresentationFormat>
  <Paragraphs>38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23</cp:revision>
  <dcterms:created xsi:type="dcterms:W3CDTF">2023-11-23T08:15:48Z</dcterms:created>
  <dcterms:modified xsi:type="dcterms:W3CDTF">2023-11-24T12:13:18Z</dcterms:modified>
</cp:coreProperties>
</file>