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61" r:id="rId9"/>
    <p:sldId id="262" r:id="rId10"/>
    <p:sldId id="263" r:id="rId11"/>
    <p:sldId id="271" r:id="rId12"/>
    <p:sldId id="272" r:id="rId13"/>
    <p:sldId id="273" r:id="rId14"/>
    <p:sldId id="264" r:id="rId15"/>
    <p:sldId id="265" r:id="rId16"/>
    <p:sldId id="266" r:id="rId17"/>
    <p:sldId id="267" r:id="rId18"/>
    <p:sldId id="268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78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2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54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76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8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35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32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816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4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72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461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5939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974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87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18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3C21A-A16C-4462-9B8E-DFAA78347B9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067F43D-5D91-41A2-8FDC-877740CABF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78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microsoft.com/office/2007/relationships/hdphoto" Target="../media/hdphoto11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28.png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31.png"/><Relationship Id="rId4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8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9.wdp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16736" y="1403801"/>
            <a:ext cx="10524744" cy="3920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№ 11: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Клінічна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анатомія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жовчних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шляхів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Трикутник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Кало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Calot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Холецистектомія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Клінічна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анатомія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тонкої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товстої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кишок.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Морфологічні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відмінності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Апендектомія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Обґрунтування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оперативного доступу до </a:t>
            </a:r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апендикса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8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t="2085" r="2444" b="1795"/>
          <a:stretch/>
        </p:blipFill>
        <p:spPr bwMode="auto">
          <a:xfrm>
            <a:off x="2487168" y="1152144"/>
            <a:ext cx="7571232" cy="547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696" y="274320"/>
            <a:ext cx="5980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ТОПОГРАФІЯ</a:t>
            </a:r>
            <a:r>
              <a:rPr lang="uk-UA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22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26" y="1183117"/>
            <a:ext cx="5121450" cy="399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Безимени-1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2" b="97411" l="3783" r="960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907" y="787528"/>
            <a:ext cx="5898291" cy="459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910" y="2800484"/>
            <a:ext cx="5321994" cy="405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55764" y="464362"/>
            <a:ext cx="44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ПЕЧІНКИ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00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032" y="492590"/>
            <a:ext cx="2639168" cy="61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75688" y="435724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ЖОВЧОВИВІДНІ ШЛЯХИ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7" r="53027" b="5020"/>
          <a:stretch/>
        </p:blipFill>
        <p:spPr>
          <a:xfrm>
            <a:off x="2883408" y="1282110"/>
            <a:ext cx="3800856" cy="4966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2800" y="6248509"/>
            <a:ext cx="2862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 Кало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66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024" y="310896"/>
            <a:ext cx="10197622" cy="63825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8" b="12690"/>
          <a:stretch/>
        </p:blipFill>
        <p:spPr>
          <a:xfrm>
            <a:off x="5106162" y="4788978"/>
            <a:ext cx="2858262" cy="190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21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853" y="651710"/>
            <a:ext cx="8476103" cy="28578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0" r="1950" b="9800"/>
          <a:stretch/>
        </p:blipFill>
        <p:spPr>
          <a:xfrm>
            <a:off x="1603246" y="3977640"/>
            <a:ext cx="9237380" cy="2798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20953" y="85255"/>
            <a:ext cx="6601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лапароскопічної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холецистектомії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2129" y="3360818"/>
            <a:ext cx="651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лапаротомічної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холецистектомії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703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375" y="982860"/>
            <a:ext cx="4440322" cy="56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624" y="982860"/>
            <a:ext cx="4658058" cy="5652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6712" y="290808"/>
            <a:ext cx="502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КРОВОПОСТАЧАННЯ ПЕЧІНКИ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6341" y="106143"/>
            <a:ext cx="4992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ІННЕРВАЦІЯ ОРГАНІВ ЧЕРЕВНОЇ ПОРОЖНИНИ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4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459" y="1185926"/>
            <a:ext cx="4408488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206" y="1185926"/>
            <a:ext cx="4487863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74136" y="374904"/>
            <a:ext cx="6647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ТОНКА ТА ТОВСТА КИШКА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86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27" y="1253149"/>
            <a:ext cx="3515391" cy="275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688" y="955278"/>
            <a:ext cx="20955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5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24" y="1518397"/>
            <a:ext cx="4191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204" y="4495186"/>
            <a:ext cx="34956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53520">
            <a:off x="7403243" y="3833199"/>
            <a:ext cx="25908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38728" y="426852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ТОНКОЇ КИШКИ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963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02" y="1405319"/>
            <a:ext cx="3370361" cy="424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1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34" y="1645214"/>
            <a:ext cx="4375404" cy="311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92440" y="437925"/>
            <a:ext cx="573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ТОВСТОЇ КИШКИ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3" b="-339"/>
          <a:stretch/>
        </p:blipFill>
        <p:spPr>
          <a:xfrm>
            <a:off x="4126943" y="1709222"/>
            <a:ext cx="3523619" cy="39417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2440" y="5831456"/>
            <a:ext cx="5193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 розташування апендиксу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0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0" b="3292"/>
          <a:stretch/>
        </p:blipFill>
        <p:spPr>
          <a:xfrm>
            <a:off x="1655063" y="109728"/>
            <a:ext cx="10192319" cy="6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40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" b="3039"/>
          <a:stretch/>
        </p:blipFill>
        <p:spPr>
          <a:xfrm>
            <a:off x="1636775" y="73152"/>
            <a:ext cx="10154529" cy="669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1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40" b="3315"/>
          <a:stretch/>
        </p:blipFill>
        <p:spPr>
          <a:xfrm>
            <a:off x="1737359" y="155448"/>
            <a:ext cx="9989395" cy="654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0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37" y="1496760"/>
            <a:ext cx="4824054" cy="413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60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104" y="1161924"/>
            <a:ext cx="2415663" cy="539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" b="100000" l="0" r="973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136" y="1026594"/>
            <a:ext cx="2563876" cy="552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29186" y="338782"/>
            <a:ext cx="2387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АПЕНДИКС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06260" y="338782"/>
            <a:ext cx="5004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ПРЯМОЇ КИШКИ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20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" t="1184" r="2019"/>
          <a:stretch/>
        </p:blipFill>
        <p:spPr bwMode="auto">
          <a:xfrm>
            <a:off x="1947672" y="987552"/>
            <a:ext cx="4306824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635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763" y="-94551"/>
            <a:ext cx="4299761" cy="501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36" r="899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603" y="2944368"/>
            <a:ext cx="4354625" cy="472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2616" y="231388"/>
            <a:ext cx="746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КРОВОПОСТАЧАННЯ ТОВСТОЇ КИШКИ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312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785" y="611759"/>
            <a:ext cx="4376738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287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6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88" y="969899"/>
            <a:ext cx="367665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256" y="969899"/>
            <a:ext cx="40132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91880" y="282087"/>
            <a:ext cx="8037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ІННЕРВАЦІЯ ТОНКОЇ ТА ТОВСТОЇ КИШКИ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107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1744" r="1525" b="1701"/>
          <a:stretch/>
        </p:blipFill>
        <p:spPr bwMode="auto">
          <a:xfrm>
            <a:off x="2351348" y="1344168"/>
            <a:ext cx="4389120" cy="531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Безимени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827" y="116407"/>
            <a:ext cx="3692214" cy="31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Безимени-1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482" y="2880578"/>
            <a:ext cx="5203790" cy="428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29968" y="116407"/>
            <a:ext cx="484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ТОПОГРАФІЧНІ УТВОРЕННЯ ДРУГОГО ПОВЕРХУ ЧЕРЕВНОЇ ПОРОЖНИНИ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413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418" r="-515" b="8605"/>
          <a:stretch/>
        </p:blipFill>
        <p:spPr>
          <a:xfrm>
            <a:off x="1750247" y="1296406"/>
            <a:ext cx="9798625" cy="52506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6320" y="438912"/>
            <a:ext cx="3154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КОЛОСТОМА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240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</TotalTime>
  <Words>86</Words>
  <Application>Microsoft Office PowerPoint</Application>
  <PresentationFormat>Широкоэкранный</PresentationFormat>
  <Paragraphs>20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13</cp:revision>
  <dcterms:created xsi:type="dcterms:W3CDTF">2023-11-29T17:55:56Z</dcterms:created>
  <dcterms:modified xsi:type="dcterms:W3CDTF">2023-11-30T13:08:20Z</dcterms:modified>
</cp:coreProperties>
</file>