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8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41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07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449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539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951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22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96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9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536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889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6365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568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6446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873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854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403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9A67B-C119-4D64-AFDC-4FD6417F8608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9B822E2-94A6-48EA-B3B7-4BA3593B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05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8488" y="615539"/>
            <a:ext cx="10277856" cy="5903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4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12: </a:t>
            </a:r>
            <a:r>
              <a:rPr lang="uk-UA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Клінічна анатомія поперекової ділянки та </a:t>
            </a:r>
            <a:r>
              <a:rPr lang="uk-UA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заочеревинного</a:t>
            </a:r>
            <a:r>
              <a:rPr lang="uk-UA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простору.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Клітковинні простори та шляхи розповсюдження гнійних процесів.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Операції на нирках.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Порядок виділення нирки із оболонок.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Топографо-анатомічне обґрунтування виконання та результатів </a:t>
            </a:r>
            <a:r>
              <a:rPr lang="uk-UA" sz="3600" b="1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паранефральної</a:t>
            </a:r>
            <a:r>
              <a:rPr lang="uk-UA" sz="36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блокади.</a:t>
            </a:r>
            <a:endParaRPr lang="ru-RU" sz="3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29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Без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784" y="609283"/>
            <a:ext cx="4732338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Безимени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770" y="609283"/>
            <a:ext cx="4732337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45702" y="86063"/>
            <a:ext cx="7946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ТОПОГРАФІЧНІ УТВОРЕННЯ ОЧЕРЕВИНИ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7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52" y="1475043"/>
            <a:ext cx="5523342" cy="4733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626" y="1475043"/>
            <a:ext cx="5523343" cy="4733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9776" y="621792"/>
            <a:ext cx="7662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ЗАОЧЕРЕВИННОГО ПРОСТОРУ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88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233" y="430847"/>
            <a:ext cx="4476750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Без имени-1копирова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32" y="2726372"/>
            <a:ext cx="6480175" cy="382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68880" y="740664"/>
            <a:ext cx="4233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ТОПОГРАФІЯ НИРОК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790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" t="2446" r="3927" b="2305"/>
          <a:stretch/>
        </p:blipFill>
        <p:spPr bwMode="auto">
          <a:xfrm>
            <a:off x="1956816" y="808498"/>
            <a:ext cx="4325112" cy="595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672" y="808498"/>
            <a:ext cx="4065829" cy="595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00376" y="182880"/>
            <a:ext cx="7022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ЯЗИ ПОПЕРЕКОВОЇ ДІЛЯНКИ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576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630" y="1294384"/>
            <a:ext cx="7632700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850" y="1031240"/>
            <a:ext cx="6420046" cy="55046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87168" y="769630"/>
            <a:ext cx="8430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ТОПОГРАФІЯ ЗАОЧЕРЕВИННОГО ПРОСТОРУ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908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12" y="970792"/>
            <a:ext cx="3526727" cy="576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76" y="969617"/>
            <a:ext cx="3680438" cy="576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45920" y="274320"/>
            <a:ext cx="970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ВЕГЕТАТИВНІ СПЛЕТЕННЯ ЧЕРЕВНОЇ ПОРОЖНИНИ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857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34" t="54694" r="-1319" b="717"/>
          <a:stretch/>
        </p:blipFill>
        <p:spPr>
          <a:xfrm>
            <a:off x="681950" y="1508760"/>
            <a:ext cx="6599722" cy="40233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04" t="130" r="2441" b="41786"/>
          <a:stretch/>
        </p:blipFill>
        <p:spPr>
          <a:xfrm>
            <a:off x="6879368" y="1042416"/>
            <a:ext cx="4983818" cy="52303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78608" y="519196"/>
            <a:ext cx="7845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ЗАОЧЕРЕВИННОГО ПРОСТОРУ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520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110" b="41042"/>
          <a:stretch/>
        </p:blipFill>
        <p:spPr>
          <a:xfrm>
            <a:off x="1694092" y="893277"/>
            <a:ext cx="10430852" cy="45565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91256" y="0"/>
            <a:ext cx="6940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ОПЕРАТИВНІ ДОСТУПИ ДО ОРГАНІВ ЗАОЧЕРЕВИННОГО ПРОСТОРУ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5718565"/>
            <a:ext cx="2350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uk-UA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Чаклину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05272" y="5503122"/>
            <a:ext cx="3447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Федорову та </a:t>
            </a:r>
            <a:r>
              <a:rPr lang="uk-UA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Бергманну-Ізраелю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27464" y="5449824"/>
            <a:ext cx="2432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uk-UA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Саутвіку</a:t>
            </a:r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Робінсону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959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" t="15217" r="853" b="12783"/>
          <a:stretch/>
        </p:blipFill>
        <p:spPr>
          <a:xfrm>
            <a:off x="758952" y="1627632"/>
            <a:ext cx="11091672" cy="45994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62856" y="566928"/>
            <a:ext cx="2916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НЕФРОТОМІЯ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939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059" y="46449"/>
            <a:ext cx="5008626" cy="39267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490" y="2907030"/>
            <a:ext cx="5262077" cy="41254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685" y="343603"/>
            <a:ext cx="3722837" cy="37228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41" y="1439415"/>
            <a:ext cx="5067595" cy="50675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62488" y="709363"/>
            <a:ext cx="4983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СЕЧОКАМ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ЯНА ХВОРОБА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134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0" t="6123" r="10689" b="3767"/>
          <a:stretch/>
        </p:blipFill>
        <p:spPr>
          <a:xfrm>
            <a:off x="550522" y="1481327"/>
            <a:ext cx="3411968" cy="47457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626" y="1481327"/>
            <a:ext cx="8096405" cy="40475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95109" y="691378"/>
            <a:ext cx="270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ПІЄЛОТОМІЯ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00784" y="691378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НЕФРЕКТОМІЯ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54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780" y="985422"/>
            <a:ext cx="10124838" cy="56439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56435" y="329184"/>
            <a:ext cx="5367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ПАРАНЕФРАЛЬНА БЛОКАДА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94387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107</TotalTime>
  <Words>87</Words>
  <Application>Microsoft Office PowerPoint</Application>
  <PresentationFormat>Широкоэкранный</PresentationFormat>
  <Paragraphs>21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Наталя Анатоліївна Антонова</dc:creator>
  <cp:lastModifiedBy>Наталя Анатоліївна Антонова</cp:lastModifiedBy>
  <cp:revision>10</cp:revision>
  <dcterms:created xsi:type="dcterms:W3CDTF">2023-12-07T09:10:57Z</dcterms:created>
  <dcterms:modified xsi:type="dcterms:W3CDTF">2023-12-07T20:38:44Z</dcterms:modified>
</cp:coreProperties>
</file>