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7" r:id="rId12"/>
    <p:sldId id="269" r:id="rId13"/>
    <p:sldId id="266" r:id="rId14"/>
    <p:sldId id="265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95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78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24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45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37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039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62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52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5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281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14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336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369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943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66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C31C3-DB5F-40B0-BC76-F562703F8A5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C08E36-1CA8-42A1-B52B-C27479D6D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7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9.wdp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8696" y="1551983"/>
            <a:ext cx="9351264" cy="3224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13: 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Асцит: етіологія та патогенез.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Пункція черевної порожнини при асциті. Пункція та катетеризація сечового міхура. Пункція заднього склепіння піхви при позаматковій вагітності.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5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24" y="1023446"/>
            <a:ext cx="4764278" cy="5881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56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514" y="1326705"/>
            <a:ext cx="4850816" cy="52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4850" y="477246"/>
            <a:ext cx="6053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ПОРОЖНИНИ МАЛОГО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4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491" y="1483805"/>
            <a:ext cx="6076272" cy="429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874" y="763714"/>
            <a:ext cx="6871203" cy="56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85616" y="662094"/>
            <a:ext cx="4690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 МАЛОГО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11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152" y="1668530"/>
            <a:ext cx="5217605" cy="500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132" y="1653222"/>
            <a:ext cx="5032756" cy="502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90925" y="704088"/>
            <a:ext cx="6106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ЖІНОЧА ТА ЧОЛОВІЧА ПРОМЕЖИНА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821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" y="1835087"/>
            <a:ext cx="3694314" cy="3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378" y="1835087"/>
            <a:ext cx="3621341" cy="300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468" y="1835087"/>
            <a:ext cx="4200128" cy="289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55629" y="704088"/>
            <a:ext cx="4420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ЄДНАННЯ КІСТОК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455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598" y="126688"/>
            <a:ext cx="2077593" cy="66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30185"/>
            <a:ext cx="4276344" cy="660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2191" y="2752344"/>
            <a:ext cx="3849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ЧОЛОВІЧІ ТА ЖІНОЧІ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СТАТЕВІ ОРГАНИ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6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344205"/>
            <a:ext cx="3524250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Без имени-1копирование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4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99" y="1170433"/>
            <a:ext cx="7371175" cy="54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85816" y="708768"/>
            <a:ext cx="267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ЯЄЧКА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25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20" y="1489064"/>
            <a:ext cx="4990706" cy="524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Без имени-1копирование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583" y="1489064"/>
            <a:ext cx="5502034" cy="524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17904" y="557784"/>
            <a:ext cx="416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 ЯЄЧКА ТА СІМ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ЯНОГО КАНАТИКА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32381" y="557783"/>
            <a:ext cx="5806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ПЕРЕДМІХУРОВОЇ ЗАЛОЗИ ТА СІМ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ЯНИХ ПУХИРЦІВ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13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629855"/>
            <a:ext cx="5521270" cy="473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42" y="1629855"/>
            <a:ext cx="5523314" cy="473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5336" y="594360"/>
            <a:ext cx="4222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 ТА СІМ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ЯНІ МІХУРЦІ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35731" y="779025"/>
            <a:ext cx="360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ЯНИЙ КАНАТИК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53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469" y="384048"/>
            <a:ext cx="3326013" cy="620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Без имени-1копирование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20" y="1938528"/>
            <a:ext cx="7341136" cy="4652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92100" y="736199"/>
            <a:ext cx="6848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ЧОЛОВІЧИХ СТАТЕВИХ ОРГАНІВ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767" y="962870"/>
            <a:ext cx="10034265" cy="589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0" r="899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407" y="4713863"/>
            <a:ext cx="3379014" cy="227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76856" y="732037"/>
            <a:ext cx="892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ВНУТРІШНІХ ЖІНОЧИХ СТАТЕВИХ ОРГАНІВ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41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" y="1655064"/>
            <a:ext cx="5782056" cy="495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917" y="1655064"/>
            <a:ext cx="4894097" cy="495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8564" y="786384"/>
            <a:ext cx="142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МАТКА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8493" y="786384"/>
            <a:ext cx="2980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МАТКОВА ТРУБА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32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962589"/>
            <a:ext cx="3945509" cy="578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39" y="962589"/>
            <a:ext cx="2388048" cy="578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00723" y="347472"/>
            <a:ext cx="2185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79" y="1290796"/>
            <a:ext cx="4952625" cy="54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550" y="1290795"/>
            <a:ext cx="4322409" cy="545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19272" y="566928"/>
            <a:ext cx="5815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КРОВОПОСТАЧАННЯ ОРГАНІВ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312" y="1155265"/>
            <a:ext cx="3923030" cy="561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55" y="1155265"/>
            <a:ext cx="4626865" cy="561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3087" y="521208"/>
            <a:ext cx="4562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ІННЕРВАЦІЯ ОРГАНІВ ТАЗА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091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" y="1312808"/>
            <a:ext cx="5056633" cy="548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201" y="1234697"/>
            <a:ext cx="2876296" cy="314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0" b="100000" l="2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881" y="3097308"/>
            <a:ext cx="3751298" cy="370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5705" y="690736"/>
            <a:ext cx="523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СЕЧОВОГО МІХУРА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650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Без имени-2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204" y="138492"/>
            <a:ext cx="2655316" cy="651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Без имени-1копир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892" y="2991929"/>
            <a:ext cx="3208454" cy="366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31467" y="2066544"/>
            <a:ext cx="357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ЖІНОЧИЙ СЕЧІВНИК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8776" y="1881877"/>
            <a:ext cx="224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ЧОЛОВІЧИЙ СЕЧІВНИК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63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734" y="1408684"/>
            <a:ext cx="10049002" cy="50863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8184" y="667512"/>
            <a:ext cx="5815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КАТЕТЕРІАЦІЯ СЕЧОВОГО МІХУРА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874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22" y="1709928"/>
            <a:ext cx="4762500" cy="457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303" y="1709928"/>
            <a:ext cx="573206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1738" y="475488"/>
            <a:ext cx="4901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ПУНКЦІЯ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СЕЧОВОГО МІХУРА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475487"/>
            <a:ext cx="5641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 РОЗТИН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СЕЧОВОГО МІХУРА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47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87" y="1373124"/>
            <a:ext cx="5687200" cy="53194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04" y="1332416"/>
            <a:ext cx="4983480" cy="53602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07208" y="585216"/>
            <a:ext cx="769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ПУНКЦІЯ ЗАДНЬОГО СКЛЕПІННЯ ПІХВИ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330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3" t="46720" r="9990" b="8021"/>
          <a:stretch/>
        </p:blipFill>
        <p:spPr>
          <a:xfrm>
            <a:off x="5955867" y="1540764"/>
            <a:ext cx="5917057" cy="50200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36" y="1540764"/>
            <a:ext cx="5677331" cy="50200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76856" y="667512"/>
            <a:ext cx="884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ЛАПАРОСКОПІЯ ПРИ ПОЗАМАТКОВІЙ ВІГІТНОСТІ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30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t="9637" r="1105" b="4918"/>
          <a:stretch/>
        </p:blipFill>
        <p:spPr>
          <a:xfrm>
            <a:off x="7309418" y="1325880"/>
            <a:ext cx="4846320" cy="54223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6" t="10531" r="8938" b="1"/>
          <a:stretch/>
        </p:blipFill>
        <p:spPr>
          <a:xfrm>
            <a:off x="338328" y="1325880"/>
            <a:ext cx="6971090" cy="5422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91056" y="658368"/>
            <a:ext cx="1047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АСЦИТ. ТЕХНІКА ВИКОНАННЯ ПУНКЦІЇ ЧЕРЕВНОЇ ПОРОЖНИНИ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298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</TotalTime>
  <Words>136</Words>
  <Application>Microsoft Office PowerPoint</Application>
  <PresentationFormat>Широкоэкранный</PresentationFormat>
  <Paragraphs>31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12</cp:revision>
  <dcterms:created xsi:type="dcterms:W3CDTF">2023-12-13T10:12:07Z</dcterms:created>
  <dcterms:modified xsi:type="dcterms:W3CDTF">2023-12-14T09:53:35Z</dcterms:modified>
</cp:coreProperties>
</file>