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3" r:id="rId16"/>
    <p:sldId id="274" r:id="rId17"/>
    <p:sldId id="271" r:id="rId18"/>
    <p:sldId id="272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3302E-2963-415D-87F2-99C8C0C4A04C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27B9321-6EF1-45C6-980D-7D420E12E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2024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3302E-2963-415D-87F2-99C8C0C4A04C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B9321-6EF1-45C6-980D-7D420E12E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040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3302E-2963-415D-87F2-99C8C0C4A04C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27B9321-6EF1-45C6-980D-7D420E12E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125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3302E-2963-415D-87F2-99C8C0C4A04C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27B9321-6EF1-45C6-980D-7D420E12E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108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3302E-2963-415D-87F2-99C8C0C4A04C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27B9321-6EF1-45C6-980D-7D420E12E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9324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3302E-2963-415D-87F2-99C8C0C4A04C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B9321-6EF1-45C6-980D-7D420E12E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210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3302E-2963-415D-87F2-99C8C0C4A04C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B9321-6EF1-45C6-980D-7D420E12E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924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3302E-2963-415D-87F2-99C8C0C4A04C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B9321-6EF1-45C6-980D-7D420E12E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289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3302E-2963-415D-87F2-99C8C0C4A04C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27B9321-6EF1-45C6-980D-7D420E12E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460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3302E-2963-415D-87F2-99C8C0C4A04C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27B9321-6EF1-45C6-980D-7D420E12E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126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3302E-2963-415D-87F2-99C8C0C4A04C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27B9321-6EF1-45C6-980D-7D420E12EBD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43188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3302E-2963-415D-87F2-99C8C0C4A04C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27B9321-6EF1-45C6-980D-7D420E12E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007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3302E-2963-415D-87F2-99C8C0C4A04C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27B9321-6EF1-45C6-980D-7D420E12EBD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586759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3302E-2963-415D-87F2-99C8C0C4A04C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27B9321-6EF1-45C6-980D-7D420E12E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2229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3302E-2963-415D-87F2-99C8C0C4A04C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B9321-6EF1-45C6-980D-7D420E12E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1999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3302E-2963-415D-87F2-99C8C0C4A04C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B9321-6EF1-45C6-980D-7D420E12E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03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3302E-2963-415D-87F2-99C8C0C4A04C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27B9321-6EF1-45C6-980D-7D420E12E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665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microsoft.com/office/2007/relationships/hdphoto" Target="../media/hdphoto5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7.wdp"/><Relationship Id="rId7" Type="http://schemas.microsoft.com/office/2007/relationships/hdphoto" Target="../media/hdphoto9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microsoft.com/office/2007/relationships/hdphoto" Target="../media/hdphoto8.wdp"/><Relationship Id="rId4" Type="http://schemas.openxmlformats.org/officeDocument/2006/relationships/image" Target="../media/image10.png"/><Relationship Id="rId9" Type="http://schemas.microsoft.com/office/2007/relationships/hdphoto" Target="../media/hdphoto10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2.wdp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4.wdp"/><Relationship Id="rId7" Type="http://schemas.microsoft.com/office/2007/relationships/hdphoto" Target="../media/hdphoto16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microsoft.com/office/2007/relationships/hdphoto" Target="../media/hdphoto15.wdp"/><Relationship Id="rId4" Type="http://schemas.openxmlformats.org/officeDocument/2006/relationships/image" Target="../media/image18.png"/><Relationship Id="rId9" Type="http://schemas.microsoft.com/office/2007/relationships/hdphoto" Target="../media/hdphoto17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8.wdp"/><Relationship Id="rId7" Type="http://schemas.microsoft.com/office/2007/relationships/hdphoto" Target="../media/hdphoto20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microsoft.com/office/2007/relationships/hdphoto" Target="../media/hdphoto19.wdp"/><Relationship Id="rId4" Type="http://schemas.openxmlformats.org/officeDocument/2006/relationships/image" Target="../media/image22.png"/><Relationship Id="rId9" Type="http://schemas.microsoft.com/office/2007/relationships/hdphoto" Target="../media/hdphoto21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3.wdp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4.wdp"/><Relationship Id="rId7" Type="http://schemas.microsoft.com/office/2007/relationships/hdphoto" Target="../media/hdphoto26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microsoft.com/office/2007/relationships/hdphoto" Target="../media/hdphoto25.wdp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7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8.wdp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9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0.wdp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1.wdp"/><Relationship Id="rId7" Type="http://schemas.microsoft.com/office/2007/relationships/hdphoto" Target="../media/hdphoto33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microsoft.com/office/2007/relationships/hdphoto" Target="../media/hdphoto32.wdp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61032" y="452825"/>
            <a:ext cx="9095232" cy="5801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4000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Тема 14: </a:t>
            </a:r>
            <a:r>
              <a:rPr lang="uk-UA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Способи тимчасової та остаточної зупинки кровотечі. Особливості кровопостачання та венозного відтоку від кінцівок.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Проекційні лінії та оголення судино-нервових пучків.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Венепункція та катетеризація магістральних судин.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Судинний шов.</a:t>
            </a:r>
            <a:endParaRPr lang="ru-RU" sz="3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243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74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79" y="1305702"/>
            <a:ext cx="1836609" cy="5461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62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7168" y="1382967"/>
            <a:ext cx="4661563" cy="464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699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731" y="1305702"/>
            <a:ext cx="4977000" cy="4332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57016" y="559505"/>
            <a:ext cx="5541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ЯЗИ ВЕРХНЬОЇ КІНЦІВКИ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551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841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871" y="907796"/>
            <a:ext cx="2202789" cy="5566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1497" y="1108964"/>
            <a:ext cx="1786192" cy="5562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50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6396" y="701417"/>
            <a:ext cx="1927225" cy="648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67712" y="178197"/>
            <a:ext cx="7690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СУДИНИ ТА НЕРВИ ВЕРХНЬОЇ КІНЦІВКИ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428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0592" y="964973"/>
            <a:ext cx="3351216" cy="5721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392" y="964973"/>
            <a:ext cx="4462458" cy="572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37176" y="320040"/>
            <a:ext cx="2770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ЯЗИ ТАЗА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380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506" y="1097279"/>
            <a:ext cx="1889823" cy="6054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795" y="960120"/>
            <a:ext cx="1599062" cy="589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520" y="1028319"/>
            <a:ext cx="1927733" cy="6020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2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834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710" y="1234916"/>
            <a:ext cx="3875290" cy="534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326066" y="369710"/>
            <a:ext cx="6240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ЯЗИ ТА ТОПОГРАФІЯ СТЕГНА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02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51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442" y="1327217"/>
            <a:ext cx="5447485" cy="5300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49" b="9812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4792" y="1096962"/>
            <a:ext cx="3567113" cy="576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71800" y="411480"/>
            <a:ext cx="7653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ТОПОГРАФІЧНІ УТВОРЕННЯ СТЕГНА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760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25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254" y="576072"/>
            <a:ext cx="1876945" cy="628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491" y="994157"/>
            <a:ext cx="7086600" cy="575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03321" y="402336"/>
            <a:ext cx="5888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СУДИНИ ВЕРХНЬОЇ КІНЦІВКИ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44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695" y="1054312"/>
            <a:ext cx="1943481" cy="5732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7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418" y="883792"/>
            <a:ext cx="2941336" cy="576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372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7471" y="974153"/>
            <a:ext cx="1698561" cy="5678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75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0738" y="1014984"/>
            <a:ext cx="1996753" cy="5637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807208" y="265176"/>
            <a:ext cx="7653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СУДИНИ ТА НЕРВИ НИЖНЬОЇ КІНЦІВКИ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000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374" l="478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523" y="1014984"/>
            <a:ext cx="3056510" cy="5843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383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647" y="843260"/>
            <a:ext cx="2055495" cy="577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898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021" y="1014982"/>
            <a:ext cx="1922157" cy="577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34640" y="320040"/>
            <a:ext cx="7653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ПОВЕРХНЕВІ ВЕНИ НИЖНЬОЇ КІНЦІВКИ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680" r="9727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8088" y="1187288"/>
            <a:ext cx="1993393" cy="5429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1462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43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7452" y="1542177"/>
            <a:ext cx="5827204" cy="4900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1511" y="671703"/>
            <a:ext cx="4624388" cy="611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67128" y="671703"/>
            <a:ext cx="5769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СУДИНИ ПЛЕЧОВОГО ПОЯСА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103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7851" r="9958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342" y="1065881"/>
            <a:ext cx="1758376" cy="579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524" r="979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369" y="928720"/>
            <a:ext cx="2493175" cy="5929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841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9196" y="850391"/>
            <a:ext cx="2347885" cy="5929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096512" y="237744"/>
            <a:ext cx="4599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ПЛЕЧОВЕ СПЛЕТЕННЯ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6945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323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601" y="1514363"/>
            <a:ext cx="4132135" cy="534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31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679" y="1295719"/>
            <a:ext cx="3053715" cy="516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20240" y="341612"/>
            <a:ext cx="39684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ПОВЕРХНЕВА ДОЛОННА ДУГА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84848" y="228600"/>
            <a:ext cx="46177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ВМІСТ ПІДКОЛІННОЇ ЯМКИ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7475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78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064" y="1097280"/>
            <a:ext cx="1936477" cy="5666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281" y="461391"/>
            <a:ext cx="5024437" cy="611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19856" y="374904"/>
            <a:ext cx="4690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КРИЖОВЕ СПЛЕТЕННЯ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4516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633" y="1010407"/>
            <a:ext cx="1659680" cy="5576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726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571" y="1088137"/>
            <a:ext cx="1759251" cy="5498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8046" y="807149"/>
            <a:ext cx="2289366" cy="5666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675888" y="283929"/>
            <a:ext cx="5568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НЕРВИ ГОМІЛКИ ТА СТОПИ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801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82" y="1316850"/>
            <a:ext cx="6766718" cy="479134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188" y="1316849"/>
            <a:ext cx="4246079" cy="479134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72768" y="329184"/>
            <a:ext cx="1036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ДОСТУПИ ДО СУДИН ПАХВИННОЇ ДІЛЯНКИ ТА СТЕГНА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0470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87" y="1545337"/>
            <a:ext cx="3128801" cy="425196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692" y="1545337"/>
            <a:ext cx="3768079" cy="425195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468" y="1545337"/>
            <a:ext cx="4084559" cy="42519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32304" y="594360"/>
            <a:ext cx="8046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ДОСТУПИ ДО СУДИН НИЖНЬОЇ КІНЦІВКИ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633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652" y="1261871"/>
            <a:ext cx="4520756" cy="520034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921" y="1110995"/>
            <a:ext cx="4025664" cy="29963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333" y="4107370"/>
            <a:ext cx="5047252" cy="25285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55648" y="438912"/>
            <a:ext cx="9089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СУДИННО-НЕРВОВІ ПУЧКИ НИЖНЬОЇ КІНЦІВКИ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9221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043" y="1509331"/>
            <a:ext cx="4743450" cy="47720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192" y="2030539"/>
            <a:ext cx="2133600" cy="38290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0614" y="1509331"/>
            <a:ext cx="3010281" cy="47716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38528" y="694944"/>
            <a:ext cx="9208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СУДИННО-НЕРВОВІ ПУЧКИ ВЕРХНЬОЇ КІНЦІВКИ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35814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68043" y="597911"/>
            <a:ext cx="2619565" cy="531505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76" y="1945658"/>
            <a:ext cx="4277518" cy="306784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339" y="4224148"/>
            <a:ext cx="4277518" cy="25424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35717" y="667512"/>
            <a:ext cx="4032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ЯЗКА СУДИН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6456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616" y="1143000"/>
            <a:ext cx="9354312" cy="5261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5462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39" y="1892808"/>
            <a:ext cx="5431564" cy="385876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150" y="1892809"/>
            <a:ext cx="6293825" cy="38587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90872" y="649224"/>
            <a:ext cx="3044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СУДИННІ ШВИ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61686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143</TotalTime>
  <Words>113</Words>
  <Application>Microsoft Office PowerPoint</Application>
  <PresentationFormat>Широкоэкранный</PresentationFormat>
  <Paragraphs>24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Calibri</vt:lpstr>
      <vt:lpstr>Century Gothic</vt:lpstr>
      <vt:lpstr>Times New Roman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Наталя Анатоліївна Антонова</dc:creator>
  <cp:lastModifiedBy>Наталя Анатоліївна Антонова</cp:lastModifiedBy>
  <cp:revision>14</cp:revision>
  <dcterms:created xsi:type="dcterms:W3CDTF">2023-12-20T15:04:23Z</dcterms:created>
  <dcterms:modified xsi:type="dcterms:W3CDTF">2023-12-21T09:50:02Z</dcterms:modified>
</cp:coreProperties>
</file>