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756" r:id="rId39"/>
    <p:sldMasterId id="2147483757" r:id="rId41"/>
    <p:sldMasterId id="2147483758" r:id="rId43"/>
    <p:sldMasterId id="2147483759" r:id="rId45"/>
  </p:sldMasterIdLst>
  <p:notesMasterIdLst>
    <p:notesMasterId r:id="rId47"/>
  </p:notesMasterIdLst>
  <p:sldIdLst>
    <p:sldId id="369" r:id="rId49"/>
    <p:sldId id="370" r:id="rId50"/>
    <p:sldId id="365" r:id="rId51"/>
    <p:sldId id="321" r:id="rId52"/>
    <p:sldId id="322" r:id="rId53"/>
    <p:sldId id="323" r:id="rId54"/>
    <p:sldId id="324" r:id="rId55"/>
    <p:sldId id="325" r:id="rId56"/>
    <p:sldId id="326" r:id="rId57"/>
    <p:sldId id="366" r:id="rId58"/>
    <p:sldId id="327" r:id="rId59"/>
    <p:sldId id="329" r:id="rId60"/>
    <p:sldId id="330" r:id="rId61"/>
    <p:sldId id="331" r:id="rId62"/>
    <p:sldId id="332" r:id="rId63"/>
    <p:sldId id="333" r:id="rId64"/>
    <p:sldId id="335" r:id="rId65"/>
    <p:sldId id="336" r:id="rId66"/>
    <p:sldId id="337" r:id="rId67"/>
    <p:sldId id="338" r:id="rId68"/>
    <p:sldId id="262" r:id="rId69"/>
  </p:sldIdLst>
  <p:sldSz cx="9144000" cy="51435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9" userDrawn="0">
          <p15:clr>
            <a:srgbClr val="A4A3A4"/>
          </p15:clr>
        </p15:guide>
        <p15:guide id="2" pos="2877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0072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 snapToGrid="1" snapToObjects="1">
      <p:cViewPr varScale="1">
        <p:scale>
          <a:sx n="97" d="100"/>
          <a:sy n="97" d="100"/>
        </p:scale>
        <p:origin x="606" y="78"/>
      </p:cViewPr>
      <p:guideLst>
        <p:guide orient="horz" pos="1889"/>
        <p:guide pos="2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39" Type="http://schemas.openxmlformats.org/officeDocument/2006/relationships/slideMaster" Target="slideMasters/slideMaster1.xml"></Relationship><Relationship Id="rId40" Type="http://schemas.openxmlformats.org/officeDocument/2006/relationships/theme" Target="theme/theme1.xml"></Relationship><Relationship Id="rId41" Type="http://schemas.openxmlformats.org/officeDocument/2006/relationships/slideMaster" Target="slideMasters/slideMaster2.xml"></Relationship><Relationship Id="rId43" Type="http://schemas.openxmlformats.org/officeDocument/2006/relationships/slideMaster" Target="slideMasters/slideMaster3.xml"></Relationship><Relationship Id="rId45" Type="http://schemas.openxmlformats.org/officeDocument/2006/relationships/slideMaster" Target="slideMasters/slideMaster4.xml"></Relationship><Relationship Id="rId47" Type="http://schemas.openxmlformats.org/officeDocument/2006/relationships/notesMaster" Target="notesMasters/notesMaster1.xml"></Relationship><Relationship Id="rId49" Type="http://schemas.openxmlformats.org/officeDocument/2006/relationships/slide" Target="slides/slide1.xml"></Relationship><Relationship Id="rId50" Type="http://schemas.openxmlformats.org/officeDocument/2006/relationships/slide" Target="slides/slide2.xml"></Relationship><Relationship Id="rId51" Type="http://schemas.openxmlformats.org/officeDocument/2006/relationships/slide" Target="slides/slide3.xml"></Relationship><Relationship Id="rId52" Type="http://schemas.openxmlformats.org/officeDocument/2006/relationships/slide" Target="slides/slide4.xml"></Relationship><Relationship Id="rId53" Type="http://schemas.openxmlformats.org/officeDocument/2006/relationships/slide" Target="slides/slide5.xml"></Relationship><Relationship Id="rId54" Type="http://schemas.openxmlformats.org/officeDocument/2006/relationships/slide" Target="slides/slide6.xml"></Relationship><Relationship Id="rId55" Type="http://schemas.openxmlformats.org/officeDocument/2006/relationships/slide" Target="slides/slide7.xml"></Relationship><Relationship Id="rId56" Type="http://schemas.openxmlformats.org/officeDocument/2006/relationships/slide" Target="slides/slide8.xml"></Relationship><Relationship Id="rId57" Type="http://schemas.openxmlformats.org/officeDocument/2006/relationships/slide" Target="slides/slide9.xml"></Relationship><Relationship Id="rId58" Type="http://schemas.openxmlformats.org/officeDocument/2006/relationships/slide" Target="slides/slide10.xml"></Relationship><Relationship Id="rId59" Type="http://schemas.openxmlformats.org/officeDocument/2006/relationships/slide" Target="slides/slide11.xml"></Relationship><Relationship Id="rId60" Type="http://schemas.openxmlformats.org/officeDocument/2006/relationships/slide" Target="slides/slide12.xml"></Relationship><Relationship Id="rId61" Type="http://schemas.openxmlformats.org/officeDocument/2006/relationships/slide" Target="slides/slide13.xml"></Relationship><Relationship Id="rId62" Type="http://schemas.openxmlformats.org/officeDocument/2006/relationships/slide" Target="slides/slide14.xml"></Relationship><Relationship Id="rId63" Type="http://schemas.openxmlformats.org/officeDocument/2006/relationships/slide" Target="slides/slide15.xml"></Relationship><Relationship Id="rId64" Type="http://schemas.openxmlformats.org/officeDocument/2006/relationships/slide" Target="slides/slide16.xml"></Relationship><Relationship Id="rId65" Type="http://schemas.openxmlformats.org/officeDocument/2006/relationships/slide" Target="slides/slide17.xml"></Relationship><Relationship Id="rId66" Type="http://schemas.openxmlformats.org/officeDocument/2006/relationships/slide" Target="slides/slide18.xml"></Relationship><Relationship Id="rId67" Type="http://schemas.openxmlformats.org/officeDocument/2006/relationships/slide" Target="slides/slide19.xml"></Relationship><Relationship Id="rId68" Type="http://schemas.openxmlformats.org/officeDocument/2006/relationships/slide" Target="slides/slide20.xml"></Relationship><Relationship Id="rId69" Type="http://schemas.openxmlformats.org/officeDocument/2006/relationships/slide" Target="slides/slide21.xml"></Relationship><Relationship Id="rId70" Type="http://schemas.openxmlformats.org/officeDocument/2006/relationships/viewProps" Target="viewProps.xml"></Relationship><Relationship Id="rId71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5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2C197-182C-4736-91B3-C62916E7FE89}" type="datetimeFigureOut">
              <a:rPr lang="uk-UA" smtClean="0"/>
              <a:t>23.03.2020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A0C62-CEA3-46C5-B4F7-E10C92A59F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28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2741.png"></Relationship></Relationships>
</file>

<file path=ppt/slideLayouts/_rels/slideLayout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308467.png"></Relationship></Relationships>
</file>

<file path=ppt/slideLayouts/_rels/slideLayout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356334.png"></Relationship></Relationships>
</file>

<file path=ppt/slideLayouts/_rels/slideLayout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416500.png"></Relationship></Relationships>
</file>

<file path=ppt/slideLayouts/_rels/slideLayout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479169.png"></Relationship><Relationship Id="rId3" Type="http://schemas.openxmlformats.org/officeDocument/2006/relationships/image" Target="../media/fImage6535455724.png"></Relationship></Relationships>
</file>

<file path=ppt/slideLayouts/_rels/slideLayout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501478.png"></Relationship></Relationships>
</file>

<file path=ppt/slideLayouts/_rels/slideLayout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579358.png"></Relationship></Relationships>
</file>

<file path=ppt/slideLayouts/_rels/slideLayout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636962.png"></Relationship></Relationships>
</file>

<file path=ppt/slideLayouts/_rels/slideLayout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694464.png"></Relationship></Relationships>
</file>

<file path=ppt/slideLayouts/_rels/slideLayout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775705.png"></Relationship></Relationships>
</file>

<file path=ppt/slideLayouts/_rels/slideLayout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798145.png"></Relationship></Relationships>
</file>

<file path=ppt/slideLayouts/_rels/slideLayout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6535913281.png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075806"/>
            <a:ext cx="9144000" cy="1728192"/>
          </a:xfrm>
          <a:prstGeom prst="rect">
            <a:avLst/>
          </a:prstGeom>
          <a:gradFill flip="none" rotWithShape="1">
            <a:gsLst>
              <a:gs pos="20000">
                <a:srgbClr val="FFFFFF">
                  <a:alpha val="90000"/>
                </a:srgbClr>
              </a:gs>
              <a:gs pos="0">
                <a:schemeClr val="bg1">
                  <a:alpha val="0"/>
                </a:schemeClr>
              </a:gs>
              <a:gs pos="8000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295076"/>
            <a:ext cx="9144000" cy="612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+mn-ea"/>
              </a:rPr>
              <a:t>FREE PPT TEMPLATES</a:t>
            </a:r>
            <a:endParaRPr lang="en-US" altLang="ko-KR" b="1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392016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INSERT THE TITLE OF YOUR PRESENTATION HERE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519772" y="519522"/>
            <a:ext cx="4104456" cy="4104456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9772" y="2116842"/>
            <a:ext cx="410445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9624" y="2715766"/>
            <a:ext cx="410445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7212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0" y="0"/>
            <a:ext cx="3203848" cy="51435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24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3723878"/>
            <a:ext cx="9144000" cy="141962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888209" y="3040087"/>
            <a:ext cx="1367581" cy="136758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553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3352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97920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32488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68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2304256"/>
            <a:ext cx="9144000" cy="1419622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80" y="1522821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55527" y="1660969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44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04047" y="1779661"/>
            <a:ext cx="3200431" cy="2410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655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3112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215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74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48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185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19664" y="241759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64882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069538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19664" y="1815750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119664" y="3389741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0273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60440" y="26749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08472" y="185167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742552" y="343584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960440" y="185167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5742552" y="185109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308472" y="26749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2672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472002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2" y="468082"/>
            <a:ext cx="6589199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6" y="1600200"/>
            <a:ext cx="6591985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0C1E8-9E8C-452C-90D4-C873430B60B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16971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468082"/>
            <a:ext cx="6589200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6A1C-4CF4-4178-ABDC-8C6CF9281B6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27142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18019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>
            <a:spLocks/>
          </p:cNvSpPr>
          <p:nvPr/>
        </p:nvSpPr>
        <p:spPr>
          <a:xfrm rot="0" flipH="1">
            <a:off x="0" y="0"/>
            <a:ext cx="3204210" cy="5144135"/>
          </a:xfrm>
          <a:prstGeom prst="rect"/>
          <a:solidFill>
            <a:schemeClr val="accent1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Arial" charset="0"/>
              <a:ea typeface="Arial Unicode MS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2319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BASIC LAYOUT</a:t>
            </a:r>
          </a:p>
        </p:txBody>
      </p:sp>
      <p:sp>
        <p:nvSpPr>
          <p:cNvPr id="11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699770"/>
            <a:ext cx="9144635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2319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BASIC LAYOUT</a:t>
            </a:r>
          </a:p>
        </p:txBody>
      </p:sp>
      <p:sp>
        <p:nvSpPr>
          <p:cNvPr id="11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699770"/>
            <a:ext cx="9144635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 flipH="1">
            <a:off x="0" y="3723640"/>
            <a:ext cx="9144635" cy="1420495"/>
          </a:xfrm>
          <a:prstGeom prst="rect"/>
          <a:solidFill>
            <a:schemeClr val="accent1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Arial" charset="0"/>
              <a:ea typeface="Arial Unicode MS" charset="0"/>
            </a:endParaRPr>
          </a:p>
        </p:txBody>
      </p:sp>
      <p:sp>
        <p:nvSpPr>
          <p:cNvPr id="7" name="Rect 0"/>
          <p:cNvSpPr txBox="1">
            <a:spLocks/>
          </p:cNvSpPr>
          <p:nvPr>
            <p:ph type="pic" hasCustomPrompt="1"/>
          </p:nvPr>
        </p:nvSpPr>
        <p:spPr>
          <a:xfrm rot="0">
            <a:off x="3888105" y="3040380"/>
            <a:ext cx="1368425" cy="1368425"/>
          </a:xfrm>
          <a:prstGeom prst="ellipse"/>
          <a:solidFill>
            <a:schemeClr val="bg1">
              <a:lumMod val="95000"/>
            </a:schemeClr>
          </a:solidFill>
          <a:ln w="0">
            <a:noFill/>
            <a:prstDash/>
          </a:ln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8161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IMAGES &amp; CONTENTS</a:t>
            </a:r>
          </a:p>
        </p:txBody>
      </p:sp>
      <p:sp>
        <p:nvSpPr>
          <p:cNvPr id="7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757555"/>
            <a:ext cx="9144635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  <p:sp>
        <p:nvSpPr>
          <p:cNvPr id="8" name="Rect 0"/>
          <p:cNvSpPr txBox="1">
            <a:spLocks/>
          </p:cNvSpPr>
          <p:nvPr>
            <p:ph type="pic" hasCustomPrompt="1"/>
          </p:nvPr>
        </p:nvSpPr>
        <p:spPr>
          <a:xfrm rot="0">
            <a:off x="463550" y="1491615"/>
            <a:ext cx="2546985" cy="3096895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9" name="Rect 0"/>
          <p:cNvSpPr txBox="1">
            <a:spLocks/>
          </p:cNvSpPr>
          <p:nvPr>
            <p:ph type="pic" hasCustomPrompt="1"/>
          </p:nvPr>
        </p:nvSpPr>
        <p:spPr>
          <a:xfrm rot="0">
            <a:off x="3298190" y="1491615"/>
            <a:ext cx="2546985" cy="3096895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2" name="Rect 0"/>
          <p:cNvSpPr txBox="1">
            <a:spLocks/>
          </p:cNvSpPr>
          <p:nvPr>
            <p:ph type="pic" hasCustomPrompt="1"/>
          </p:nvPr>
        </p:nvSpPr>
        <p:spPr>
          <a:xfrm rot="0">
            <a:off x="6132195" y="1491615"/>
            <a:ext cx="2546985" cy="3096895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8161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IMAGES &amp; CONTENTS</a:t>
            </a:r>
          </a:p>
        </p:txBody>
      </p:sp>
      <p:sp>
        <p:nvSpPr>
          <p:cNvPr id="7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757555"/>
            <a:ext cx="9144635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 flipH="1">
            <a:off x="0" y="2304415"/>
            <a:ext cx="9144635" cy="1420495"/>
          </a:xfrm>
          <a:prstGeom prst="rect"/>
          <a:solidFill>
            <a:schemeClr val="accent3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pic>
        <p:nvPicPr>
          <p:cNvPr id="10" name="Picture " descr="C:/Users/grago/AppData/Roaming/PolarisOffice9/ETemp/8640_7626536/fImage6535455724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3070860" y="1522730"/>
            <a:ext cx="2809240" cy="3401695"/>
          </a:xfrm>
          <a:prstGeom prst="rect"/>
          <a:noFill/>
        </p:spPr>
      </p:pic>
      <p:sp>
        <p:nvSpPr>
          <p:cNvPr id="11" name="Rect 0"/>
          <p:cNvSpPr txBox="1">
            <a:spLocks/>
          </p:cNvSpPr>
          <p:nvPr>
            <p:ph type="pic" hasCustomPrompt="1"/>
          </p:nvPr>
        </p:nvSpPr>
        <p:spPr>
          <a:xfrm rot="0">
            <a:off x="3755390" y="1661160"/>
            <a:ext cx="1620520" cy="2502535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0"/>
          <p:cNvSpPr txBox="1">
            <a:spLocks/>
          </p:cNvSpPr>
          <p:nvPr>
            <p:ph type="pic" hasCustomPrompt="1"/>
          </p:nvPr>
        </p:nvSpPr>
        <p:spPr>
          <a:xfrm rot="0">
            <a:off x="0" y="0"/>
            <a:ext cx="9144635" cy="3096895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9" name="Rect 0"/>
          <p:cNvSpPr txBox="1">
            <a:spLocks/>
          </p:cNvSpPr>
          <p:nvPr>
            <p:ph type="pic" hasCustomPrompt="1"/>
          </p:nvPr>
        </p:nvSpPr>
        <p:spPr>
          <a:xfrm rot="0">
            <a:off x="5003800" y="1779905"/>
            <a:ext cx="3201035" cy="2411095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sic Layou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0"/>
          <p:cNvSpPr txBox="1">
            <a:spLocks/>
          </p:cNvSpPr>
          <p:nvPr>
            <p:ph type="pic" hasCustomPrompt="1"/>
          </p:nvPr>
        </p:nvSpPr>
        <p:spPr>
          <a:xfrm rot="0">
            <a:off x="0" y="0"/>
            <a:ext cx="9144635" cy="5144135"/>
          </a:xfrm>
          <a:prstGeom prst="rect"/>
          <a:solidFill>
            <a:schemeClr val="bg1">
              <a:lumMod val="85000"/>
            </a:schemeClr>
          </a:solidFill>
        </p:spPr>
      </p:sp>
      <p:sp>
        <p:nvSpPr>
          <p:cNvPr id="6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8161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IMAGES &amp; CONTENTS</a:t>
            </a:r>
          </a:p>
        </p:txBody>
      </p:sp>
      <p:sp>
        <p:nvSpPr>
          <p:cNvPr id="7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757555"/>
            <a:ext cx="9144635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 0"/>
          <p:cNvSpPr>
            <a:spLocks/>
          </p:cNvSpPr>
          <p:nvPr/>
        </p:nvSpPr>
        <p:spPr>
          <a:xfrm rot="0" flipH="1">
            <a:off x="4860290" y="1131570"/>
            <a:ext cx="4284345" cy="2880995"/>
          </a:xfrm>
          <a:prstGeom prst="rect"/>
          <a:solidFill>
            <a:schemeClr val="accent3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sp>
        <p:nvSpPr>
          <p:cNvPr id="8" name="Rect 0"/>
          <p:cNvSpPr txBox="1">
            <a:spLocks/>
          </p:cNvSpPr>
          <p:nvPr>
            <p:ph type="pic" hasCustomPrompt="1"/>
          </p:nvPr>
        </p:nvSpPr>
        <p:spPr>
          <a:xfrm rot="0">
            <a:off x="5332730" y="0"/>
            <a:ext cx="3339465" cy="5144135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8161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IMAGES &amp; CONTENTS</a:t>
            </a:r>
          </a:p>
        </p:txBody>
      </p:sp>
      <p:sp>
        <p:nvSpPr>
          <p:cNvPr id="7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757555"/>
            <a:ext cx="9144635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  <p:sp>
        <p:nvSpPr>
          <p:cNvPr id="8" name="Rect 0"/>
          <p:cNvSpPr txBox="1">
            <a:spLocks/>
          </p:cNvSpPr>
          <p:nvPr>
            <p:ph type="pic" hasCustomPrompt="1"/>
          </p:nvPr>
        </p:nvSpPr>
        <p:spPr>
          <a:xfrm rot="0">
            <a:off x="0" y="1347470"/>
            <a:ext cx="3049905" cy="208915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9" name="Rect 0"/>
          <p:cNvSpPr txBox="1">
            <a:spLocks/>
          </p:cNvSpPr>
          <p:nvPr>
            <p:ph type="pic" hasCustomPrompt="1"/>
          </p:nvPr>
        </p:nvSpPr>
        <p:spPr>
          <a:xfrm rot="0">
            <a:off x="3047365" y="1347470"/>
            <a:ext cx="3049905" cy="208915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0" name="Rect 0"/>
          <p:cNvSpPr txBox="1">
            <a:spLocks/>
          </p:cNvSpPr>
          <p:nvPr>
            <p:ph type="pic" hasCustomPrompt="1"/>
          </p:nvPr>
        </p:nvSpPr>
        <p:spPr>
          <a:xfrm rot="0">
            <a:off x="6094730" y="1347470"/>
            <a:ext cx="3049905" cy="2089150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0"/>
          <p:cNvSpPr txBox="1">
            <a:spLocks/>
          </p:cNvSpPr>
          <p:nvPr>
            <p:ph type="pic" hasCustomPrompt="1"/>
          </p:nvPr>
        </p:nvSpPr>
        <p:spPr>
          <a:xfrm rot="0">
            <a:off x="3119755" y="241935"/>
            <a:ext cx="2880360" cy="151257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9" name="Rect 0"/>
          <p:cNvSpPr>
            <a:spLocks/>
          </p:cNvSpPr>
          <p:nvPr/>
        </p:nvSpPr>
        <p:spPr>
          <a:xfrm rot="0" flipH="1">
            <a:off x="165100" y="227330"/>
            <a:ext cx="2880360" cy="4674870"/>
          </a:xfrm>
          <a:prstGeom prst="rect"/>
          <a:solidFill>
            <a:schemeClr val="accent1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 flipH="1">
            <a:off x="6069330" y="227330"/>
            <a:ext cx="2880360" cy="4674870"/>
          </a:xfrm>
          <a:prstGeom prst="rect"/>
          <a:solidFill>
            <a:schemeClr val="accent1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sp>
        <p:nvSpPr>
          <p:cNvPr id="12" name="Rect 0"/>
          <p:cNvSpPr txBox="1">
            <a:spLocks/>
          </p:cNvSpPr>
          <p:nvPr>
            <p:ph type="pic" hasCustomPrompt="1"/>
          </p:nvPr>
        </p:nvSpPr>
        <p:spPr>
          <a:xfrm rot="0">
            <a:off x="3119755" y="1815465"/>
            <a:ext cx="2880360" cy="151257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3" name="Rect 0"/>
          <p:cNvSpPr txBox="1">
            <a:spLocks/>
          </p:cNvSpPr>
          <p:nvPr>
            <p:ph type="pic" hasCustomPrompt="1"/>
          </p:nvPr>
        </p:nvSpPr>
        <p:spPr>
          <a:xfrm rot="0">
            <a:off x="3119755" y="3389630"/>
            <a:ext cx="2880360" cy="1512570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sic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 0"/>
          <p:cNvSpPr>
            <a:spLocks/>
          </p:cNvSpPr>
          <p:nvPr/>
        </p:nvSpPr>
        <p:spPr>
          <a:xfrm rot="0" flipH="1">
            <a:off x="0" y="0"/>
            <a:ext cx="9144635" cy="5144135"/>
          </a:xfrm>
          <a:custGeom>
            <a:gdLst>
              <a:gd fmla="*/ 8820472 w 9153540" name="TX0"/>
              <a:gd fmla="*/ 267494 h 5143501" name="TY0"/>
              <a:gd fmla="*/ 8820472 w 9153540" name="TX1"/>
              <a:gd fmla="*/ 4948014 h 5143501" name="TY1"/>
              <a:gd fmla="*/ 5553076 w 9153540" name="TX2"/>
              <a:gd fmla="*/ 4948014 h 5143501" name="TY2"/>
              <a:gd fmla="*/ 5553076 w 9153540" name="TX3"/>
              <a:gd fmla="*/ 267494 h 5143501" name="TY3"/>
              <a:gd fmla="*/ 9153539 w 9153540" name="TX5"/>
              <a:gd fmla="*/ 0 h 5143501" name="TY5"/>
              <a:gd fmla="*/ 0 w 9153540" name="TX6"/>
              <a:gd fmla="*/ 0 h 5143501" name="TY6"/>
              <a:gd fmla="*/ 0 w 9153540" name="TX7"/>
              <a:gd fmla="*/ 5143500 h 5143501" name="TY7"/>
              <a:gd fmla="*/ 9153539 w 9153540" name="TX8"/>
              <a:gd fmla="*/ 5143500 h 5143501" name="TY8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9153540" h="5143501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5957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pic" hasCustomPrompt="1"/>
          </p:nvPr>
        </p:nvSpPr>
        <p:spPr>
          <a:xfrm rot="0">
            <a:off x="3960495" y="267335"/>
            <a:ext cx="3295015" cy="151257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0" name="Rect 0"/>
          <p:cNvSpPr txBox="1">
            <a:spLocks/>
          </p:cNvSpPr>
          <p:nvPr>
            <p:ph type="pic" hasCustomPrompt="1"/>
          </p:nvPr>
        </p:nvSpPr>
        <p:spPr>
          <a:xfrm rot="0">
            <a:off x="7308215" y="1851660"/>
            <a:ext cx="1512570" cy="151257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1" name="Rect 0"/>
          <p:cNvSpPr txBox="1">
            <a:spLocks/>
          </p:cNvSpPr>
          <p:nvPr>
            <p:ph type="pic" hasCustomPrompt="1"/>
          </p:nvPr>
        </p:nvSpPr>
        <p:spPr>
          <a:xfrm rot="0">
            <a:off x="5742305" y="3435985"/>
            <a:ext cx="3078480" cy="151257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2" name="Rect 0"/>
          <p:cNvSpPr txBox="1">
            <a:spLocks/>
          </p:cNvSpPr>
          <p:nvPr>
            <p:ph type="pic" hasCustomPrompt="1"/>
          </p:nvPr>
        </p:nvSpPr>
        <p:spPr>
          <a:xfrm rot="0">
            <a:off x="3960495" y="1851660"/>
            <a:ext cx="1729105" cy="3096895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3" name="Rect 0"/>
          <p:cNvSpPr txBox="1">
            <a:spLocks/>
          </p:cNvSpPr>
          <p:nvPr>
            <p:ph type="pic" hasCustomPrompt="1"/>
          </p:nvPr>
        </p:nvSpPr>
        <p:spPr>
          <a:xfrm rot="0">
            <a:off x="5742305" y="1851025"/>
            <a:ext cx="1512570" cy="1512570"/>
          </a:xfrm>
          <a:prstGeom prst="rect"/>
          <a:solidFill>
            <a:schemeClr val="bg1">
              <a:lumMod val="95000"/>
            </a:schemeClr>
          </a:solidFill>
        </p:spPr>
      </p:sp>
      <p:sp>
        <p:nvSpPr>
          <p:cNvPr id="14" name="Rect 0"/>
          <p:cNvSpPr txBox="1">
            <a:spLocks/>
          </p:cNvSpPr>
          <p:nvPr>
            <p:ph type="pic" hasCustomPrompt="1"/>
          </p:nvPr>
        </p:nvSpPr>
        <p:spPr>
          <a:xfrm rot="0">
            <a:off x="7308215" y="267335"/>
            <a:ext cx="1512570" cy="1512570"/>
          </a:xfrm>
          <a:prstGeom prst="rect"/>
          <a:solidFill>
            <a:schemeClr val="bg1">
              <a:lumMod val="95000"/>
            </a:schemeClr>
          </a:solidFill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apes sets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body" hasCustomPrompt="1"/>
          </p:nvPr>
        </p:nvSpPr>
        <p:spPr>
          <a:xfrm rot="0">
            <a:off x="242570" y="92710"/>
            <a:ext cx="8680450" cy="54356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Fully Editable Shapes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body" hasCustomPrompt="1"/>
          </p:nvPr>
        </p:nvSpPr>
        <p:spPr>
          <a:xfrm rot="0">
            <a:off x="0" y="123190"/>
            <a:ext cx="9144635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ICON SETS LAYOUT</a:t>
            </a:r>
          </a:p>
        </p:txBody>
      </p:sp>
      <p:sp>
        <p:nvSpPr>
          <p:cNvPr id="11" name="Rect 0"/>
          <p:cNvSpPr>
            <a:spLocks/>
          </p:cNvSpPr>
          <p:nvPr/>
        </p:nvSpPr>
        <p:spPr>
          <a:xfrm rot="0">
            <a:off x="353695" y="1131570"/>
            <a:ext cx="2850515" cy="3649980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sp>
        <p:nvSpPr>
          <p:cNvPr id="17" name="Rect 0"/>
          <p:cNvSpPr>
            <a:spLocks/>
          </p:cNvSpPr>
          <p:nvPr/>
        </p:nvSpPr>
        <p:spPr>
          <a:xfrm rot="0">
            <a:off x="532130" y="1347470"/>
            <a:ext cx="109220" cy="3241040"/>
          </a:xfrm>
          <a:prstGeom prst="roundRect">
            <a:avLst>
              <a:gd name="adj" fmla="val 50000"/>
            </a:avLst>
          </a:prstGeom>
          <a:solidFill>
            <a:schemeClr val="bg1">
              <a:alpha val="40820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  <p:sp>
        <p:nvSpPr>
          <p:cNvPr id="18" name="Rect 0"/>
          <p:cNvSpPr>
            <a:spLocks/>
          </p:cNvSpPr>
          <p:nvPr/>
        </p:nvSpPr>
        <p:spPr>
          <a:xfrm rot="5400000">
            <a:off x="2592705" y="1238250"/>
            <a:ext cx="502920" cy="502920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2765"/>
            </a:schemeClr>
          </a:solidFill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latinLnBrk="0">
              <a:buFontTx/>
              <a:buNone/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>
            <a:spLocks/>
          </p:cNvSpPr>
          <p:nvPr/>
        </p:nvSpPr>
        <p:spPr>
          <a:xfrm rot="0" flipV="1">
            <a:off x="0" y="533400"/>
            <a:ext cx="1359535" cy="381635"/>
          </a:xfrm>
          <a:custGeom>
            <a:gdLst>
              <a:gd fmla="*/ 7908 w 7909" name="TX0"/>
              <a:gd fmla="*/ 4694 h 10001" name="TY0"/>
              <a:gd fmla="*/ 6575 w 7909" name="TX1"/>
              <a:gd fmla="*/ 188 h 10001" name="TY1"/>
              <a:gd fmla="*/ 6546 w 7909" name="TX2"/>
              <a:gd fmla="*/ 94 h 10001" name="TY2"/>
              <a:gd fmla="*/ 6463 w 7909" name="TX3"/>
              <a:gd fmla="*/ 0 h 10001" name="TY3"/>
              <a:gd fmla="*/ 5935 w 7909" name="TX4"/>
              <a:gd fmla="*/ 0 h 10001" name="TY4"/>
              <a:gd fmla="*/ 0 w 7909" name="TX5"/>
              <a:gd fmla="*/ 62 h 10001" name="TY5"/>
              <a:gd fmla="*/ 0 w 7909" name="TX6"/>
              <a:gd fmla="*/ 10000 h 10001" name="TY6"/>
              <a:gd fmla="*/ 5935 w 7909" name="TX7"/>
              <a:gd fmla="*/ 9952 h 10001" name="TY7"/>
              <a:gd fmla="*/ 6463 w 7909" name="TX8"/>
              <a:gd fmla="*/ 9952 h 10001" name="TY8"/>
              <a:gd fmla="*/ 6546 w 7909" name="TX9"/>
              <a:gd fmla="*/ 9859 h 10001" name="TY9"/>
              <a:gd fmla="*/ 6575 w 7909" name="TX10"/>
              <a:gd fmla="*/ 9764 h 10001" name="TY10"/>
              <a:gd fmla="*/ 7908 w 7909" name="TX11"/>
              <a:gd fmla="*/ 5258 h 10001" name="TY11"/>
              <a:gd fmla="*/ 7908 w 7909" name="TX12"/>
              <a:gd fmla="*/ 4694 h 10001" name="TY1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</a:cxnLst>
            <a:rect l="l" t="t" r="r" b="b"/>
            <a:pathLst>
              <a:path w="7909" h="10001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350">
              <a:latin typeface="Arial" charset="0"/>
              <a:ea typeface="Arial Unicode MS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1945005" y="467995"/>
            <a:ext cx="6590030" cy="96139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1942465" y="1600200"/>
            <a:ext cx="6592570" cy="283400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342900" indent="-342900" latinLnBrk="0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742950" indent="-285750" latinLnBrk="0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1143000" indent="-228600" latinLnBrk="0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600200" indent="-228600" latinLnBrk="0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2057400" indent="-228600" latinLnBrk="0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>
            <a:spLocks/>
          </p:cNvSpPr>
          <p:nvPr/>
        </p:nvSpPr>
        <p:spPr>
          <a:xfrm rot="0" flipV="1">
            <a:off x="0" y="533400"/>
            <a:ext cx="1359535" cy="381635"/>
          </a:xfrm>
          <a:custGeom>
            <a:gdLst>
              <a:gd fmla="*/ 7908 w 7909" name="TX0"/>
              <a:gd fmla="*/ 4694 h 10001" name="TY0"/>
              <a:gd fmla="*/ 6575 w 7909" name="TX1"/>
              <a:gd fmla="*/ 188 h 10001" name="TY1"/>
              <a:gd fmla="*/ 6546 w 7909" name="TX2"/>
              <a:gd fmla="*/ 94 h 10001" name="TY2"/>
              <a:gd fmla="*/ 6463 w 7909" name="TX3"/>
              <a:gd fmla="*/ 0 h 10001" name="TY3"/>
              <a:gd fmla="*/ 5935 w 7909" name="TX4"/>
              <a:gd fmla="*/ 0 h 10001" name="TY4"/>
              <a:gd fmla="*/ 0 w 7909" name="TX5"/>
              <a:gd fmla="*/ 62 h 10001" name="TY5"/>
              <a:gd fmla="*/ 0 w 7909" name="TX6"/>
              <a:gd fmla="*/ 10000 h 10001" name="TY6"/>
              <a:gd fmla="*/ 5935 w 7909" name="TX7"/>
              <a:gd fmla="*/ 9952 h 10001" name="TY7"/>
              <a:gd fmla="*/ 6463 w 7909" name="TX8"/>
              <a:gd fmla="*/ 9952 h 10001" name="TY8"/>
              <a:gd fmla="*/ 6546 w 7909" name="TX9"/>
              <a:gd fmla="*/ 9859 h 10001" name="TY9"/>
              <a:gd fmla="*/ 6575 w 7909" name="TX10"/>
              <a:gd fmla="*/ 9764 h 10001" name="TY10"/>
              <a:gd fmla="*/ 7908 w 7909" name="TX11"/>
              <a:gd fmla="*/ 5258 h 10001" name="TY11"/>
              <a:gd fmla="*/ 7908 w 7909" name="TX12"/>
              <a:gd fmla="*/ 4694 h 10001" name="TY12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</a:cxnLst>
            <a:rect l="l" t="t" r="r" b="b"/>
            <a:pathLst>
              <a:path w="7909" h="10001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350">
              <a:latin typeface="Arial" charset="0"/>
              <a:ea typeface="Arial Unicode MS" charset="0"/>
            </a:endParaRPr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1945005" y="467995"/>
            <a:ext cx="6590030" cy="96139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 txBox="1">
            <a:spLocks/>
          </p:cNvSpPr>
          <p:nvPr>
            <p:ph type="body" hasCustomPrompt="1"/>
          </p:nvPr>
        </p:nvSpPr>
        <p:spPr>
          <a:xfrm rot="0">
            <a:off x="3707765" y="2211705"/>
            <a:ext cx="5436870" cy="576580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SECTION BREAK</a:t>
            </a:r>
          </a:p>
        </p:txBody>
      </p:sp>
      <p:sp>
        <p:nvSpPr>
          <p:cNvPr id="11" name="Rect 0"/>
          <p:cNvSpPr txBox="1">
            <a:spLocks/>
          </p:cNvSpPr>
          <p:nvPr>
            <p:ph type="body" hasCustomPrompt="1"/>
          </p:nvPr>
        </p:nvSpPr>
        <p:spPr>
          <a:xfrm rot="0">
            <a:off x="3707765" y="2787650"/>
            <a:ext cx="5436870" cy="2889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Insert the title of your subtitle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1.xml"></Relationship><Relationship Id="rId2" Type="http://schemas.openxmlformats.org/officeDocument/2006/relationships/slideLayout" Target="../slideLayouts/slideLayout22.xml"></Relationship><Relationship Id="rId3" Type="http://schemas.openxmlformats.org/officeDocument/2006/relationships/slideLayout" Target="../slideLayouts/slideLayout23.xml"></Relationship><Relationship Id="rId4" Type="http://schemas.openxmlformats.org/officeDocument/2006/relationships/slideLayout" Target="../slideLayouts/slideLayout24.xml"></Relationship><Relationship Id="rId5" Type="http://schemas.openxmlformats.org/officeDocument/2006/relationships/slideLayout" Target="../slideLayouts/slideLayout25.xml"></Relationship><Relationship Id="rId6" Type="http://schemas.openxmlformats.org/officeDocument/2006/relationships/slideLayout" Target="../slideLayouts/slideLayout26.xml"></Relationship><Relationship Id="rId7" Type="http://schemas.openxmlformats.org/officeDocument/2006/relationships/slideLayout" Target="../slideLayouts/slideLayout27.xml"></Relationship><Relationship Id="rId8" Type="http://schemas.openxmlformats.org/officeDocument/2006/relationships/slideLayout" Target="../slideLayouts/slideLayout28.xml"></Relationship><Relationship Id="rId9" Type="http://schemas.openxmlformats.org/officeDocument/2006/relationships/slideLayout" Target="../slideLayouts/slideLayout29.xml"></Relationship><Relationship Id="rId10" Type="http://schemas.openxmlformats.org/officeDocument/2006/relationships/slideLayout" Target="../slideLayouts/slideLayout30.xml"></Relationship><Relationship Id="rId11" Type="http://schemas.openxmlformats.org/officeDocument/2006/relationships/slideLayout" Target="../slideLayouts/slideLayout31.xml"></Relationship><Relationship Id="rId12" Type="http://schemas.openxmlformats.org/officeDocument/2006/relationships/slideLayout" Target="../slideLayouts/slideLayout32.xml"></Relationship><Relationship Id="rId13" Type="http://schemas.openxmlformats.org/officeDocument/2006/relationships/slideLayout" Target="../slideLayouts/slideLayout33.xml"></Relationship><Relationship Id="rId14" Type="http://schemas.openxmlformats.org/officeDocument/2006/relationships/slideLayout" Target="../slideLayouts/slideLayout34.xml"></Relationship><Relationship Id="rId15" Type="http://schemas.openxmlformats.org/officeDocument/2006/relationships/slideLayout" Target="../slideLayouts/slideLayout35.xml"></Relationship><Relationship Id="rId16" Type="http://schemas.openxmlformats.org/officeDocument/2006/relationships/slideLayout" Target="../slideLayouts/slideLayout36.xml"></Relationship><Relationship Id="rId17" Type="http://schemas.openxmlformats.org/officeDocument/2006/relationships/slideLayout" Target="../slideLayouts/slideLayout37.xml"></Relationship><Relationship Id="rId18" Type="http://schemas.openxmlformats.org/officeDocument/2006/relationships/theme" Target="../theme/theme4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2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6" r:id="rId11"/>
    <p:sldLayoutId id="2147483675" r:id="rId12"/>
    <p:sldLayoutId id="2147483677" r:id="rId13"/>
    <p:sldLayoutId id="2147483656" r:id="rId14"/>
    <p:sldLayoutId id="2147483679" r:id="rId15"/>
    <p:sldLayoutId id="2147483680" r:id="rId16"/>
    <p:sldLayoutId id="2147483681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hyperlink" Target="http://www.free-powerpoint-templates-design.com/" TargetMode="Externa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2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/>
          </p:cNvSpPr>
          <p:nvPr>
            <p:ph type="body" idx="10"/>
          </p:nvPr>
        </p:nvSpPr>
        <p:spPr>
          <a:xfrm rot="0">
            <a:off x="3175" y="1057275"/>
            <a:ext cx="9145905" cy="3460750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40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CC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  <a:latin typeface="Arial" charset="0"/>
                <a:ea typeface="Arial Unicode MS" charset="0"/>
                <a:cs typeface="Arial" charset="0"/>
              </a:rPr>
              <a:t>Управління проєктами в медицині (ОК10)</a:t>
            </a:r>
            <a:endParaRPr lang="ko-KR" altLang="en-US" sz="40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CC00"/>
              </a:solidFill>
              <a:latin typeface="Arial" charset="0"/>
              <a:ea typeface="Arial Unicode MS" charset="0"/>
              <a:cs typeface="Arial" charset="0"/>
            </a:endParaRPr>
          </a:p>
          <a:p>
            <a:pPr marL="0" indent="0" latinLnBrk="0">
              <a:buFontTx/>
              <a:buNone/>
              <a:defRPr/>
            </a:pPr>
            <a:r>
              <a:rPr lang="uk-UA" altLang="ru-RU" sz="40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CC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  <a:latin typeface="Arial" charset="0"/>
                <a:ea typeface="Arial Unicode MS" charset="0"/>
                <a:cs typeface="Arial" charset="0"/>
              </a:rPr>
              <a:t>Тема 2. Класифікація проєктів</a:t>
            </a:r>
            <a:endParaRPr lang="ko-KR" altLang="en-US" sz="40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CC00"/>
              </a:solidFill>
              <a:latin typeface="Arial" charset="0"/>
              <a:ea typeface="Arial Unicode MS" charset="0"/>
              <a:cs typeface="Arial" charset="0"/>
            </a:endParaRPr>
          </a:p>
          <a:p>
            <a:pPr marL="0" indent="0" latinLnBrk="0">
              <a:buFontTx/>
              <a:buNone/>
              <a:defRPr/>
            </a:pPr>
            <a:r>
              <a:rPr lang="ru-RU" altLang="ru-RU" sz="18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66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  <a:latin typeface="Arial" charset="0"/>
                <a:ea typeface="Arial Unicode MS" charset="0"/>
                <a:cs typeface="+mn-cs"/>
              </a:rPr>
              <a:t>кафедра менеджменту охорони здоров'я ОНМедУ</a:t>
            </a:r>
            <a:endParaRPr lang="ko-KR" altLang="en-US" sz="18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6600"/>
              </a:solidFill>
              <a:latin typeface="Arial" charset="0"/>
              <a:ea typeface="Arial Unicode MS" charset="0"/>
              <a:cs typeface="+mn-cs"/>
            </a:endParaRPr>
          </a:p>
          <a:p>
            <a:pPr marL="0" indent="0" latinLnBrk="0">
              <a:buFontTx/>
              <a:buNone/>
              <a:defRPr/>
            </a:pPr>
            <a:r>
              <a:rPr lang="ru-RU" altLang="ru-RU" sz="18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66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  <a:latin typeface="Arial" charset="0"/>
                <a:ea typeface="Arial Unicode MS" charset="0"/>
                <a:cs typeface="+mn-cs"/>
              </a:rPr>
              <a:t>Рудінська Олена Володимирівна</a:t>
            </a:r>
            <a:endParaRPr lang="ko-KR" altLang="en-US" sz="18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6600"/>
              </a:solidFill>
              <a:latin typeface="Arial" charset="0"/>
              <a:ea typeface="Arial Unicode MS" charset="0"/>
              <a:cs typeface="+mn-cs"/>
            </a:endParaRPr>
          </a:p>
        </p:txBody>
      </p:sp>
      <p:sp>
        <p:nvSpPr>
          <p:cNvPr id="6" name="Rect 0">
            <a:hlinkClick r:id="rId2"/>
          </p:cNvPr>
          <p:cNvSpPr txBox="1">
            <a:spLocks/>
          </p:cNvSpPr>
          <p:nvPr/>
        </p:nvSpPr>
        <p:spPr>
          <a:xfrm rot="0">
            <a:off x="-18415" y="4825365"/>
            <a:ext cx="9180830" cy="215900"/>
          </a:xfrm>
          <a:prstGeom prst="rect"/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algn="ctr" latinLnBrk="0">
              <a:buFontTx/>
              <a:buNone/>
            </a:pPr>
            <a:r>
              <a:rPr lang="en-US" altLang="ko-KR" sz="800" b="1">
                <a:solidFill>
                  <a:schemeClr val="bg1"/>
                </a:solidFill>
                <a:cs typeface="Arial" charset="0"/>
              </a:rPr>
              <a:t>http://www.free-powerpoint-templates-design.com</a:t>
            </a:r>
            <a:endParaRPr lang="ko-KR" altLang="en-US" sz="800" b="1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/>
        </p:nvSpPr>
        <p:spPr>
          <a:xfrm rot="0">
            <a:off x="0" y="1844040"/>
            <a:ext cx="2952750" cy="1152525"/>
          </a:xfrm>
          <a:prstGeom prst="rect"/>
        </p:spPr>
        <p:txBody>
          <a:bodyPr wrap="square" lIns="91440" tIns="45720" rIns="91440" bIns="45720" vert="horz" anchor="ctr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3600">
                <a:solidFill>
                  <a:schemeClr val="bg1"/>
                </a:solidFill>
                <a:latin typeface="Arial" charset="0"/>
                <a:ea typeface="Arial Unicode MS" charset="0"/>
              </a:rPr>
              <a:t>План лекції</a:t>
            </a:r>
            <a:endParaRPr lang="ko-KR" altLang="en-US" sz="3600">
              <a:solidFill>
                <a:schemeClr val="bg1"/>
              </a:solidFill>
              <a:latin typeface="Arial" charset="0"/>
              <a:ea typeface="Arial Unicode MS" charset="0"/>
            </a:endParaRPr>
          </a:p>
        </p:txBody>
      </p:sp>
      <p:sp>
        <p:nvSpPr>
          <p:cNvPr id="3" name="Rect 0"/>
          <p:cNvSpPr>
            <a:spLocks/>
          </p:cNvSpPr>
          <p:nvPr/>
        </p:nvSpPr>
        <p:spPr>
          <a:xfrm rot="0">
            <a:off x="2837815" y="225425"/>
            <a:ext cx="720725" cy="720725"/>
          </a:xfrm>
          <a:prstGeom prst="ellipse"/>
          <a:solidFill>
            <a:schemeClr val="bg1"/>
          </a:solidFill>
          <a:ln w="25400" cap="flat" cmpd="sng">
            <a:solidFill>
              <a:schemeClr val="accent1">
                <a:alpha val="84705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r>
              <a:rPr sz="2000">
                <a:solidFill>
                  <a:schemeClr val="accent2">
                    <a:lumMod val="50000"/>
                  </a:schemeClr>
                </a:solidFill>
                <a:latin typeface="Arial" charset="0"/>
                <a:ea typeface="Arial Unicode MS" charset="0"/>
              </a:rPr>
              <a:t>1</a:t>
            </a:r>
            <a:endParaRPr lang="ko-KR" altLang="en-US" sz="2000">
              <a:solidFill>
                <a:schemeClr val="accent2">
                  <a:lumMod val="50000"/>
                </a:schemeClr>
              </a:solidFill>
              <a:latin typeface="Arial" charset="0"/>
              <a:ea typeface="Arial Unicode MS" charset="0"/>
            </a:endParaRPr>
          </a:p>
        </p:txBody>
      </p:sp>
      <p:sp>
        <p:nvSpPr>
          <p:cNvPr id="6" name="Rect 0"/>
          <p:cNvSpPr>
            <a:spLocks/>
          </p:cNvSpPr>
          <p:nvPr/>
        </p:nvSpPr>
        <p:spPr>
          <a:xfrm rot="0">
            <a:off x="2834640" y="1685925"/>
            <a:ext cx="720725" cy="720725"/>
          </a:xfrm>
          <a:prstGeom prst="ellipse"/>
          <a:solidFill>
            <a:schemeClr val="bg1"/>
          </a:solidFill>
          <a:ln w="25400" cap="flat" cmpd="sng">
            <a:solidFill>
              <a:schemeClr val="accent1">
                <a:alpha val="84705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r>
              <a:rPr sz="2000">
                <a:solidFill>
                  <a:schemeClr val="accent2">
                    <a:lumMod val="50000"/>
                  </a:schemeClr>
                </a:solidFill>
                <a:latin typeface="Arial" charset="0"/>
                <a:ea typeface="Arial Unicode MS" charset="0"/>
              </a:rPr>
              <a:t>2</a:t>
            </a:r>
            <a:endParaRPr lang="ko-KR" altLang="en-US" sz="2000">
              <a:solidFill>
                <a:schemeClr val="accent2">
                  <a:lumMod val="50000"/>
                </a:schemeClr>
              </a:solidFill>
              <a:latin typeface="Arial" charset="0"/>
              <a:ea typeface="Arial Unicode MS" charset="0"/>
            </a:endParaRPr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2834640" y="3286125"/>
            <a:ext cx="720725" cy="720725"/>
          </a:xfrm>
          <a:prstGeom prst="ellipse"/>
          <a:solidFill>
            <a:schemeClr val="bg1"/>
          </a:solidFill>
          <a:ln w="25400" cap="flat" cmpd="sng">
            <a:solidFill>
              <a:schemeClr val="accent1">
                <a:alpha val="84705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r>
              <a:rPr sz="2000">
                <a:solidFill>
                  <a:schemeClr val="accent2">
                    <a:lumMod val="50000"/>
                  </a:schemeClr>
                </a:solidFill>
                <a:latin typeface="Arial" charset="0"/>
                <a:ea typeface="Arial Unicode MS" charset="0"/>
              </a:rPr>
              <a:t>3</a:t>
            </a:r>
            <a:endParaRPr lang="ko-KR" altLang="en-US" sz="2000">
              <a:solidFill>
                <a:schemeClr val="accent2">
                  <a:lumMod val="50000"/>
                </a:schemeClr>
              </a:solidFill>
              <a:latin typeface="Arial" charset="0"/>
              <a:ea typeface="Arial Unicode MS" charset="0"/>
            </a:endParaRPr>
          </a:p>
        </p:txBody>
      </p:sp>
      <p:sp>
        <p:nvSpPr>
          <p:cNvPr id="16" name="Rect 0"/>
          <p:cNvSpPr txBox="1">
            <a:spLocks/>
          </p:cNvSpPr>
          <p:nvPr/>
        </p:nvSpPr>
        <p:spPr>
          <a:xfrm rot="0">
            <a:off x="3707765" y="225425"/>
            <a:ext cx="5041900" cy="39941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2000" b="1">
                <a:solidFill>
                  <a:schemeClr val="accent2">
                    <a:lumMod val="50000"/>
                  </a:schemeClr>
                </a:solidFill>
                <a:latin typeface="Arial" charset="0"/>
                <a:ea typeface="Arial Unicode MS" charset="0"/>
              </a:rPr>
              <a:t>Класифікація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  <a:latin typeface="Arial" charset="0"/>
              <a:ea typeface="Arial Unicode MS" charset="0"/>
            </a:endParaRPr>
          </a:p>
        </p:txBody>
      </p:sp>
      <p:sp>
        <p:nvSpPr>
          <p:cNvPr id="22" name="Rect 0"/>
          <p:cNvSpPr txBox="1">
            <a:spLocks/>
          </p:cNvSpPr>
          <p:nvPr/>
        </p:nvSpPr>
        <p:spPr>
          <a:xfrm rot="0">
            <a:off x="3858260" y="1799590"/>
            <a:ext cx="4321810" cy="70675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2000" b="1">
                <a:solidFill>
                  <a:schemeClr val="accent2">
                    <a:lumMod val="50000"/>
                  </a:schemeClr>
                </a:solidFill>
                <a:latin typeface="Arial" charset="0"/>
                <a:ea typeface="Arial Unicode MS" charset="0"/>
              </a:rPr>
              <a:t>Внутрішнє і зовнішнє середовище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  <a:latin typeface="Arial" charset="0"/>
              <a:ea typeface="Arial Unicode MS" charset="0"/>
            </a:endParaRPr>
          </a:p>
        </p:txBody>
      </p:sp>
      <p:sp>
        <p:nvSpPr>
          <p:cNvPr id="25" name="Rect 0"/>
          <p:cNvSpPr txBox="1">
            <a:spLocks/>
          </p:cNvSpPr>
          <p:nvPr/>
        </p:nvSpPr>
        <p:spPr>
          <a:xfrm rot="0">
            <a:off x="3822700" y="3286125"/>
            <a:ext cx="5113655" cy="706755"/>
          </a:xfrm>
          <a:prstGeom prst="rect"/>
          <a:noFill/>
        </p:spPr>
        <p:txBody>
          <a:bodyPr wrap="square" lIns="91440" tIns="45720" rIns="91440" bIns="45720" vert="horz" anchor="t">
            <a:sp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2000" b="1">
                <a:solidFill>
                  <a:schemeClr val="accent2">
                    <a:lumMod val="50000"/>
                  </a:schemeClr>
                </a:solidFill>
                <a:latin typeface="Arial" charset="0"/>
                <a:ea typeface="Arial Unicode MS" charset="0"/>
              </a:rPr>
              <a:t>Чинники впливу щодо реалізації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  <a:latin typeface="Arial" charset="0"/>
              <a:ea typeface="Arial Unicode M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ppt/theme/themeOverride2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Company>Microsoft</Company>
  <DocSecurity>0</DocSecurity>
  <HyperlinksChanged>false</HyperlinksChanged>
  <Lines>0</Lines>
  <LinksUpToDate>false</LinksUpToDate>
  <Pages>21</Pages>
  <Paragraphs>303</Paragraphs>
  <Words>1629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googleslidesppt.com;allppt.com</dc:creator>
  <cp:lastModifiedBy>Hp</cp:lastModifiedBy>
  <dc:title>PowerPoint Presentation</dc:title>
  <cp:version>9.114.101.46484</cp:version>
  <dcterms:modified xsi:type="dcterms:W3CDTF">2020-03-23T17:02:06Z</dcterms:modified>
</cp:coreProperties>
</file>