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745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172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6307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590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766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044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789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8064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5501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119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643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78D60-E9F3-4100-A6AF-C3F58340CF81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9F04F-D80D-4F4F-9E7A-038684BED2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598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4141" y="254949"/>
            <a:ext cx="676236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Аномалії і варіанти будови органів </a:t>
            </a:r>
          </a:p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опорно-рухової системи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anatom.ua/wp-content/uploads/zabolevaniya_oporno_dvigatelnogo_apparata_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672" y="1686414"/>
            <a:ext cx="3871302" cy="454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4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391" y="325287"/>
            <a:ext cx="4539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Викривлення хребта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зміна постав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52" y="2176706"/>
            <a:ext cx="289560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ади_хребта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713" y="2176706"/>
            <a:ext cx="2771775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вади хребт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335" y="2176706"/>
            <a:ext cx="4876800" cy="331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267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05464" y="325287"/>
            <a:ext cx="34554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Плоскостопість</a:t>
            </a:r>
            <a:endParaRPr lang="uk-UA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плоскосто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3" y="2139461"/>
            <a:ext cx="5379181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ног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214" y="2139461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25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7221" y="325287"/>
            <a:ext cx="6591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Дисплазія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кульшового суглоба</a:t>
            </a:r>
            <a:endParaRPr lang="uk-UA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Рання діагностика і правильне лікування допоможуть уникнути ускладне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188" y="1621936"/>
            <a:ext cx="76200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25710" y="4413710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0" i="0" dirty="0" smtClean="0">
                <a:solidFill>
                  <a:srgbClr val="212529"/>
                </a:solidFill>
                <a:effectLst/>
                <a:latin typeface="Cuprum"/>
              </a:rPr>
              <a:t>Норма</a:t>
            </a:r>
            <a:endParaRPr lang="uk-UA" b="0" i="0" dirty="0">
              <a:solidFill>
                <a:srgbClr val="212529"/>
              </a:solidFill>
              <a:effectLst/>
              <a:latin typeface="Cuprum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3029" y="4413710"/>
            <a:ext cx="18492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0" i="0" dirty="0" smtClean="0">
                <a:solidFill>
                  <a:srgbClr val="212529"/>
                </a:solidFill>
                <a:effectLst/>
                <a:latin typeface="Cuprum"/>
              </a:rPr>
              <a:t>Нестабільність </a:t>
            </a:r>
          </a:p>
          <a:p>
            <a:pPr algn="ctr"/>
            <a:r>
              <a:rPr lang="uk-UA" b="0" i="0" dirty="0" smtClean="0">
                <a:solidFill>
                  <a:srgbClr val="212529"/>
                </a:solidFill>
                <a:effectLst/>
                <a:latin typeface="Cuprum"/>
              </a:rPr>
              <a:t>(</a:t>
            </a:r>
            <a:r>
              <a:rPr lang="uk-UA" b="0" i="0" dirty="0" err="1" smtClean="0">
                <a:solidFill>
                  <a:srgbClr val="212529"/>
                </a:solidFill>
                <a:effectLst/>
                <a:latin typeface="Cuprum"/>
              </a:rPr>
              <a:t>предвивих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Cuprum"/>
              </a:rPr>
              <a:t>)</a:t>
            </a:r>
            <a:endParaRPr lang="uk-UA" b="0" i="0" dirty="0">
              <a:solidFill>
                <a:srgbClr val="212529"/>
              </a:solidFill>
              <a:effectLst/>
              <a:latin typeface="Cuprum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13832" y="4413710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0" i="0" dirty="0" smtClean="0">
                <a:solidFill>
                  <a:srgbClr val="212529"/>
                </a:solidFill>
                <a:effectLst/>
                <a:latin typeface="Cuprum"/>
              </a:rPr>
              <a:t>Підвивих</a:t>
            </a:r>
            <a:endParaRPr lang="uk-UA" b="0" i="0" dirty="0">
              <a:solidFill>
                <a:srgbClr val="212529"/>
              </a:solidFill>
              <a:effectLst/>
              <a:latin typeface="Cuprum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32714" y="4428981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0" i="0" dirty="0" smtClean="0">
                <a:solidFill>
                  <a:srgbClr val="212529"/>
                </a:solidFill>
                <a:effectLst/>
                <a:latin typeface="Cuprum"/>
              </a:rPr>
              <a:t>Вивих</a:t>
            </a:r>
            <a:endParaRPr lang="uk-UA" b="0" i="0" dirty="0">
              <a:solidFill>
                <a:srgbClr val="212529"/>
              </a:solidFill>
              <a:effectLst/>
              <a:latin typeface="Cuprum"/>
            </a:endParaRPr>
          </a:p>
        </p:txBody>
      </p:sp>
    </p:spTree>
    <p:extLst>
      <p:ext uri="{BB962C8B-B14F-4D97-AF65-F5344CB8AC3E}">
        <p14:creationId xmlns:p14="http://schemas.microsoft.com/office/powerpoint/2010/main" val="3118530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4699" y="325287"/>
            <a:ext cx="30169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Остеохондроз</a:t>
            </a:r>
            <a:endParaRPr lang="uk-UA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Остеохондроз. Лікування остеохондрозу. Симптоми остеохондрозу - Київ,  Львів, Івано-Франківсь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25" y="1182320"/>
            <a:ext cx="10024035" cy="505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19146" y="1257300"/>
            <a:ext cx="7403123" cy="773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9173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21</Words>
  <Application>Microsoft Office PowerPoint</Application>
  <PresentationFormat>Широкоэкранный</PresentationFormat>
  <Paragraphs>11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Cuprum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2</cp:revision>
  <dcterms:created xsi:type="dcterms:W3CDTF">2023-08-03T10:21:48Z</dcterms:created>
  <dcterms:modified xsi:type="dcterms:W3CDTF">2023-08-03T10:35:26Z</dcterms:modified>
</cp:coreProperties>
</file>