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DFE8-6255-42CB-B605-AA814FAB078F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7CAA-6502-482D-9E04-22702E2088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242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DFE8-6255-42CB-B605-AA814FAB078F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7CAA-6502-482D-9E04-22702E2088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1003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DFE8-6255-42CB-B605-AA814FAB078F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7CAA-6502-482D-9E04-22702E2088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2230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DFE8-6255-42CB-B605-AA814FAB078F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7CAA-6502-482D-9E04-22702E2088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5975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DFE8-6255-42CB-B605-AA814FAB078F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7CAA-6502-482D-9E04-22702E2088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642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DFE8-6255-42CB-B605-AA814FAB078F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7CAA-6502-482D-9E04-22702E2088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91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DFE8-6255-42CB-B605-AA814FAB078F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7CAA-6502-482D-9E04-22702E2088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1463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DFE8-6255-42CB-B605-AA814FAB078F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7CAA-6502-482D-9E04-22702E2088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837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DFE8-6255-42CB-B605-AA814FAB078F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7CAA-6502-482D-9E04-22702E2088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4930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DFE8-6255-42CB-B605-AA814FAB078F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7CAA-6502-482D-9E04-22702E2088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0163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DFE8-6255-42CB-B605-AA814FAB078F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7CAA-6502-482D-9E04-22702E2088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6382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2DFE8-6255-42CB-B605-AA814FAB078F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17CAA-6502-482D-9E04-22702E2088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094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2980" y="237365"/>
            <a:ext cx="84195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Аномалії розвитку нервової системи і органів чуття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Демиелинизирующие заболевания ЦНС | Ассоциация Латвийских Нейроимунолог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582" y="1870685"/>
            <a:ext cx="6341941" cy="430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287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30022" y="280350"/>
            <a:ext cx="35307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Аненцефалія</a:t>
            </a:r>
            <a:endParaRPr lang="uk-UA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Аненцефалія — Вікіпед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29" y="1822938"/>
            <a:ext cx="3858076" cy="407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Анэнцефалия - причины, симптомы, диагностика и леч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467" y="2157046"/>
            <a:ext cx="4128719" cy="330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104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0698" y="186789"/>
            <a:ext cx="86457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Краніометафізарна</a:t>
            </a:r>
            <a:r>
              <a:rPr lang="uk-UA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дисплазія</a:t>
            </a:r>
            <a:r>
              <a:rPr lang="uk-UA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синдромом Арнольда — </a:t>
            </a:r>
            <a:r>
              <a:rPr lang="uk-UA" altLang="uk-UA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Кіарі</a:t>
            </a:r>
            <a:r>
              <a:rPr lang="uk-UA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10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14" y="1659661"/>
            <a:ext cx="4408610" cy="500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08514" y="5934808"/>
            <a:ext cx="4408610" cy="630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074" name="Picture 2" descr="Аномалія Арнольда-Кіарі 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806" y="2591646"/>
            <a:ext cx="5580372" cy="23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10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3790" y="456467"/>
            <a:ext cx="4176713" cy="611981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3790" y="5996354"/>
            <a:ext cx="495056" cy="158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7571" y="456467"/>
            <a:ext cx="4535487" cy="597693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62346" y="4448908"/>
            <a:ext cx="483577" cy="219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1209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28857" y="263770"/>
            <a:ext cx="28841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Циклопія</a:t>
            </a:r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53" y="1911609"/>
            <a:ext cx="5381561" cy="3645129"/>
          </a:xfrm>
          <a:prstGeom prst="rect">
            <a:avLst/>
          </a:prstGeom>
        </p:spPr>
      </p:pic>
      <p:pic>
        <p:nvPicPr>
          <p:cNvPr id="4100" name="Picture 4" descr="Введение в тератологи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076" y="1639233"/>
            <a:ext cx="3238256" cy="418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970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281" y="989851"/>
            <a:ext cx="4809392" cy="57002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55977" y="-61546"/>
            <a:ext cx="6332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Алобарна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голопрозенцефалія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3915" y="5503985"/>
            <a:ext cx="571500" cy="2725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146" name="Picture 2" descr="Голопрозэнцефалия - причины, симптомы, диагностика и леч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644" y="1785692"/>
            <a:ext cx="3275504" cy="279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4245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18</Words>
  <Application>Microsoft Office PowerPoint</Application>
  <PresentationFormat>Широкоэкранный</PresentationFormat>
  <Paragraphs>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3</cp:revision>
  <dcterms:created xsi:type="dcterms:W3CDTF">2023-08-03T11:45:43Z</dcterms:created>
  <dcterms:modified xsi:type="dcterms:W3CDTF">2023-08-03T11:57:01Z</dcterms:modified>
</cp:coreProperties>
</file>