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620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953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142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74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412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284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9858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71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942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86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0253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219200" y="277813"/>
            <a:ext cx="10363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219200" y="1600201"/>
            <a:ext cx="508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502400" y="1600201"/>
            <a:ext cx="508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1219200" y="3941763"/>
            <a:ext cx="508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02400" y="3941763"/>
            <a:ext cx="508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219200" y="6251575"/>
            <a:ext cx="2641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470400" y="6248400"/>
            <a:ext cx="39624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042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BF556A7F-4364-4C03-9446-13F10C9A07B0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90614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FD8BC-6813-4C1D-B5AA-0C867541B66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B401A-26CA-4C8C-B64B-6DED78F170A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00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0169" y="327466"/>
            <a:ext cx="80830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Аномалії </a:t>
            </a:r>
            <a:r>
              <a:rPr lang="uk-UA" sz="4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розвитку сечової системи та статевих органів</a:t>
            </a:r>
            <a:endParaRPr lang="uk-UA" sz="4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378" y="1962442"/>
            <a:ext cx="6340643" cy="445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9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513135" y="272562"/>
            <a:ext cx="7429500" cy="7825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Екстрофія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3046" y="5350051"/>
            <a:ext cx="492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Природжена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передньої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черевної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1457324"/>
            <a:ext cx="4926624" cy="36949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556" y="1457324"/>
            <a:ext cx="3945947" cy="369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24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3116" y="221958"/>
            <a:ext cx="906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индром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prune belly,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мегацистус-мегауретер-мікроколон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12" y="2167303"/>
            <a:ext cx="5323057" cy="28608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958" y="2167303"/>
            <a:ext cx="5261680" cy="27915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59016" y="538071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Аномально великий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розтягнутий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ультразвуковому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обстеженні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19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4011" y="215164"/>
            <a:ext cx="70149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alt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Міхуровосечовий</a:t>
            </a:r>
            <a:r>
              <a:rPr lang="uk-UA" alt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рефлюкс</a:t>
            </a:r>
            <a:endParaRPr lang="ru-RU" alt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5" descr="Міхурово-сечовідний рефлюкс у дітей: симптоми і лікуванн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130" y="1355517"/>
            <a:ext cx="8770509" cy="501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13438" y="3604846"/>
            <a:ext cx="2628900" cy="2549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5620391" y="3582865"/>
            <a:ext cx="931985" cy="193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7302652" y="3534507"/>
            <a:ext cx="931985" cy="193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8978227" y="3534507"/>
            <a:ext cx="931985" cy="193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2013438" y="3558661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ступінь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4130" y="3582865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7572" y="3582865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2899" y="3607019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8474" y="3600449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2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4593" y="285681"/>
            <a:ext cx="108936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Мікційна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цистограма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</a:p>
          <a:p>
            <a:pPr algn="ctr">
              <a:buFontTx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рефлюксом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ендоскопічної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корекції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5" descr="AilTSryftuiyhl748ly7t1F2onaHmdSCKPF2zBIwRV-LooGAbgQAqL3qVePTdOaAukXsHTEwmiOapcEo6kAMh5gylKYCRkzSwK6UyrItE4VQQqnZXPML=w7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762" y="1855341"/>
            <a:ext cx="8299938" cy="480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2291" y="215164"/>
            <a:ext cx="92784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Гіпоспадія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головки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члена</a:t>
            </a:r>
            <a:endParaRPr lang="ru-RU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73" y="1887414"/>
            <a:ext cx="9655403" cy="393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03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138" y="286882"/>
            <a:ext cx="114002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Подвоєння лівої та </a:t>
            </a:r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фібромускулярний</a:t>
            </a: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стеноз правої ниркової артерії за даними </a:t>
            </a:r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аортографії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1605" y="1843332"/>
            <a:ext cx="4529626" cy="4537075"/>
          </a:xfrm>
          <a:prstGeom prst="rect">
            <a:avLst/>
          </a:prstGeom>
          <a:ln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3551" y="1843332"/>
            <a:ext cx="4529138" cy="4537075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626669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138" y="286882"/>
            <a:ext cx="114002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Артеріовенозна фістула та подвоєння ниркових вен правої нирки за даними селективної </a:t>
            </a:r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</a:t>
            </a: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та </a:t>
            </a:r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венографії</a:t>
            </a: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6441" y="1512276"/>
            <a:ext cx="8651631" cy="504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40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138" y="286882"/>
            <a:ext cx="114002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Артеріовенозна фістула та подвоєння ниркових вен правої нирки за даними селективної </a:t>
            </a:r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</a:t>
            </a: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та </a:t>
            </a:r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венографії</a:t>
            </a: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6441" y="1512276"/>
            <a:ext cx="8651631" cy="504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74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71" name="Rectangle 11"/>
          <p:cNvSpPr>
            <a:spLocks noGrp="1" noChangeArrowheads="1"/>
          </p:cNvSpPr>
          <p:nvPr>
            <p:ph type="title" sz="quarter"/>
          </p:nvPr>
        </p:nvSpPr>
        <p:spPr>
          <a:xfrm>
            <a:off x="2368061" y="142082"/>
            <a:ext cx="7772400" cy="720725"/>
          </a:xfrm>
        </p:spPr>
        <p:txBody>
          <a:bodyPr/>
          <a:lstStyle/>
          <a:p>
            <a:pPr algn="ctr"/>
            <a:r>
              <a:rPr lang="uk-UA" alt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Гідронефроз</a:t>
            </a:r>
            <a:endParaRPr lang="ru-RU" altLang="uk-UA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8976" name="Picture 16" descr="Vada_002 014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4547" y="1001755"/>
            <a:ext cx="2197468" cy="331942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8977" name="Picture 17" descr="Vada_002 013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8388" y="861480"/>
            <a:ext cx="2293204" cy="353272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8978" name="Picture 18" descr="Vada_002 011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4437064"/>
            <a:ext cx="4356100" cy="2241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8979" name="Picture 19" descr="Vada_002 015"/>
          <p:cNvPicPr>
            <a:picLocks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9946" y="4518027"/>
            <a:ext cx="4716462" cy="2160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8981" name="Rectangle 21"/>
          <p:cNvSpPr>
            <a:spLocks noChangeArrowheads="1"/>
          </p:cNvSpPr>
          <p:nvPr/>
        </p:nvSpPr>
        <p:spPr bwMode="auto">
          <a:xfrm>
            <a:off x="3719514" y="1557339"/>
            <a:ext cx="4681537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стадія – </a:t>
            </a:r>
            <a:r>
              <a:rPr lang="uk-UA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пієлектазії</a:t>
            </a:r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(початкова)</a:t>
            </a:r>
          </a:p>
          <a:p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стадія – </a:t>
            </a:r>
            <a:r>
              <a:rPr lang="uk-UA" alt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прегідронефроз</a:t>
            </a:r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(рання)</a:t>
            </a:r>
          </a:p>
          <a:p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стадія – гідронефроз (термінальна)</a:t>
            </a:r>
            <a:endParaRPr lang="ru-RU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6800" y="6284914"/>
            <a:ext cx="4356100" cy="5095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839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131</Words>
  <Application>Microsoft Office PowerPoint</Application>
  <PresentationFormat>Широкоэкранный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Гідронефроз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4</cp:revision>
  <dcterms:created xsi:type="dcterms:W3CDTF">2023-08-03T11:27:31Z</dcterms:created>
  <dcterms:modified xsi:type="dcterms:W3CDTF">2023-08-03T11:45:16Z</dcterms:modified>
</cp:coreProperties>
</file>