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556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21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924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126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816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036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540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52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98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4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10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2E68F-4266-47DA-8D06-02DE437A32B8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A5925-5401-4522-83CC-E294F230AE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113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2958" y="422003"/>
            <a:ext cx="92516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Аномалії розвитку травної системи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Травна система людини — будова, функції органів і зало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844" y="1552453"/>
            <a:ext cx="9048750" cy="48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27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7336" y="430823"/>
            <a:ext cx="3586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Пілоростеноз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ᐈ Пилоростеноз ~【Симптомы и лечение в Киеве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4" y="1573825"/>
            <a:ext cx="5171281" cy="26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илоростено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53" y="1573825"/>
            <a:ext cx="3579722" cy="26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Вроджений гіпертрофічний пілоростеноз/ Hypertrophic pyloric stenosis –  DrShevchu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4479437"/>
            <a:ext cx="2857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379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197" y="149469"/>
            <a:ext cx="11209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Рентгенологічні ознаки </a:t>
            </a:r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ілоростенозу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дитини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Содержимое 5" descr="slide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699" y="1093714"/>
            <a:ext cx="7695734" cy="55268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32133" y="4629246"/>
            <a:ext cx="7774863" cy="1644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вертикальне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803423" y="1138709"/>
            <a:ext cx="499772" cy="3767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2620108" y="4774223"/>
            <a:ext cx="1605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Вертикальне </a:t>
            </a: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15664" y="4804996"/>
            <a:ext cx="1807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Горизонтальне </a:t>
            </a: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52321" y="4804995"/>
            <a:ext cx="2151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Вертикальне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оложення (збоку)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51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5321" y="149469"/>
            <a:ext cx="3529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Леда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03423" y="1138709"/>
            <a:ext cx="499772" cy="3767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747" y="1424353"/>
            <a:ext cx="4569105" cy="374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251332" y="1424353"/>
            <a:ext cx="53291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Аномалія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ранніх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ембріонального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симптомами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непрохідності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5747" y="5475128"/>
            <a:ext cx="4569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Схематичне</a:t>
            </a:r>
            <a:r>
              <a:rPr lang="ru-RU" b="1" dirty="0"/>
              <a:t> </a:t>
            </a:r>
            <a:r>
              <a:rPr lang="ru-RU" b="1" dirty="0" err="1"/>
              <a:t>зображення</a:t>
            </a:r>
            <a:r>
              <a:rPr lang="ru-RU" b="1" dirty="0"/>
              <a:t> нормального повороту </a:t>
            </a:r>
            <a:r>
              <a:rPr lang="ru-RU" b="1" dirty="0" err="1"/>
              <a:t>первинної</a:t>
            </a:r>
            <a:r>
              <a:rPr lang="ru-RU" b="1" dirty="0"/>
              <a:t> трубки плода: </a:t>
            </a:r>
            <a:r>
              <a:rPr lang="ru-RU" dirty="0"/>
              <a:t>а, б - I </a:t>
            </a:r>
            <a:r>
              <a:rPr lang="ru-RU" dirty="0" err="1"/>
              <a:t>період</a:t>
            </a:r>
            <a:r>
              <a:rPr lang="ru-RU" dirty="0"/>
              <a:t>; в, г - II </a:t>
            </a:r>
            <a:r>
              <a:rPr lang="ru-RU" dirty="0" err="1"/>
              <a:t>період</a:t>
            </a:r>
            <a:r>
              <a:rPr lang="ru-RU" dirty="0"/>
              <a:t>; д, е ІІІ - </a:t>
            </a:r>
            <a:r>
              <a:rPr lang="ru-RU" dirty="0" err="1"/>
              <a:t>період</a:t>
            </a:r>
            <a:r>
              <a:rPr lang="ru-RU" dirty="0"/>
              <a:t> повороту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6737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1293" y="0"/>
            <a:ext cx="8212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Хвороба 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Гіршпрунга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агангліоз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товстої кишки, вроджений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мегаколон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03423" y="1138709"/>
            <a:ext cx="499772" cy="3767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6251332" y="1424353"/>
            <a:ext cx="5329187" cy="2223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Вроджена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травного тракту,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інтрамуральні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сплетення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Хвороба Гіршпрунга - причини, симптоми, діагностика та лік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98" y="1626576"/>
            <a:ext cx="4187825" cy="418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716" y="3910700"/>
            <a:ext cx="3610479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34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109</Words>
  <Application>Microsoft Office PowerPoint</Application>
  <PresentationFormat>Широкоэкранный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4</cp:revision>
  <dcterms:created xsi:type="dcterms:W3CDTF">2023-08-03T10:44:54Z</dcterms:created>
  <dcterms:modified xsi:type="dcterms:W3CDTF">2023-08-03T11:02:39Z</dcterms:modified>
</cp:coreProperties>
</file>