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B925-70AA-49B4-8C5B-9257E9D6ADE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C8D9-10A7-4FD0-9A9F-3D8AC12D53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3640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B925-70AA-49B4-8C5B-9257E9D6ADE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C8D9-10A7-4FD0-9A9F-3D8AC12D53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7015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B925-70AA-49B4-8C5B-9257E9D6ADE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C8D9-10A7-4FD0-9A9F-3D8AC12D53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5320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B925-70AA-49B4-8C5B-9257E9D6ADE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C8D9-10A7-4FD0-9A9F-3D8AC12D53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8314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B925-70AA-49B4-8C5B-9257E9D6ADE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C8D9-10A7-4FD0-9A9F-3D8AC12D53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4959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B925-70AA-49B4-8C5B-9257E9D6ADE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C8D9-10A7-4FD0-9A9F-3D8AC12D53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7001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B925-70AA-49B4-8C5B-9257E9D6ADE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C8D9-10A7-4FD0-9A9F-3D8AC12D53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581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B925-70AA-49B4-8C5B-9257E9D6ADE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C8D9-10A7-4FD0-9A9F-3D8AC12D53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38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B925-70AA-49B4-8C5B-9257E9D6ADE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C8D9-10A7-4FD0-9A9F-3D8AC12D53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9751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B925-70AA-49B4-8C5B-9257E9D6ADE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C8D9-10A7-4FD0-9A9F-3D8AC12D53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9146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B925-70AA-49B4-8C5B-9257E9D6ADE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C8D9-10A7-4FD0-9A9F-3D8AC12D53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8889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3B925-70AA-49B4-8C5B-9257E9D6ADE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4C8D9-10A7-4FD0-9A9F-3D8AC12D53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2751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79724" y="281327"/>
            <a:ext cx="684520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Аномалії розвитку обличчя </a:t>
            </a:r>
          </a:p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ротової порожнини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Як дізнатися який у мене тип обличчя? | ОПТИКА ЛЬВI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729" y="1932230"/>
            <a:ext cx="7475198" cy="42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124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95390" y="281327"/>
            <a:ext cx="56139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обличчя у ембріона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745" y="1094571"/>
            <a:ext cx="6992326" cy="576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757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67096" y="281327"/>
            <a:ext cx="66704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Вродженні вади губи та піднебіння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454" y="1626576"/>
            <a:ext cx="4809828" cy="341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107" y="1626576"/>
            <a:ext cx="4954947" cy="341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337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67096" y="281327"/>
            <a:ext cx="66704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Вродженні вади губи та піднебіння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427" y="1626576"/>
            <a:ext cx="4261338" cy="343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769" y="1626576"/>
            <a:ext cx="6160865" cy="343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236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67096" y="281327"/>
            <a:ext cx="66704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Вродженні вади губи та піднебіння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500" y="1626575"/>
            <a:ext cx="4103078" cy="399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316" y="1626575"/>
            <a:ext cx="4477980" cy="3997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155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1560" y="281327"/>
            <a:ext cx="1064156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Вродженні вади коміркового відростка верхньої щелепи</a:t>
            </a:r>
          </a:p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піднебіння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24672" y="1984129"/>
            <a:ext cx="9555343" cy="343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2565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34</Words>
  <Application>Microsoft Office PowerPoint</Application>
  <PresentationFormat>Широкоэкранный</PresentationFormat>
  <Paragraphs>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Руслан</dc:creator>
  <cp:lastModifiedBy>Руслан</cp:lastModifiedBy>
  <cp:revision>3</cp:revision>
  <dcterms:created xsi:type="dcterms:W3CDTF">2023-08-03T09:13:21Z</dcterms:created>
  <dcterms:modified xsi:type="dcterms:W3CDTF">2023-08-03T10:21:26Z</dcterms:modified>
</cp:coreProperties>
</file>