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1" r:id="rId4"/>
    <p:sldId id="285" r:id="rId5"/>
    <p:sldId id="290" r:id="rId6"/>
    <p:sldId id="289" r:id="rId7"/>
    <p:sldId id="288" r:id="rId8"/>
    <p:sldId id="287" r:id="rId9"/>
    <p:sldId id="286" r:id="rId10"/>
    <p:sldId id="284" r:id="rId11"/>
    <p:sldId id="283" r:id="rId12"/>
    <p:sldId id="282" r:id="rId13"/>
    <p:sldId id="281" r:id="rId14"/>
    <p:sldId id="280" r:id="rId15"/>
    <p:sldId id="291" r:id="rId16"/>
    <p:sldId id="292" r:id="rId17"/>
    <p:sldId id="293" r:id="rId18"/>
    <p:sldId id="294" r:id="rId19"/>
    <p:sldId id="295" r:id="rId20"/>
    <p:sldId id="296" r:id="rId21"/>
    <p:sldId id="297" r:id="rId22"/>
    <p:sldId id="298" r:id="rId23"/>
    <p:sldId id="299" r:id="rId24"/>
  </p:sldIdLst>
  <p:sldSz cx="12192000" cy="6858000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9" d="100"/>
          <a:sy n="109" d="100"/>
        </p:scale>
        <p:origin x="63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F7222F-70BF-450D-A9BA-782B4765D2AC}" type="datetimeFigureOut">
              <a:rPr lang="uk-UA" smtClean="0"/>
              <a:t>03.08.2023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5CF8DA-46AF-42AB-BDAE-8D67E5AF8AB8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1471398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F7222F-70BF-450D-A9BA-782B4765D2AC}" type="datetimeFigureOut">
              <a:rPr lang="uk-UA" smtClean="0"/>
              <a:t>03.08.2023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5CF8DA-46AF-42AB-BDAE-8D67E5AF8AB8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329027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F7222F-70BF-450D-A9BA-782B4765D2AC}" type="datetimeFigureOut">
              <a:rPr lang="uk-UA" smtClean="0"/>
              <a:t>03.08.2023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5CF8DA-46AF-42AB-BDAE-8D67E5AF8AB8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7426182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F7222F-70BF-450D-A9BA-782B4765D2AC}" type="datetimeFigureOut">
              <a:rPr lang="uk-UA" smtClean="0"/>
              <a:t>03.08.2023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5CF8DA-46AF-42AB-BDAE-8D67E5AF8AB8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2757026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F7222F-70BF-450D-A9BA-782B4765D2AC}" type="datetimeFigureOut">
              <a:rPr lang="uk-UA" smtClean="0"/>
              <a:t>03.08.2023</a:t>
            </a:fld>
            <a:endParaRPr lang="uk-UA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5CF8DA-46AF-42AB-BDAE-8D67E5AF8AB8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9292779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F7222F-70BF-450D-A9BA-782B4765D2AC}" type="datetimeFigureOut">
              <a:rPr lang="uk-UA" smtClean="0"/>
              <a:t>03.08.2023</a:t>
            </a:fld>
            <a:endParaRPr lang="uk-UA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5CF8DA-46AF-42AB-BDAE-8D67E5AF8AB8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2026410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F7222F-70BF-450D-A9BA-782B4765D2AC}" type="datetimeFigureOut">
              <a:rPr lang="uk-UA" smtClean="0"/>
              <a:t>03.08.2023</a:t>
            </a:fld>
            <a:endParaRPr lang="uk-UA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5CF8DA-46AF-42AB-BDAE-8D67E5AF8AB8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6813404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F7222F-70BF-450D-A9BA-782B4765D2AC}" type="datetimeFigureOut">
              <a:rPr lang="uk-UA" smtClean="0"/>
              <a:t>03.08.2023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5CF8DA-46AF-42AB-BDAE-8D67E5AF8AB8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3873086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F7222F-70BF-450D-A9BA-782B4765D2AC}" type="datetimeFigureOut">
              <a:rPr lang="uk-UA" smtClean="0"/>
              <a:t>03.08.2023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5CF8DA-46AF-42AB-BDAE-8D67E5AF8AB8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2886895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F7222F-70BF-450D-A9BA-782B4765D2AC}" type="datetimeFigureOut">
              <a:rPr lang="uk-UA" smtClean="0"/>
              <a:t>03.08.2023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5CF8DA-46AF-42AB-BDAE-8D67E5AF8AB8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57666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F7222F-70BF-450D-A9BA-782B4765D2AC}" type="datetimeFigureOut">
              <a:rPr lang="uk-UA" smtClean="0"/>
              <a:t>03.08.2023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5CF8DA-46AF-42AB-BDAE-8D67E5AF8AB8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7017039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F7222F-70BF-450D-A9BA-782B4765D2AC}" type="datetimeFigureOut">
              <a:rPr lang="uk-UA" smtClean="0"/>
              <a:t>03.08.2023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5CF8DA-46AF-42AB-BDAE-8D67E5AF8AB8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0140379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wmf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wmf"/><Relationship Id="rId2" Type="http://schemas.openxmlformats.org/officeDocument/2006/relationships/image" Target="../media/image8.wmf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wmf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695270" y="254949"/>
            <a:ext cx="2259979" cy="11079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uk-UA" sz="6600" b="1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Залік</a:t>
            </a:r>
            <a:endParaRPr lang="uk-UA" sz="6600" b="1" dirty="0"/>
          </a:p>
        </p:txBody>
      </p:sp>
      <p:pic>
        <p:nvPicPr>
          <p:cNvPr id="1026" name="Picture 2" descr="Знаменитые скульптуры | Туры из Ростова-на-Дону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91356" y="1362945"/>
            <a:ext cx="6667806" cy="53231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077899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066050" y="211015"/>
            <a:ext cx="779012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Визначити, яка саме патологія чи вада розвитку на рисунку?</a:t>
            </a:r>
            <a:endParaRPr lang="uk-UA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Picture 6" descr="форми грудної клітини та живота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5334" y="2144101"/>
            <a:ext cx="10131358" cy="31576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751177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066050" y="211015"/>
            <a:ext cx="779012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Визначити, яка саме особливість, норма чи патологія на рисунку?</a:t>
            </a:r>
            <a:endParaRPr lang="uk-UA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2" descr="Перші молочні зуби: Терміни прорізування і принципи догляду ᐈ Догляд за  молочними зубами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7604" y="2035514"/>
            <a:ext cx="5238179" cy="34948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Для чого дитині молочні зуби? | Блоги БДМУ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98114" y="2035514"/>
            <a:ext cx="5347648" cy="34948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718818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066050" y="211015"/>
            <a:ext cx="779012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Визначити, яка саме особливість, норма чи патологія на рисунку?</a:t>
            </a:r>
            <a:endParaRPr lang="uk-UA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Picture 2" descr="Атрофія підшлункової залози: причини, симптоми, діагностика, лікування,  профілактика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39451" y="2070684"/>
            <a:ext cx="5506671" cy="35641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4119880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066050" y="211015"/>
            <a:ext cx="779012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Визначити, яка саме особливість, норма чи патологія на рисунку?</a:t>
            </a:r>
            <a:endParaRPr lang="uk-UA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3825" y="1708340"/>
            <a:ext cx="4281652" cy="46221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985824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066050" y="211015"/>
            <a:ext cx="779012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Визначити, яка саме особливість, норма чи патологія на рисунку?</a:t>
            </a:r>
            <a:endParaRPr lang="uk-UA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Picture 8"/>
          <p:cNvPicPr>
            <a:picLocks noChangeAspect="1" noChangeArrowheads="1"/>
          </p:cNvPicPr>
          <p:nvPr/>
        </p:nvPicPr>
        <p:blipFill>
          <a:blip r:embed="rId2">
            <a:lum bright="-28000" contrast="2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496943" y="1802422"/>
            <a:ext cx="6928339" cy="4391201"/>
          </a:xfrm>
          <a:prstGeom prst="rect">
            <a:avLst/>
          </a:prstGeom>
          <a:noFill/>
          <a:ln/>
        </p:spPr>
      </p:pic>
    </p:spTree>
    <p:extLst>
      <p:ext uri="{BB962C8B-B14F-4D97-AF65-F5344CB8AC3E}">
        <p14:creationId xmlns:p14="http://schemas.microsoft.com/office/powerpoint/2010/main" val="405361159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066050" y="211015"/>
            <a:ext cx="779012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Визначити, яка саме особливість, норма чи патологія на рисунку?</a:t>
            </a:r>
            <a:endParaRPr lang="uk-UA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Picture 6"/>
          <p:cNvPicPr>
            <a:picLocks noChangeAspect="1" noChangeArrowheads="1"/>
          </p:cNvPicPr>
          <p:nvPr/>
        </p:nvPicPr>
        <p:blipFill>
          <a:blip r:embed="rId2">
            <a:lum bright="-32000" contras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85093" y="1742770"/>
            <a:ext cx="3800475" cy="4800600"/>
          </a:xfrm>
          <a:prstGeom prst="rect">
            <a:avLst/>
          </a:prstGeom>
          <a:noFill/>
          <a:ln/>
        </p:spPr>
      </p:pic>
      <p:pic>
        <p:nvPicPr>
          <p:cNvPr id="4" name="Picture 5"/>
          <p:cNvPicPr>
            <a:picLocks noChangeAspect="1" noChangeArrowheads="1"/>
          </p:cNvPicPr>
          <p:nvPr/>
        </p:nvPicPr>
        <p:blipFill>
          <a:blip r:embed="rId3">
            <a:lum bright="-40000" contrast="2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134101" y="2138423"/>
            <a:ext cx="4648200" cy="3665538"/>
          </a:xfrm>
          <a:prstGeom prst="rect">
            <a:avLst/>
          </a:prstGeom>
          <a:noFill/>
          <a:ln/>
        </p:spPr>
      </p:pic>
    </p:spTree>
    <p:extLst>
      <p:ext uri="{BB962C8B-B14F-4D97-AF65-F5344CB8AC3E}">
        <p14:creationId xmlns:p14="http://schemas.microsoft.com/office/powerpoint/2010/main" val="343583406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066050" y="211015"/>
            <a:ext cx="779012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Визначити, яка саме особливість, норма чи патологія на рисунку?</a:t>
            </a:r>
            <a:endParaRPr lang="uk-UA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Picture 2" descr="Як влаштована жіноча репродуктивна система і як функціонують статеві органи  — Гінекологія — tsn.ua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43874" y="1773574"/>
            <a:ext cx="6034478" cy="42995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700068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066050" y="211015"/>
            <a:ext cx="779012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Визначити, яка саме особливість, норма чи патологія на рисунку?</a:t>
            </a:r>
            <a:endParaRPr lang="uk-UA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Picture 1030"/>
          <p:cNvPicPr>
            <a:picLocks noChangeAspect="1" noChangeArrowheads="1"/>
          </p:cNvPicPr>
          <p:nvPr/>
        </p:nvPicPr>
        <p:blipFill>
          <a:blip r:embed="rId2">
            <a:lum bright="-1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5813" y="1521069"/>
            <a:ext cx="8610600" cy="4979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4230409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066050" y="211015"/>
            <a:ext cx="779012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Визначити, яка саме особливість, норма чи патологія на рисунку?</a:t>
            </a:r>
            <a:endParaRPr lang="uk-UA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Picture 5"/>
          <p:cNvPicPr>
            <a:picLocks noChangeAspect="1" noChangeArrowheads="1"/>
          </p:cNvPicPr>
          <p:nvPr/>
        </p:nvPicPr>
        <p:blipFill>
          <a:blip r:embed="rId2">
            <a:lum bright="-2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195027" y="1469537"/>
            <a:ext cx="5658827" cy="5119679"/>
          </a:xfrm>
          <a:prstGeom prst="rect">
            <a:avLst/>
          </a:prstGeom>
          <a:noFill/>
          <a:ln/>
        </p:spPr>
      </p:pic>
    </p:spTree>
    <p:extLst>
      <p:ext uri="{BB962C8B-B14F-4D97-AF65-F5344CB8AC3E}">
        <p14:creationId xmlns:p14="http://schemas.microsoft.com/office/powerpoint/2010/main" val="81306126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066050" y="211015"/>
            <a:ext cx="779012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Визначити, яка саме особливість, норма чи патологія на рисунку?</a:t>
            </a:r>
            <a:endParaRPr lang="uk-UA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8377" y="2250830"/>
            <a:ext cx="4809828" cy="34114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852137" y="2250830"/>
            <a:ext cx="4331677" cy="34153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756106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066050" y="211015"/>
            <a:ext cx="779012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Визначити, яка саме особливість, норма чи патологія на рисунку?</a:t>
            </a:r>
            <a:endParaRPr lang="uk-UA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Picture 2" descr="зміна постави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3452" y="2220179"/>
            <a:ext cx="2895600" cy="34004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Рання діагностика і правильне лікування допоможуть уникнути ускладнень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3400" y="2705955"/>
            <a:ext cx="7620000" cy="2914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5093292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066050" y="211015"/>
            <a:ext cx="779012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Визначити, яка саме особливість, норма чи патологія на рисунку?</a:t>
            </a:r>
            <a:endParaRPr lang="uk-UA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Содержимое 5" descr="slide-1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160443" y="1331106"/>
            <a:ext cx="7695734" cy="5526894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2180492" y="4967654"/>
            <a:ext cx="7675685" cy="189034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40819631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066050" y="211015"/>
            <a:ext cx="779012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Визначити, яка саме особливість, норма чи патологія на рисунку?</a:t>
            </a:r>
            <a:endParaRPr lang="uk-UA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370347" y="1705707"/>
            <a:ext cx="5307661" cy="43480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66319110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066050" y="211015"/>
            <a:ext cx="779012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Визначити, яка саме особливість, норма чи патологія на рисунку?</a:t>
            </a:r>
            <a:endParaRPr lang="uk-UA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Picture 4" descr="гіпоплазія правої легені, а зм розмірів легені, зміщення середостіння вправо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65287" y="1599467"/>
            <a:ext cx="8964612" cy="4422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0632971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066050" y="211015"/>
            <a:ext cx="779012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Визначити, яка саме особливість, норма чи патологія на рисунку?</a:t>
            </a:r>
            <a:endParaRPr lang="uk-UA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450731" y="1846384"/>
            <a:ext cx="3736731" cy="4368678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69017" y="1846384"/>
            <a:ext cx="3968141" cy="47478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7095392" y="6215062"/>
            <a:ext cx="4044462" cy="51105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68590798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066050" y="211015"/>
            <a:ext cx="779012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Визначити, яка саме особливість, норма чи патологія на рисунку?</a:t>
            </a:r>
            <a:endParaRPr lang="uk-UA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7538" y="2081578"/>
            <a:ext cx="4926624" cy="3694968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05802" y="2081578"/>
            <a:ext cx="3945947" cy="36949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121489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066050" y="211015"/>
            <a:ext cx="779012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Визначити, яка саме особливість, норма чи патологія на рисунку?</a:t>
            </a:r>
            <a:endParaRPr lang="uk-UA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3411" y="1808283"/>
            <a:ext cx="9655403" cy="39330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172226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066050" y="211015"/>
            <a:ext cx="779012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Визначити, яка саме особливість, норма чи патологія на рисунку?</a:t>
            </a:r>
            <a:endParaRPr lang="uk-UA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635297" y="1371599"/>
            <a:ext cx="8651631" cy="50432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779193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066050" y="211015"/>
            <a:ext cx="779012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Визначити, яка саме особливість, норма чи патологія на рисунку?</a:t>
            </a:r>
            <a:endParaRPr lang="uk-UA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552" y="1999532"/>
            <a:ext cx="5381561" cy="3645129"/>
          </a:xfrm>
          <a:prstGeom prst="rect">
            <a:avLst/>
          </a:prstGeom>
        </p:spPr>
      </p:pic>
      <p:pic>
        <p:nvPicPr>
          <p:cNvPr id="4" name="Picture 4" descr="Введение в тератологию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72999" y="1806287"/>
            <a:ext cx="3238256" cy="41898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5627476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066050" y="211015"/>
            <a:ext cx="779012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Визначити, яка саме особливість, норма чи патологія на рисунку?</a:t>
            </a:r>
            <a:endParaRPr lang="uk-UA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36855" y="1957754"/>
            <a:ext cx="7696200" cy="381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103045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066050" y="211015"/>
            <a:ext cx="779012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Визначити, яка саме особливість, норма чи патологія на рисунку?</a:t>
            </a:r>
            <a:endParaRPr lang="uk-UA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Picture 2" descr="Відкрита артеріальна протока | Ендоваскулярне лікування вроджених вад серця  в інституті Амосова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2050" y="1654723"/>
            <a:ext cx="4003187" cy="4525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644176" y="1654723"/>
            <a:ext cx="4372586" cy="4525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797385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066050" y="211015"/>
            <a:ext cx="779012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Визначити, яка саме особливість, норма чи патологія на рисунку?</a:t>
            </a:r>
            <a:endParaRPr lang="uk-UA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Picture 2" descr="Коарктация аорты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7375" y="2022232"/>
            <a:ext cx="5437602" cy="35081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21322346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</TotalTime>
  <Words>264</Words>
  <Application>Microsoft Office PowerPoint</Application>
  <PresentationFormat>Широкоэкранный</PresentationFormat>
  <Paragraphs>23</Paragraphs>
  <Slides>23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23</vt:i4>
      </vt:variant>
    </vt:vector>
  </HeadingPairs>
  <TitlesOfParts>
    <vt:vector size="28" baseType="lpstr">
      <vt:lpstr>Arial</vt:lpstr>
      <vt:lpstr>Calibri</vt:lpstr>
      <vt:lpstr>Calibri Light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Руслан</dc:creator>
  <cp:lastModifiedBy>Руслан</cp:lastModifiedBy>
  <cp:revision>5</cp:revision>
  <dcterms:created xsi:type="dcterms:W3CDTF">2023-08-03T12:12:13Z</dcterms:created>
  <dcterms:modified xsi:type="dcterms:W3CDTF">2023-08-03T12:24:39Z</dcterms:modified>
</cp:coreProperties>
</file>