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067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5474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1346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8579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507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354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003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2122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826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855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225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F937F-47DA-4EE9-A619-580E1BD0608E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D5B5B-1AC6-4F03-90BC-3F3E355597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310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2922" y="345051"/>
            <a:ext cx="86281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анатомічної норми і індивідуальних особливостей.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82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9650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030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6622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79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158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Широкоэкранный</PresentationFormat>
  <Paragraphs>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1</cp:revision>
  <dcterms:created xsi:type="dcterms:W3CDTF">2023-08-03T12:25:05Z</dcterms:created>
  <dcterms:modified xsi:type="dcterms:W3CDTF">2023-08-03T12:25:46Z</dcterms:modified>
</cp:coreProperties>
</file>