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58" r:id="rId6"/>
    <p:sldId id="265" r:id="rId7"/>
    <p:sldId id="259" r:id="rId8"/>
    <p:sldId id="268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2213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963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240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5978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0356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646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5306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993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8060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2829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8383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97A3E-015B-4651-80D7-D25BE6BCDA93}" type="datetimeFigureOut">
              <a:rPr lang="uk-UA" smtClean="0"/>
              <a:t>01.08.2023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75EC4-62DD-47BB-B026-5647DF6BC3D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707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5382" y="107658"/>
            <a:ext cx="92612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Розвиток </a:t>
            </a: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та вікові особливості будови дихальної системи</a:t>
            </a:r>
            <a:endParaRPr lang="uk-UA" sz="3600" b="1" dirty="0"/>
          </a:p>
        </p:txBody>
      </p:sp>
      <p:pic>
        <p:nvPicPr>
          <p:cNvPr id="1026" name="Picture 2" descr="дихальна система | Тест з біології – «На Урок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179" y="1767252"/>
            <a:ext cx="6227639" cy="467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955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0973" y="158261"/>
            <a:ext cx="62466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органів дихання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55" y="1136328"/>
            <a:ext cx="11628514" cy="558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2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0973" y="158261"/>
            <a:ext cx="62466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органів дихання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2370" y="1149896"/>
            <a:ext cx="1139483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ст. - Залозиста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триває від 4 до 16-го тижня внутрішньоутробного розвитку.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 ст. -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Реканалізації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триває від 16 до 24-го тижня внутрішньоутробного розвитку.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ІІІ ст. - Альвеолярна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триває від 24 до 40-го тижня внутрішньоутробного розвитку.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 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- Постнатальна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триває від моменту народження до остаточного формування легень, загалом до 8-12 років.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 з 3 етапів: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етап (4-6 тиждень ембріонального періоду) закінчується розподілом дихальної та травної трубок. Під час цього етапу можливий розвиток  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стравохідних фістул.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етап (4-8 тиждень) – формування основних артеріальних та венозних колекторів легень, коли починається  утворення  малого кола кровообігу. В цей період може виникати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інтралобулярна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секвестрація.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етап (11-12 тиждень внутрішньоутробного розвитку) – розвиток двох основних бронхів, їх подальший дихотомічний поділ закінчується до 16 тижня повним формуванням бронхіального дерева. Порушення розвитку в цьому етапі викликає: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•агенезію (відсутність легені разом з головним бронхом).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•аплазію (відсутність легені при збереженні головного бронха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реканалізації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триває впродовж 16 – 24 тижня внутрішньоутробного періоду, протягом якої продовжується розвиток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васкуляризація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майбутніх респіраторних  відділів легень.</a:t>
            </a:r>
          </a:p>
        </p:txBody>
      </p:sp>
    </p:spTree>
    <p:extLst>
      <p:ext uri="{BB962C8B-B14F-4D97-AF65-F5344CB8AC3E}">
        <p14:creationId xmlns:p14="http://schemas.microsoft.com/office/powerpoint/2010/main" val="834088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0973" y="158261"/>
            <a:ext cx="62466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органів дихання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2370" y="1149896"/>
            <a:ext cx="1139483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Альвеолярна стадія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поділяється на 3 етапи: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етап (24-28 тиждень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гестації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у плода з’являється нова структура альвеоли, починається синтез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сурфактанту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Основу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сурфактанту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складають фосфоліпіди, зокрема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фосфатидинхолін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Він утворює тонке суцільне вистилання альвеол і забезпечує їх поверхневий натяг. Це запобігає виникненню ателектазів (спадання) і збільшує податливість легень. Синтез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сурфактанту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найінтенсивніше відбувається після 32-го тижня вагітності.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етап альвеолярної стадії припадає на кінець 7-го місяця. Спостерігається формування паренхіми і легені набувають рис будови пористого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багатьма порожнинами і каналами, утворюються респіраторні бронхіоли, які закінчуються альвеолярними ходами. Венозна сітка відстає у розвитку від відповідних артерій. Ці особливості спричинюють підвищену гідратацію легень, слабке відтікання її з легеневих структур. Внаслідок особливостей будови судин легень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лімфовідтікання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призводять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набряково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-геморагічного синдрому.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етап альвеолярної стадії ( приблизно на 8-9 місяці ВУР) - Бронхіальне дерево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топографічно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позначене. В легенях відбувається інтенсивний процес диференціювання дистальних розгалужень. Утворюються функціональні одиниці легень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ацинуси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Можливі вади – утворення поодиноких чи множинних кіст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полікістоз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91061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34297" y="158261"/>
            <a:ext cx="398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легень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32" y="1136840"/>
            <a:ext cx="4708191" cy="508257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049107" y="1141104"/>
            <a:ext cx="585567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Зачаток легені з'являється на 3 тижні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представлене випинанням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вентральної стінки глоткової кишки, яке поширюється в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каудальному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напрямку. 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Дивертикул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 початок епітеліальній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вистілці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пов'язаних з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нею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 трахеї, гортані та бронхів, а також респіраторному епітелію альвеол. 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тканина, хрящі та м'язи виникають з клітин мезенхіми, які розташовані навколо закладки, що росте. 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Формуючись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трубку, ця закладка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відшаровується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кишки у своєму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каудальному кінці доти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доки не залишається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невелика сполучна ділянка.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 сполучна ділянка і є примітивний вхід у горло.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10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34297" y="158261"/>
            <a:ext cx="398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легень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32" y="1136840"/>
            <a:ext cx="4708191" cy="508257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049107" y="1141104"/>
            <a:ext cx="585567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Зачаток легені з'являється на 3 тижні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представлене випинанням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вентральної стінки глоткової кишки, яке поширюється в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каудальному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напрямку. 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Дивертикул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 початок епітеліальній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вистілці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пов'язаних з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нею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 трахеї, гортані та бронхів, а також респіраторному епітелію альвеол. 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тканина, хрящі та м'язи виникають з клітин мезенхіми, які розташовані навколо закладки, що росте. 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Формуючись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трубку, ця закладка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відшаровується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кишки у своєму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каудальному кінці доти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доки не залишається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невелика сполучна ділянка.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 сполучна ділянка і є примітивний вхід у горло.</a:t>
            </a:r>
            <a:endParaRPr lang="uk-UA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68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802" y="964943"/>
            <a:ext cx="8466991" cy="5484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48570" y="158261"/>
            <a:ext cx="41514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гортані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296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6338" y="158261"/>
            <a:ext cx="8795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Вікова динаміка показників дихання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79" y="1193232"/>
            <a:ext cx="10207452" cy="483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617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274</Words>
  <Application>Microsoft Office PowerPoint</Application>
  <PresentationFormat>Широкоэкранный</PresentationFormat>
  <Paragraphs>44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5</cp:revision>
  <dcterms:created xsi:type="dcterms:W3CDTF">2023-08-01T07:21:21Z</dcterms:created>
  <dcterms:modified xsi:type="dcterms:W3CDTF">2023-08-01T09:33:34Z</dcterms:modified>
</cp:coreProperties>
</file>