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58" r:id="rId8"/>
    <p:sldId id="265" r:id="rId9"/>
    <p:sldId id="266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F338-E489-4145-B25A-14EB1564F416}" type="datetimeFigureOut">
              <a:rPr lang="uk-UA" smtClean="0"/>
              <a:t>01.08.2023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A1DA-2E72-4A42-908C-E79E3625330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82615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F338-E489-4145-B25A-14EB1564F416}" type="datetimeFigureOut">
              <a:rPr lang="uk-UA" smtClean="0"/>
              <a:t>01.08.2023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A1DA-2E72-4A42-908C-E79E3625330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49158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F338-E489-4145-B25A-14EB1564F416}" type="datetimeFigureOut">
              <a:rPr lang="uk-UA" smtClean="0"/>
              <a:t>01.08.2023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A1DA-2E72-4A42-908C-E79E3625330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17999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F338-E489-4145-B25A-14EB1564F416}" type="datetimeFigureOut">
              <a:rPr lang="uk-UA" smtClean="0"/>
              <a:t>01.08.2023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A1DA-2E72-4A42-908C-E79E3625330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39124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F338-E489-4145-B25A-14EB1564F416}" type="datetimeFigureOut">
              <a:rPr lang="uk-UA" smtClean="0"/>
              <a:t>01.08.2023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A1DA-2E72-4A42-908C-E79E3625330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4844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F338-E489-4145-B25A-14EB1564F416}" type="datetimeFigureOut">
              <a:rPr lang="uk-UA" smtClean="0"/>
              <a:t>01.08.2023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A1DA-2E72-4A42-908C-E79E3625330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7977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F338-E489-4145-B25A-14EB1564F416}" type="datetimeFigureOut">
              <a:rPr lang="uk-UA" smtClean="0"/>
              <a:t>01.08.2023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A1DA-2E72-4A42-908C-E79E3625330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44510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F338-E489-4145-B25A-14EB1564F416}" type="datetimeFigureOut">
              <a:rPr lang="uk-UA" smtClean="0"/>
              <a:t>01.08.2023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A1DA-2E72-4A42-908C-E79E3625330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1225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F338-E489-4145-B25A-14EB1564F416}" type="datetimeFigureOut">
              <a:rPr lang="uk-UA" smtClean="0"/>
              <a:t>01.08.2023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A1DA-2E72-4A42-908C-E79E3625330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7875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F338-E489-4145-B25A-14EB1564F416}" type="datetimeFigureOut">
              <a:rPr lang="uk-UA" smtClean="0"/>
              <a:t>01.08.2023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A1DA-2E72-4A42-908C-E79E3625330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60760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F338-E489-4145-B25A-14EB1564F416}" type="datetimeFigureOut">
              <a:rPr lang="uk-UA" smtClean="0"/>
              <a:t>01.08.2023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A1DA-2E72-4A42-908C-E79E3625330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23882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1571B-520D-49F7-BE6A-092518CFB74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64160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AF338-E489-4145-B25A-14EB1564F416}" type="datetimeFigureOut">
              <a:rPr lang="uk-UA" smtClean="0"/>
              <a:t>01.08.2023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1A1DA-2E72-4A42-908C-E79E3625330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8184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6053" y="364449"/>
            <a:ext cx="74357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та вікові особливості </a:t>
            </a:r>
            <a:endParaRPr lang="en-US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будови нервової системи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999" y="2180931"/>
            <a:ext cx="7219861" cy="38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866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1838" y="751343"/>
            <a:ext cx="109112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Нервова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(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systema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nervosum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анатомічних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систем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навколишнім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Анатомо-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морфофункціональною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структурною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одиницею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нервової системи є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нейрон (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neuron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з: 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аксона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довгого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вкритий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мієліновою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дендрита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(короткого, без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мієлінової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оболони). </a:t>
            </a:r>
          </a:p>
          <a:p>
            <a:endPara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Нейрони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уникальну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подразнення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генерувати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нервові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імпульси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кори головного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(ГМ).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956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619022" y="265713"/>
            <a:ext cx="6965245" cy="1202485"/>
          </a:xfrm>
        </p:spPr>
        <p:txBody>
          <a:bodyPr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 нейронів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477" y="1468198"/>
            <a:ext cx="8124092" cy="4966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93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34239" y="835453"/>
            <a:ext cx="3606569" cy="4529643"/>
          </a:xfrm>
        </p:spPr>
        <p:txBody>
          <a:bodyPr>
            <a:noAutofit/>
          </a:bodyPr>
          <a:lstStyle/>
          <a:p>
            <a:pPr algn="l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3-х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міхурів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передній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мозок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prosencephalon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мозок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mesencephalon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ромбоподібний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мозок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rhomboencephalon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8786313" y="843219"/>
            <a:ext cx="3301921" cy="5202982"/>
          </a:xfrm>
        </p:spPr>
        <p:txBody>
          <a:bodyPr>
            <a:no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5-ти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l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мозок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telencephalon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l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Проміжний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мозок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diencephalon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l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мозок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mesencephalon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l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Задній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мозок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metencephalon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Довгастий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мозок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myelencephalon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/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Myelencephalon | Psychology Wiki | Fa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266" y="835452"/>
            <a:ext cx="4570870" cy="511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9469" y="835453"/>
            <a:ext cx="3305908" cy="51169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8668025" y="835452"/>
            <a:ext cx="3305908" cy="51169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2619022" y="133830"/>
            <a:ext cx="6965245" cy="3937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нервової системи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89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439" y="11097"/>
            <a:ext cx="9135122" cy="6835806"/>
          </a:xfrm>
          <a:prstGeom prst="rect">
            <a:avLst/>
          </a:prstGeom>
        </p:spPr>
      </p:pic>
      <p:sp>
        <p:nvSpPr>
          <p:cNvPr id="4" name="Заголовок 4"/>
          <p:cNvSpPr txBox="1">
            <a:spLocks/>
          </p:cNvSpPr>
          <p:nvPr/>
        </p:nvSpPr>
        <p:spPr>
          <a:xfrm>
            <a:off x="2619022" y="133830"/>
            <a:ext cx="6965245" cy="3937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нервової системи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74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057400" y="304800"/>
            <a:ext cx="7467600" cy="9144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uk-UA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</a:t>
            </a:r>
            <a:r>
              <a:rPr lang="uk-UA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сниномозкових</a:t>
            </a:r>
            <a:r>
              <a:rPr lang="uk-UA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сегментів та спинного мозку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651" name="Picture 1029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757488"/>
            <a:ext cx="4038600" cy="2335212"/>
          </a:xfrm>
          <a:noFill/>
        </p:spPr>
      </p:pic>
      <p:pic>
        <p:nvPicPr>
          <p:cNvPr id="27652" name="Picture 1030"/>
          <p:cNvPicPr>
            <a:picLocks noChangeAspect="1" noChangeArrowheads="1"/>
          </p:cNvPicPr>
          <p:nvPr/>
        </p:nvPicPr>
        <p:blipFill>
          <a:blip r:embed="rId2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592" y="1362807"/>
            <a:ext cx="8610600" cy="497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10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903" y="916277"/>
            <a:ext cx="7931821" cy="5816427"/>
          </a:xfrm>
          <a:prstGeom prst="rect">
            <a:avLst/>
          </a:prstGeom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2619022" y="318468"/>
            <a:ext cx="6965245" cy="3937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спинного мозку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580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8" descr="Рисунок16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842" y="444071"/>
            <a:ext cx="4465638" cy="5876925"/>
          </a:xfrm>
          <a:noFill/>
        </p:spPr>
      </p:pic>
      <p:pic>
        <p:nvPicPr>
          <p:cNvPr id="30723" name="Picture 11" descr="Рисунок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248" y="158263"/>
            <a:ext cx="2342783" cy="6448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35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2238"/>
            <a:ext cx="10058400" cy="721824"/>
          </a:xfrm>
        </p:spPr>
        <p:txBody>
          <a:bodyPr>
            <a:normAutofit/>
          </a:bodyPr>
          <a:lstStyle/>
          <a:p>
            <a:pPr algn="ctr"/>
            <a:r>
              <a:rPr lang="uk-UA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шлуночків мозку</a:t>
            </a:r>
          </a:p>
        </p:txBody>
      </p:sp>
      <p:pic>
        <p:nvPicPr>
          <p:cNvPr id="34819" name="Picture 5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5930" y="1563933"/>
            <a:ext cx="4321455" cy="3878506"/>
          </a:xfrm>
        </p:spPr>
      </p:pic>
      <p:pic>
        <p:nvPicPr>
          <p:cNvPr id="34820" name="Picture 6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3360" y="1563933"/>
            <a:ext cx="4528040" cy="3878506"/>
          </a:xfrm>
        </p:spPr>
      </p:pic>
    </p:spTree>
    <p:extLst>
      <p:ext uri="{BB962C8B-B14F-4D97-AF65-F5344CB8AC3E}">
        <p14:creationId xmlns:p14="http://schemas.microsoft.com/office/powerpoint/2010/main" val="37270875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168</Words>
  <Application>Microsoft Office PowerPoint</Application>
  <PresentationFormat>Широкоэкранный</PresentationFormat>
  <Paragraphs>26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Різновид нейронів</vt:lpstr>
      <vt:lpstr>Стадія 3-х мозкових міхурів:  1) передній мозок (prosencephalon),   2) середній мозок (mesencephalon)   3) ромбоподібний мозок (rhomboencephalon)  </vt:lpstr>
      <vt:lpstr>Презентация PowerPoint</vt:lpstr>
      <vt:lpstr>Формування сниномозкових сегментів та спинного мозку</vt:lpstr>
      <vt:lpstr>Презентация PowerPoint</vt:lpstr>
      <vt:lpstr>Презентация PowerPoint</vt:lpstr>
      <vt:lpstr>Формування шлуночків мозку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4</cp:revision>
  <dcterms:created xsi:type="dcterms:W3CDTF">2023-08-01T10:03:52Z</dcterms:created>
  <dcterms:modified xsi:type="dcterms:W3CDTF">2023-08-01T10:38:59Z</dcterms:modified>
</cp:coreProperties>
</file>