
<file path=[Content_Types].xml><?xml version="1.0" encoding="utf-8"?>
<Types xmlns="http://schemas.openxmlformats.org/package/2006/content-types"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63" r:id="rId4"/>
    <p:sldId id="264" r:id="rId5"/>
    <p:sldId id="265" r:id="rId6"/>
    <p:sldId id="266" r:id="rId7"/>
    <p:sldId id="267" r:id="rId8"/>
    <p:sldId id="268" r:id="rId9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CCFAB-D931-4EC7-A69F-897E4D67D87C}" type="datetimeFigureOut">
              <a:rPr lang="uk-UA" smtClean="0"/>
              <a:t>01.08.2023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D8696-93FF-45BE-B7E2-29489331F6C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493847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CCFAB-D931-4EC7-A69F-897E4D67D87C}" type="datetimeFigureOut">
              <a:rPr lang="uk-UA" smtClean="0"/>
              <a:t>01.08.2023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D8696-93FF-45BE-B7E2-29489331F6C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282815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CCFAB-D931-4EC7-A69F-897E4D67D87C}" type="datetimeFigureOut">
              <a:rPr lang="uk-UA" smtClean="0"/>
              <a:t>01.08.2023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D8696-93FF-45BE-B7E2-29489331F6C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161986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CCFAB-D931-4EC7-A69F-897E4D67D87C}" type="datetimeFigureOut">
              <a:rPr lang="uk-UA" smtClean="0"/>
              <a:t>01.08.2023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D8696-93FF-45BE-B7E2-29489331F6C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386833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CCFAB-D931-4EC7-A69F-897E4D67D87C}" type="datetimeFigureOut">
              <a:rPr lang="uk-UA" smtClean="0"/>
              <a:t>01.08.2023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D8696-93FF-45BE-B7E2-29489331F6C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680860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CCFAB-D931-4EC7-A69F-897E4D67D87C}" type="datetimeFigureOut">
              <a:rPr lang="uk-UA" smtClean="0"/>
              <a:t>01.08.2023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D8696-93FF-45BE-B7E2-29489331F6C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535816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CCFAB-D931-4EC7-A69F-897E4D67D87C}" type="datetimeFigureOut">
              <a:rPr lang="uk-UA" smtClean="0"/>
              <a:t>01.08.2023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D8696-93FF-45BE-B7E2-29489331F6C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388979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CCFAB-D931-4EC7-A69F-897E4D67D87C}" type="datetimeFigureOut">
              <a:rPr lang="uk-UA" smtClean="0"/>
              <a:t>01.08.2023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D8696-93FF-45BE-B7E2-29489331F6C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665658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CCFAB-D931-4EC7-A69F-897E4D67D87C}" type="datetimeFigureOut">
              <a:rPr lang="uk-UA" smtClean="0"/>
              <a:t>01.08.2023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D8696-93FF-45BE-B7E2-29489331F6C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814837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CCFAB-D931-4EC7-A69F-897E4D67D87C}" type="datetimeFigureOut">
              <a:rPr lang="uk-UA" smtClean="0"/>
              <a:t>01.08.2023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D8696-93FF-45BE-B7E2-29489331F6C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111522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CCFAB-D931-4EC7-A69F-897E4D67D87C}" type="datetimeFigureOut">
              <a:rPr lang="uk-UA" smtClean="0"/>
              <a:t>01.08.2023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D8696-93FF-45BE-B7E2-29489331F6C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776906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Заголовок, текст и кли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Место для изображения из Интернета 3"/>
          <p:cNvSpPr>
            <a:spLocks noGrp="1"/>
          </p:cNvSpPr>
          <p:nvPr>
            <p:ph type="clipArt"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/>
          <a:p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914400" y="62484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endParaRPr lang="ru-RU" alt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endParaRPr lang="ru-RU" alt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737600" y="62484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fld id="{B8F27C19-0EE2-4FB0-890F-E4D95418F712}" type="slidenum">
              <a:rPr lang="ru-RU" altLang="uk-UA"/>
              <a:pPr/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30724300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9CCFAB-D931-4EC7-A69F-897E4D67D87C}" type="datetimeFigureOut">
              <a:rPr lang="uk-UA" smtClean="0"/>
              <a:t>01.08.2023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BD8696-93FF-45BE-B7E2-29489331F6C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414603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06061" y="309881"/>
            <a:ext cx="876886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Розвиток та вікові особливості будови серцево-судинної системи</a:t>
            </a:r>
            <a:endParaRPr lang="uk-UA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5" descr="x_8e6fb49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582" y="1720728"/>
            <a:ext cx="3429000" cy="458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Без имени-1 копия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9403" y="1720728"/>
            <a:ext cx="6478588" cy="4586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96151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1026"/>
          <p:cNvSpPr>
            <a:spLocks noGrp="1" noChangeArrowheads="1"/>
          </p:cNvSpPr>
          <p:nvPr>
            <p:ph type="title"/>
          </p:nvPr>
        </p:nvSpPr>
        <p:spPr>
          <a:xfrm>
            <a:off x="1011115" y="228600"/>
            <a:ext cx="10383716" cy="756138"/>
          </a:xfrm>
        </p:spPr>
        <p:txBody>
          <a:bodyPr>
            <a:normAutofit/>
          </a:bodyPr>
          <a:lstStyle/>
          <a:p>
            <a:pPr algn="ctr"/>
            <a:r>
              <a:rPr lang="uk-UA" altLang="uk-U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Варіанти  положення серця в грудній порожнині</a:t>
            </a:r>
            <a:br>
              <a:rPr lang="uk-UA" altLang="uk-U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uk-UA" altLang="uk-UA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3493" name="Picture 1029"/>
          <p:cNvPicPr>
            <a:picLocks noChangeAspect="1" noChangeArrowheads="1"/>
          </p:cNvPicPr>
          <p:nvPr>
            <p:ph type="clipArt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23193" y="1784756"/>
            <a:ext cx="9759461" cy="4279793"/>
          </a:xfrm>
          <a:noFill/>
          <a:ln/>
        </p:spPr>
      </p:pic>
      <p:sp>
        <p:nvSpPr>
          <p:cNvPr id="2" name="Прямоугольник 1"/>
          <p:cNvSpPr/>
          <p:nvPr/>
        </p:nvSpPr>
        <p:spPr>
          <a:xfrm>
            <a:off x="3189523" y="1200081"/>
            <a:ext cx="6958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alt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косе </a:t>
            </a:r>
            <a:endParaRPr lang="uk-UA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342320" y="1200081"/>
            <a:ext cx="17213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alt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горизонтальне</a:t>
            </a:r>
            <a:endParaRPr lang="uk-UA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123786" y="1200081"/>
            <a:ext cx="15187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alt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вертикальне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4738557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>
          <a:xfrm>
            <a:off x="2183423" y="530470"/>
            <a:ext cx="7772400" cy="803275"/>
          </a:xfrm>
          <a:noFill/>
        </p:spPr>
        <p:txBody>
          <a:bodyPr>
            <a:normAutofit/>
          </a:bodyPr>
          <a:lstStyle/>
          <a:p>
            <a:pPr algn="ctr"/>
            <a:r>
              <a:rPr lang="uk-UA" altLang="uk-U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Розвиток серця</a:t>
            </a:r>
          </a:p>
        </p:txBody>
      </p:sp>
      <p:pic>
        <p:nvPicPr>
          <p:cNvPr id="65541" name="Picture 5"/>
          <p:cNvPicPr>
            <a:picLocks noChangeAspect="1" noChangeArrowheads="1"/>
          </p:cNvPicPr>
          <p:nvPr>
            <p:ph type="body"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3948" y="1999702"/>
            <a:ext cx="5535401" cy="3188308"/>
          </a:xfrm>
          <a:noFill/>
          <a:ln/>
        </p:spPr>
      </p:pic>
      <p:pic>
        <p:nvPicPr>
          <p:cNvPr id="65542" name="Picture 6"/>
          <p:cNvPicPr>
            <a:picLocks noChangeAspect="1" noChangeArrowheads="1"/>
          </p:cNvPicPr>
          <p:nvPr>
            <p:ph type="clipArt"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359892" y="1999702"/>
            <a:ext cx="5545548" cy="3188308"/>
          </a:xfrm>
          <a:noFill/>
          <a:ln/>
        </p:spPr>
      </p:pic>
    </p:spTree>
    <p:extLst>
      <p:ext uri="{BB962C8B-B14F-4D97-AF65-F5344CB8AC3E}">
        <p14:creationId xmlns:p14="http://schemas.microsoft.com/office/powerpoint/2010/main" val="19999268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>
          <a:xfrm>
            <a:off x="2209800" y="333375"/>
            <a:ext cx="7772400" cy="647700"/>
          </a:xfrm>
          <a:noFill/>
        </p:spPr>
        <p:txBody>
          <a:bodyPr>
            <a:normAutofit fontScale="90000"/>
          </a:bodyPr>
          <a:lstStyle/>
          <a:p>
            <a:pPr algn="ctr"/>
            <a:r>
              <a:rPr lang="uk-UA" altLang="uk-UA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Розвиток серця та судин (</a:t>
            </a:r>
            <a:r>
              <a:rPr lang="uk-UA" altLang="uk-UA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4-5</a:t>
            </a:r>
            <a:r>
              <a:rPr lang="en-US" altLang="uk-UA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altLang="uk-UA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тиждень)</a:t>
            </a:r>
            <a:endParaRPr lang="uk-UA" altLang="uk-UA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3733" name="Picture 5"/>
          <p:cNvPicPr>
            <a:picLocks noChangeAspect="1" noChangeArrowheads="1"/>
          </p:cNvPicPr>
          <p:nvPr>
            <p:ph type="clipArt" sz="half" idx="2"/>
          </p:nvPr>
        </p:nvPicPr>
        <p:blipFill>
          <a:blip r:embed="rId2">
            <a:lum bright="-36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509240" y="1484314"/>
            <a:ext cx="4386263" cy="5033961"/>
          </a:xfrm>
          <a:noFill/>
          <a:ln/>
        </p:spPr>
      </p:pic>
      <p:pic>
        <p:nvPicPr>
          <p:cNvPr id="73734" name="Picture 6"/>
          <p:cNvPicPr>
            <a:picLocks noChangeAspect="1" noChangeArrowheads="1"/>
          </p:cNvPicPr>
          <p:nvPr>
            <p:ph type="body" sz="half" idx="1"/>
          </p:nvPr>
        </p:nvPicPr>
        <p:blipFill>
          <a:blip r:embed="rId3">
            <a:lum bright="-1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49216" y="1484313"/>
            <a:ext cx="4495800" cy="5033962"/>
          </a:xfrm>
          <a:noFill/>
          <a:ln/>
        </p:spPr>
      </p:pic>
    </p:spTree>
    <p:extLst>
      <p:ext uri="{BB962C8B-B14F-4D97-AF65-F5344CB8AC3E}">
        <p14:creationId xmlns:p14="http://schemas.microsoft.com/office/powerpoint/2010/main" val="21032576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>
          <a:xfrm>
            <a:off x="2209800" y="188913"/>
            <a:ext cx="7772400" cy="647700"/>
          </a:xfrm>
          <a:noFill/>
        </p:spPr>
        <p:txBody>
          <a:bodyPr>
            <a:normAutofit/>
          </a:bodyPr>
          <a:lstStyle/>
          <a:p>
            <a:pPr algn="ctr"/>
            <a:r>
              <a:rPr lang="uk-UA" alt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Трубчасте </a:t>
            </a:r>
            <a:r>
              <a:rPr lang="uk-UA" altLang="uk-U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серце</a:t>
            </a:r>
          </a:p>
        </p:txBody>
      </p:sp>
      <p:pic>
        <p:nvPicPr>
          <p:cNvPr id="66565" name="Picture 5"/>
          <p:cNvPicPr>
            <a:picLocks noChangeAspect="1" noChangeArrowheads="1"/>
          </p:cNvPicPr>
          <p:nvPr>
            <p:ph type="body" sz="half" idx="1"/>
          </p:nvPr>
        </p:nvPicPr>
        <p:blipFill>
          <a:blip r:embed="rId2">
            <a:lum bright="-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50277" y="1916113"/>
            <a:ext cx="4643438" cy="4297362"/>
          </a:xfrm>
          <a:noFill/>
          <a:ln/>
        </p:spPr>
      </p:pic>
      <p:pic>
        <p:nvPicPr>
          <p:cNvPr id="66566" name="Picture 6"/>
          <p:cNvPicPr>
            <a:picLocks noChangeAspect="1" noChangeArrowheads="1"/>
          </p:cNvPicPr>
          <p:nvPr>
            <p:ph type="clipArt" sz="half" idx="2"/>
          </p:nvPr>
        </p:nvPicPr>
        <p:blipFill>
          <a:blip r:embed="rId3">
            <a:lum bright="-36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40416" y="1916113"/>
            <a:ext cx="4343400" cy="4297362"/>
          </a:xfrm>
          <a:noFill/>
          <a:ln/>
        </p:spPr>
      </p:pic>
    </p:spTree>
    <p:extLst>
      <p:ext uri="{BB962C8B-B14F-4D97-AF65-F5344CB8AC3E}">
        <p14:creationId xmlns:p14="http://schemas.microsoft.com/office/powerpoint/2010/main" val="15612677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>
          <a:xfrm>
            <a:off x="1998784" y="157529"/>
            <a:ext cx="8033238" cy="719138"/>
          </a:xfrm>
          <a:noFill/>
        </p:spPr>
        <p:txBody>
          <a:bodyPr>
            <a:noAutofit/>
          </a:bodyPr>
          <a:lstStyle/>
          <a:p>
            <a:pPr algn="ctr"/>
            <a:r>
              <a:rPr lang="uk-UA" altLang="uk-U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Згин серця. Поворот венозного синуса</a:t>
            </a:r>
          </a:p>
        </p:txBody>
      </p:sp>
      <p:pic>
        <p:nvPicPr>
          <p:cNvPr id="67589" name="Picture 5"/>
          <p:cNvPicPr>
            <a:picLocks noChangeAspect="1" noChangeArrowheads="1"/>
          </p:cNvPicPr>
          <p:nvPr>
            <p:ph type="clipArt" sz="half" idx="2"/>
          </p:nvPr>
        </p:nvPicPr>
        <p:blipFill>
          <a:blip r:embed="rId2">
            <a:lum bright="-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87297" y="1056299"/>
            <a:ext cx="6048375" cy="5472113"/>
          </a:xfrm>
          <a:noFill/>
          <a:ln/>
        </p:spPr>
      </p:pic>
    </p:spTree>
    <p:extLst>
      <p:ext uri="{BB962C8B-B14F-4D97-AF65-F5344CB8AC3E}">
        <p14:creationId xmlns:p14="http://schemas.microsoft.com/office/powerpoint/2010/main" val="16070479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1026"/>
          <p:cNvSpPr>
            <a:spLocks noGrp="1" noChangeArrowheads="1"/>
          </p:cNvSpPr>
          <p:nvPr>
            <p:ph type="title"/>
          </p:nvPr>
        </p:nvSpPr>
        <p:spPr>
          <a:xfrm>
            <a:off x="7233138" y="1975707"/>
            <a:ext cx="4038600" cy="2376487"/>
          </a:xfrm>
          <a:noFill/>
        </p:spPr>
        <p:txBody>
          <a:bodyPr>
            <a:normAutofit/>
          </a:bodyPr>
          <a:lstStyle/>
          <a:p>
            <a:pPr algn="ctr"/>
            <a:r>
              <a:rPr lang="uk-UA" altLang="uk-UA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Розвиток серця, загальний вид</a:t>
            </a:r>
          </a:p>
        </p:txBody>
      </p:sp>
      <p:pic>
        <p:nvPicPr>
          <p:cNvPr id="68613" name="Picture 1029"/>
          <p:cNvPicPr>
            <a:picLocks noChangeAspect="1" noChangeArrowheads="1"/>
          </p:cNvPicPr>
          <p:nvPr>
            <p:ph type="clipArt" sz="half" idx="2"/>
          </p:nvPr>
        </p:nvPicPr>
        <p:blipFill>
          <a:blip r:embed="rId2">
            <a:lum bright="-36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31215" y="323790"/>
            <a:ext cx="5453062" cy="6192837"/>
          </a:xfrm>
          <a:noFill/>
          <a:ln/>
        </p:spPr>
      </p:pic>
    </p:spTree>
    <p:extLst>
      <p:ext uri="{BB962C8B-B14F-4D97-AF65-F5344CB8AC3E}">
        <p14:creationId xmlns:p14="http://schemas.microsoft.com/office/powerpoint/2010/main" val="7958708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>
          <a:xfrm>
            <a:off x="2209800" y="152400"/>
            <a:ext cx="7772400" cy="990600"/>
          </a:xfrm>
          <a:noFill/>
        </p:spPr>
        <p:txBody>
          <a:bodyPr>
            <a:normAutofit/>
          </a:bodyPr>
          <a:lstStyle/>
          <a:p>
            <a:pPr algn="ctr"/>
            <a:r>
              <a:rPr lang="uk-UA" altLang="uk-UA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Закладка та розвиток судин</a:t>
            </a:r>
            <a:r>
              <a:rPr lang="uk-UA" altLang="uk-UA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70661" name="Picture 5"/>
          <p:cNvPicPr>
            <a:picLocks noChangeAspect="1" noChangeArrowheads="1"/>
          </p:cNvPicPr>
          <p:nvPr>
            <p:ph type="clipArt" sz="half" idx="2"/>
          </p:nvPr>
        </p:nvPicPr>
        <p:blipFill>
          <a:blip r:embed="rId2">
            <a:lum bright="-42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00200" y="1069730"/>
            <a:ext cx="8991600" cy="5418138"/>
          </a:xfrm>
          <a:noFill/>
          <a:ln/>
        </p:spPr>
      </p:pic>
    </p:spTree>
    <p:extLst>
      <p:ext uri="{BB962C8B-B14F-4D97-AF65-F5344CB8AC3E}">
        <p14:creationId xmlns:p14="http://schemas.microsoft.com/office/powerpoint/2010/main" val="346773193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43</Words>
  <Application>Microsoft Office PowerPoint</Application>
  <PresentationFormat>Широкоэкранный</PresentationFormat>
  <Paragraphs>11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Варіанти  положення серця в грудній порожнині </vt:lpstr>
      <vt:lpstr>Розвиток серця</vt:lpstr>
      <vt:lpstr>Розвиток серця та судин (4-5 тиждень)</vt:lpstr>
      <vt:lpstr>Трубчасте серце</vt:lpstr>
      <vt:lpstr>Згин серця. Поворот венозного синуса</vt:lpstr>
      <vt:lpstr>Розвиток серця, загальний вид</vt:lpstr>
      <vt:lpstr>Закладка та розвиток судин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Руслан</dc:creator>
  <cp:lastModifiedBy>Руслан</cp:lastModifiedBy>
  <cp:revision>5</cp:revision>
  <dcterms:created xsi:type="dcterms:W3CDTF">2023-08-01T10:39:24Z</dcterms:created>
  <dcterms:modified xsi:type="dcterms:W3CDTF">2023-08-01T11:02:59Z</dcterms:modified>
</cp:coreProperties>
</file>