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932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124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60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5831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933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004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624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73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181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613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3665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1038500B-5F4D-4EC8-A7BC-8C87BFABE22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90601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4A285-FB98-4B73-9E5B-43B64EDF1F0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372E5-4645-4A5C-AFB5-8593CA5AF4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702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322557"/>
            <a:ext cx="111926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вікові особливості будови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сечової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чоловічих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жіночих статевих органів</a:t>
            </a:r>
          </a:p>
        </p:txBody>
      </p:sp>
      <p:pic>
        <p:nvPicPr>
          <p:cNvPr id="1026" name="Picture 2" descr="Сечовидільна система людини — будова, функції, захворю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307" y="2288932"/>
            <a:ext cx="3792171" cy="39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2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899637" y="175845"/>
            <a:ext cx="5503985" cy="259373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передньої та середньої нирки</a:t>
            </a:r>
            <a:endParaRPr lang="ru-RU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91" name="Picture 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lum bright="-24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908" y="322385"/>
            <a:ext cx="4800600" cy="3386138"/>
          </a:xfrm>
          <a:noFill/>
          <a:ln/>
        </p:spPr>
      </p:pic>
      <p:pic>
        <p:nvPicPr>
          <p:cNvPr id="16392" name="Picture 8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lum bright="-28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1715" y="3261946"/>
            <a:ext cx="5410200" cy="34290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86282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7772400" cy="762000"/>
          </a:xfrm>
          <a:solidFill>
            <a:schemeClr val="bg1"/>
          </a:solidFill>
        </p:spPr>
        <p:txBody>
          <a:bodyPr/>
          <a:lstStyle/>
          <a:p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нцево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uk-UA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3" name="Picture 5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lum bright="-40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985" y="1786731"/>
            <a:ext cx="4648200" cy="3665538"/>
          </a:xfrm>
          <a:noFill/>
          <a:ln/>
        </p:spPr>
      </p:pic>
      <p:pic>
        <p:nvPicPr>
          <p:cNvPr id="17414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lum bright="-32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6762" y="1786731"/>
            <a:ext cx="3800475" cy="4800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41206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6" y="931984"/>
            <a:ext cx="6937131" cy="5502893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61846" y="169984"/>
            <a:ext cx="7772400" cy="762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нирок і статевих органів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224955" y="328245"/>
            <a:ext cx="5125915" cy="762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опускання яєчка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31" y="202223"/>
            <a:ext cx="5134707" cy="65238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641" y="1591408"/>
            <a:ext cx="4887928" cy="45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49" y="140678"/>
            <a:ext cx="4536013" cy="657865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244860" y="257905"/>
            <a:ext cx="4088423" cy="16236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жіночих статевих органів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Як влаштована жіноча репродуктивна система і як функціонують статеві органи  — Гінекологія — tsn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53" y="2767105"/>
            <a:ext cx="5025865" cy="358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659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</Words>
  <Application>Microsoft Office PowerPoint</Application>
  <PresentationFormat>Широкоэкранный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Розвиток передньої та середньої нирки</vt:lpstr>
      <vt:lpstr>Розвиток кінцевої нирки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5</cp:revision>
  <dcterms:created xsi:type="dcterms:W3CDTF">2023-08-01T09:34:57Z</dcterms:created>
  <dcterms:modified xsi:type="dcterms:W3CDTF">2023-08-01T10:03:19Z</dcterms:modified>
</cp:coreProperties>
</file>