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730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968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629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7904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340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282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341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816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523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7852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446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FE425-4CCD-4F17-AD13-A66A35AD6555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BEE39-45E2-4FFF-94F7-FD636B57F6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590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6531" y="350630"/>
            <a:ext cx="821442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Розвиток та вікові особливості будови </a:t>
            </a:r>
            <a:endParaRPr lang="uk-UA" sz="36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травної </a:t>
            </a: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системи</a:t>
            </a:r>
            <a:endParaRPr lang="uk-UA" sz="3600" b="1" dirty="0"/>
          </a:p>
        </p:txBody>
      </p:sp>
      <p:pic>
        <p:nvPicPr>
          <p:cNvPr id="1026" name="Picture 2" descr="Травна система людини — будова, функції органів і зало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52" y="1886560"/>
            <a:ext cx="7660786" cy="408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271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80195" y="909688"/>
            <a:ext cx="657288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моторно-</a:t>
            </a:r>
            <a:r>
              <a:rPr lang="uk-UA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евакуаторна</a:t>
            </a:r>
            <a:r>
              <a:rPr lang="uk-UA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рухова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здійснюється м’язами травного тракту і забезпечує зміну агрегатного стану їжі (подрібнення, перемішу­вання);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секреторна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вироблення та виділення залозистими клітинами трав­них соків (слина, шлунковий, підшлунковий, кишковий сік, жовч), що містять ферменти та складники які забезпечують їх високу активність;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всмоктувальна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травлення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води, солей та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вітамінів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слизову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травного тракту у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рідина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кров,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екскреторна</a:t>
            </a:r>
            <a:r>
              <a:rPr lang="ru-RU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видільна</a:t>
            </a:r>
            <a:r>
              <a:rPr lang="ru-RU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травними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секретами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метаболітів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солей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метаболітів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інкреторна 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виділення специфічними клітинами слизової оболонки шлун­ково-кишкового тракту та підшлункової залози гормонів, які стимулю­ють або гальмують функції органів травлення;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16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гемопоетична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здійснюється </a:t>
            </a:r>
            <a:r>
              <a:rPr lang="uk-UA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гемаміном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(продукт залозистих клітин слизової оболонки </a:t>
            </a:r>
            <a:r>
              <a:rPr lang="uk-UA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що стимулює всмоктування </a:t>
            </a:r>
            <a:r>
              <a:rPr lang="uk-UA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ціанкобаламіну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не­обхідного для дозрівання еритроцитів. Крім того, слизова оболонка </a:t>
            </a:r>
            <a:r>
              <a:rPr lang="uk-UA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тонкої кишки та печінки депонує </a:t>
            </a:r>
            <a:r>
              <a:rPr lang="uk-UA" sz="16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ферритин</a:t>
            </a:r>
            <a:r>
              <a:rPr lang="uk-UA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який приймає участь в синтезі гемоглобіну;</a:t>
            </a:r>
            <a:endParaRPr lang="uk-UA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87409" y="70338"/>
            <a:ext cx="5379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травної системи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anatomka.odmu.edu.ua/musey/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913" y="991887"/>
            <a:ext cx="2781056" cy="54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31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3345" y="219807"/>
            <a:ext cx="8412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ротової порожнини у дітей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В Запорожье молодая мать на 4 месяца бросила своего грудного ребенка, –  ФОТО - останні нови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3" y="4079630"/>
            <a:ext cx="4530725" cy="254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очему малыш срыгивает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70" y="1158434"/>
            <a:ext cx="333375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00003" y="1411261"/>
            <a:ext cx="6572885" cy="4613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новонароджених – слизова оболонка досить суха;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 слизової оболонки дуже ніжний-слизова дуже вразлива і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травмується;</a:t>
            </a:r>
            <a:endParaRPr lang="uk-UA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 амілази у новонароджених дуже низька, але вже в 1 рік вона досягає активності дорослої людини;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 лізоциму слини у грудних дітей нижче, ніж у дорослих;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період першого року життя утворюються умовні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слюновидільні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 на маму, обстановку та час годування;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159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700" y="219807"/>
            <a:ext cx="7430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розвитку зубів у дітей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17587" y="1077153"/>
            <a:ext cx="6572885" cy="4993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перші місяці після народження зуби містяться під слизовою оболонкою ясен.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Прорізування зубів починається з 6-місячного віку.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Молочні зуби в кількості 20-ти з'являються в період з 6 міс. до 2 років.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Випадіння молочних зубів відбувається до 6-7 років.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 заміни молочних зубів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постійні встановлюється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нормальний прикус (12-13 років) і акт жування набуває усіх властивостей, характерних для дорослої людини.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Перші молочні зуби: Терміни прорізування і принципи догляду ᐈ Догляд за  молочними зуб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14" y="1077153"/>
            <a:ext cx="3765794" cy="251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Для чого дитині молочні зуби? | Блоги БДМ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14" y="3912578"/>
            <a:ext cx="3766998" cy="246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72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оли випадають молочні і виростають постійні зуб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908" y="1914647"/>
            <a:ext cx="4972637" cy="370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Терміни зміни молочних зубів у ді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43" y="1914647"/>
            <a:ext cx="5365995" cy="370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41337" y="219807"/>
            <a:ext cx="2976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 зубів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1674" y="993531"/>
            <a:ext cx="1971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90819" y="1067227"/>
            <a:ext cx="1994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7381" y="1067227"/>
            <a:ext cx="5740182" cy="52402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6321670" y="1067227"/>
            <a:ext cx="5574322" cy="52402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876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7804" y="219807"/>
            <a:ext cx="9623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ротової порожнини при старінні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9115" y="1921215"/>
            <a:ext cx="65728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меншується об'єм ротової порожнини і слинних залоз.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трофуються: мімічні та жувальні м'язи, кістки лицьового черепа.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нижується вироблення слини, що призводить до сухості у роті, розвитку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тріщин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губах.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нижується активність амілази слини.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Як намалювати особа бабусі, старої жінки олівцем поетап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60" y="2041037"/>
            <a:ext cx="3748210" cy="338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19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893" y="219807"/>
            <a:ext cx="7603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стравоходу у немовлят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9115" y="1921215"/>
            <a:ext cx="65728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Вхід в гортань новонародженого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зʼєднаний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порожниною рота (новонароджені можуть дихати і смоктати одночасно!)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Перистальтика стравоходу у дітей не сформована, він може пропускати тільки рідку їжу (молоко).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щільного охоплення стравоходу діафрагмою зумовлюється частим зригуванням.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5 фактів про ГЕРХ у ді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29" y="2300881"/>
            <a:ext cx="4714009" cy="265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490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2147" y="219807"/>
            <a:ext cx="6035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шлунку у дітей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9115" y="1165076"/>
            <a:ext cx="6572885" cy="5434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новонародженого шлунок веретеноподібної форми, місткість – 50 см³.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кінця першого року життя об'єм збільшується до 250-300 см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³.</a:t>
            </a:r>
            <a:endParaRPr lang="uk-UA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дітей, які перебувають на штучному вигодовуванні - шлунок розтягнутий, особливо в ділянці передньої стінки.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</a:t>
            </a:r>
            <a:r>
              <a:rPr lang="uk-UA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кардіального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відділу шлунку завершується до 8 місяців.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перші 2 місяці життя білки розщеплюються недостатньо.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2-3 місяці краще перетравлюються білки рослинного походження, з 5 місяців - тваринного походження.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дітей до 6-7 років із-за низької концентрації НСІ шлунковий сік має слабкі бактерицидні властивості.</a:t>
            </a:r>
            <a:endParaRPr lang="uk-UA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Малюк за столом — як навчити дитину їсти самостійно | Блог Comf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60" y="1165076"/>
            <a:ext cx="3005242" cy="280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Прикорм дитини в 12 місяц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562" y="4202723"/>
            <a:ext cx="3355446" cy="239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89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6448" y="219807"/>
            <a:ext cx="8866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 стравоходу та шлунку при старінні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9115" y="1288169"/>
            <a:ext cx="6572885" cy="5028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ідбувається подовження і викривлення стравоходу, атрофія секреторного епітелію, гладких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мʼязів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зниження тонусу стравохідного сфінктера, що підвищує ймовірність розвитку рефлексу (відрижки).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атруднення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ковтання пов'язано з віковими змінами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стовбура мозку, зі зниженням секреції слини і атрофією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констрікторів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глотки.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меншується кількість кровоносних капілярів, що викликає гіпоксію органів.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нижуюється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інтенсивність і обсяг секреції шлункового соку.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оторна функція шлунку сповільнюється, саме тому - їжа довго знаходиться в шлунку.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2" name="Picture 6" descr="Не втратьте можливість: 15 питань, які ви повинні поставити своїм бабусі та  дідусю - Новини України - Сімʼ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57" y="2206870"/>
            <a:ext cx="4781434" cy="319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63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6293" y="219807"/>
            <a:ext cx="698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кишківника у дітей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519" y="2277466"/>
            <a:ext cx="450962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тонкій кишці міститься велика кількість газів.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елика проникність кишкового епітелію для нерозщеплених складових частин їжі, що підвищує вплив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-алергічних речовин і мікроорганізмів.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лабкий розвиток м'язового шару і еластичних волокон тонкої кишки.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1462" y="1655902"/>
            <a:ext cx="236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Тонка кишка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43947" y="1666974"/>
            <a:ext cx="2482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Товста кишка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68523" y="2277466"/>
            <a:ext cx="4509623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 соків у дітей недостатнє – відбувається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всмоктування води і формування калових мас.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Товста кишка плоду і новонародженої дитини впродовж перших 10-20 годин життя стерильні.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﻿Формування кишкової флори починається з 1-ї доби життя і за 7-9 днів досягає нормального рівня.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808" y="1655902"/>
            <a:ext cx="4756638" cy="45338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6835384" y="1655902"/>
            <a:ext cx="5099538" cy="45338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3763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0745" y="219807"/>
            <a:ext cx="8198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кишківника при старінні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9115" y="1288169"/>
            <a:ext cx="65728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більшується загальна довжина кишківника, частіше окремі частини товстої кишки.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мінюється мікрофлора.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більшується кількість мікробів у тонкій кишці, що гальмує гідроліз і всмоктування.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ослаблюється моторна функція товстої кишки, внаслідок чого виникають запори.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літини кишківника погано засвоюють Вітамін С, проте всмоктування Вітамінів А і Е не порушується.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меншується інтенсивність продукції кишкових ферментів.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ереміщення їжі по тонкій кишці відбувається повільніше.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ЗАПАЛЕННЯ КИШКІВНИКА - Лікування і профілактікаKupff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7" y="2231887"/>
            <a:ext cx="4695825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293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93" y="219807"/>
            <a:ext cx="8737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підшлункової залози у дітей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9115" y="2466338"/>
            <a:ext cx="65728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﻿3 самого народження підшлункова залоза виділяє всі ферменти, характерні для дорослої людини, але активність їх низька.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﻿Функціональне дозрівання підшлункової залози завершується до 15-16 років.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﻿Для грудних дітей характерний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аутолітічний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 травлення.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Особливості травл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53" y="2259623"/>
            <a:ext cx="4553585" cy="303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712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4946" y="219807"/>
            <a:ext cx="846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підшлункової при старінні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9115" y="2466338"/>
            <a:ext cx="6572885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Атрофічні зміни в підшлунковій залозі починають розвиватися порівняно рано - після 40 років.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﻿Замість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ацинозних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(продукуються компоненти панкреатичного соку) розростається сполучна і жирова тканина.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﻿Зменшується секреція підшлункового соку, вміст і активність протеолітичних ферментів, ліпази, амілази.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Атрофія підшлункової залози: причини, симптоми, діагностика, лікування,  профілак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44" y="2466338"/>
            <a:ext cx="4231304" cy="273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769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7427" y="219807"/>
            <a:ext cx="6044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печінки у дітей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65780" y="1942866"/>
            <a:ext cx="65728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моменту народження печінка містить багато глікогену.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uk-UA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Детоксикаційна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функція печінки в перші дні життя знижена.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uk-UA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10-12 років довжина жовчного міхура зростає приблизно в 2-4 рази.</a:t>
            </a:r>
            <a:endParaRPr lang="uk-UA" sz="20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Ультразвукова діагностика печінки | БРАСС. Клінічний центр загального  здоров'я та естетичної хірург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36" y="2058255"/>
            <a:ext cx="4045487" cy="356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00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1876" y="219807"/>
            <a:ext cx="7255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печінки при старінні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52061" y="1736912"/>
            <a:ext cx="657288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Знижується: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детоксикаційна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функція печінки;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﻿функціональні можливості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гепатоцитів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﻿транспортні функції крові;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﻿інтенсивність синтезу білків у всіх органах;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Вікові міни знижують тонус гладких м’язів жовчного міхура.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більшуються його розміри та сповільнюється моторна функція - відбувається застій жовчі.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ідвищується ризик утворення каміння в жовчному міхурі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Викид жовчі в кишечник симптоми та ліку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2" y="2212695"/>
            <a:ext cx="3771533" cy="377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7877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780</Words>
  <Application>Microsoft Office PowerPoint</Application>
  <PresentationFormat>Широкоэкранный</PresentationFormat>
  <Paragraphs>89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13</cp:revision>
  <dcterms:created xsi:type="dcterms:W3CDTF">2023-08-01T05:18:55Z</dcterms:created>
  <dcterms:modified xsi:type="dcterms:W3CDTF">2023-08-01T07:19:54Z</dcterms:modified>
</cp:coreProperties>
</file>