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164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556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738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844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759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848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287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108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482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715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5335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532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8346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3849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9815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569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469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7BB2C0-8CB7-47D2-BA3F-B9D05CE979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Let's watch a short video to reinforce what we've learned.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18399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8AC6B2-B264-4D10-973C-FEDA2F3E87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Listen carefully to the audio, then we'll </a:t>
            </a:r>
            <a:r>
              <a:rPr lang="en-US"/>
              <a:t>discuss it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EB0E0D3-5F27-4E95-A40F-D59B328569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9241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FFBD22-E38D-4AB5-96F6-6C778AC208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Dear students, we're taking a test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0E0462-0829-48F9-AB93-4CDDAC44C4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845022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</TotalTime>
  <Words>28</Words>
  <Application>Microsoft Office PowerPoint</Application>
  <PresentationFormat>Широкоэкранный</PresentationFormat>
  <Paragraphs>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Аспект</vt:lpstr>
      <vt:lpstr>Let's watch a short video to reinforce what we've learned.</vt:lpstr>
      <vt:lpstr>Listen carefully to the audio, then we'll discuss it</vt:lpstr>
      <vt:lpstr>Dear students, we're taking a test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Let's watch a short video to reinforce what we've learned.</dc:title>
  <dc:creator>Hanna Nemchenko</dc:creator>
  <cp:lastModifiedBy>Hanna Nemchenko</cp:lastModifiedBy>
  <cp:revision>1</cp:revision>
  <dcterms:created xsi:type="dcterms:W3CDTF">2023-09-17T21:22:26Z</dcterms:created>
  <dcterms:modified xsi:type="dcterms:W3CDTF">2023-09-17T21:27:51Z</dcterms:modified>
</cp:coreProperties>
</file>