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4"/>
  </p:notesMasterIdLst>
  <p:sldIdLst>
    <p:sldId id="30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1" autoAdjust="0"/>
    <p:restoredTop sz="94987" autoAdjust="0"/>
  </p:normalViewPr>
  <p:slideViewPr>
    <p:cSldViewPr snapToGrid="0" showGuides="1">
      <p:cViewPr varScale="1">
        <p:scale>
          <a:sx n="86" d="100"/>
          <a:sy n="86" d="100"/>
        </p:scale>
        <p:origin x="720" y="48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EDC510-31C1-5CD9-3E17-D692E16A0A56}"/>
              </a:ext>
            </a:extLst>
          </p:cNvPr>
          <p:cNvSpPr txBox="1"/>
          <p:nvPr/>
        </p:nvSpPr>
        <p:spPr>
          <a:xfrm>
            <a:off x="2230016" y="1120132"/>
            <a:ext cx="730471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/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TOPICS FOR PRESENTATIONS</a:t>
            </a:r>
          </a:p>
          <a:p>
            <a:pPr lvl="0" algn="ctr" rtl="0"/>
            <a:endParaRPr lang="en-US" sz="18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 rtl="0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essence of marketing. Basic marketing concepts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Stages of marketing development.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Principles and functions of medical marketing.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Marketing and the field of medical services.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market of medical services and the level of income of the population. Specific features of medical marketing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Subjects of marketing activities in the field of healthcare.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Factors influencing the formation of needs for medical services.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Medical service.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difference between medical services and other types of services.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Types of medical services.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Macro- and micro-level of marketing research.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Channels of movement of medical services from the medical institution to the consumer.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Stages of the life cycle of medical services.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Components of marketing – MIX 4P, 5P, 7P.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Prospects of medical marketing in the context of reform.</a:t>
            </a:r>
            <a:endParaRPr lang="ru-UA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971369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4" ma:contentTypeDescription="Создание документа." ma:contentTypeScope="" ma:versionID="46f5d1a2ba2b445c6f9e45aebd815219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dcf7e59c6892ea81e10044d773218173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4220162-0922-4359-856c-38177228325c" xsi:nil="true"/>
  </documentManagement>
</p:properties>
</file>

<file path=customXml/itemProps1.xml><?xml version="1.0" encoding="utf-8"?>
<ds:datastoreItem xmlns:ds="http://schemas.openxmlformats.org/officeDocument/2006/customXml" ds:itemID="{234D64C4-3975-4255-B2E7-79F7AC08DEEB}"/>
</file>

<file path=customXml/itemProps2.xml><?xml version="1.0" encoding="utf-8"?>
<ds:datastoreItem xmlns:ds="http://schemas.openxmlformats.org/officeDocument/2006/customXml" ds:itemID="{D50232CA-946E-48DA-ACDF-A2FD0AF86C6C}"/>
</file>

<file path=customXml/itemProps3.xml><?xml version="1.0" encoding="utf-8"?>
<ds:datastoreItem xmlns:ds="http://schemas.openxmlformats.org/officeDocument/2006/customXml" ds:itemID="{463470E9-AFAA-4C99-9883-5EEC060CEBE8}"/>
</file>

<file path=docProps/app.xml><?xml version="1.0" encoding="utf-8"?>
<Properties xmlns="http://schemas.openxmlformats.org/officeDocument/2006/extended-properties" xmlns:vt="http://schemas.openxmlformats.org/officeDocument/2006/docPropsVTypes">
  <TotalTime>3093</TotalTime>
  <Words>140</Words>
  <Application>Microsoft Office PowerPoint</Application>
  <PresentationFormat>Широкоэкранный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115</cp:revision>
  <dcterms:created xsi:type="dcterms:W3CDTF">2020-01-20T05:08:25Z</dcterms:created>
  <dcterms:modified xsi:type="dcterms:W3CDTF">2022-10-25T08:30:43Z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Order">
    <vt:r8>8900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